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1"/>
  </p:sldMasterIdLst>
  <p:notesMasterIdLst>
    <p:notesMasterId r:id="rId36"/>
  </p:notesMasterIdLst>
  <p:sldIdLst>
    <p:sldId id="256" r:id="rId2"/>
    <p:sldId id="262" r:id="rId3"/>
    <p:sldId id="307" r:id="rId4"/>
    <p:sldId id="263" r:id="rId5"/>
    <p:sldId id="260" r:id="rId6"/>
    <p:sldId id="257" r:id="rId7"/>
    <p:sldId id="261" r:id="rId8"/>
    <p:sldId id="264" r:id="rId9"/>
    <p:sldId id="266" r:id="rId10"/>
    <p:sldId id="312" r:id="rId11"/>
    <p:sldId id="314" r:id="rId12"/>
    <p:sldId id="269" r:id="rId13"/>
    <p:sldId id="317" r:id="rId14"/>
    <p:sldId id="318" r:id="rId15"/>
    <p:sldId id="319" r:id="rId16"/>
    <p:sldId id="258" r:id="rId17"/>
    <p:sldId id="325" r:id="rId18"/>
    <p:sldId id="324" r:id="rId19"/>
    <p:sldId id="323" r:id="rId20"/>
    <p:sldId id="322" r:id="rId21"/>
    <p:sldId id="326" r:id="rId22"/>
    <p:sldId id="327" r:id="rId23"/>
    <p:sldId id="329" r:id="rId24"/>
    <p:sldId id="330" r:id="rId25"/>
    <p:sldId id="331" r:id="rId26"/>
    <p:sldId id="268" r:id="rId27"/>
    <p:sldId id="333" r:id="rId28"/>
    <p:sldId id="334" r:id="rId29"/>
    <p:sldId id="328" r:id="rId30"/>
    <p:sldId id="283" r:id="rId31"/>
    <p:sldId id="335" r:id="rId32"/>
    <p:sldId id="337" r:id="rId33"/>
    <p:sldId id="313" r:id="rId34"/>
    <p:sldId id="309" r:id="rId35"/>
  </p:sldIdLst>
  <p:sldSz cx="9144000" cy="5143500" type="screen16x9"/>
  <p:notesSz cx="6858000" cy="9144000"/>
  <p:embeddedFontLst>
    <p:embeddedFont>
      <p:font typeface="Black Han Sans" pitchFamily="2" charset="-127"/>
      <p:regular r:id="rId37"/>
    </p:embeddedFont>
    <p:embeddedFont>
      <p:font typeface="Wawati SC" pitchFamily="82" charset="-122"/>
      <p:regular r:id="rId38"/>
    </p:embeddedFont>
    <p:embeddedFont>
      <p:font typeface="等线" panose="02010600030101010101" pitchFamily="2" charset="-122"/>
      <p:regular r:id="rId39"/>
      <p:bold r:id="rId40"/>
    </p:embeddedFont>
    <p:embeddedFont>
      <p:font typeface="Anaheim" panose="02000503000000000000" pitchFamily="2" charset="0"/>
      <p:regular r:id="rId41"/>
    </p:embeddedFont>
    <p:embeddedFont>
      <p:font typeface="Bebas Neue" panose="020B0606020202050201" pitchFamily="34" charset="0"/>
      <p:regular r:id="rId42"/>
    </p:embeddedFont>
    <p:embeddedFont>
      <p:font typeface="Calibri" panose="020F0502020204030204" pitchFamily="34" charset="0"/>
      <p:regular r:id="rId43"/>
      <p:bold r:id="rId44"/>
      <p:italic r:id="rId45"/>
      <p:boldItalic r:id="rId46"/>
    </p:embeddedFont>
    <p:embeddedFont>
      <p:font typeface="Chalkduster" panose="03050602040202020205" pitchFamily="66" charset="0"/>
      <p:regular r:id="rId47"/>
    </p:embeddedFont>
    <p:embeddedFont>
      <p:font typeface="Cochocib Script Latin Pro" panose="02000503000000020003" pitchFamily="2" charset="0"/>
      <p:regular r:id="rId48"/>
    </p:embeddedFont>
    <p:embeddedFont>
      <p:font typeface="Nunito" pitchFamily="2" charset="0"/>
      <p:regular r:id="rId49"/>
      <p:bold r:id="rId50"/>
      <p:italic r:id="rId51"/>
      <p:boldItalic r:id="rId52"/>
    </p:embeddedFont>
    <p:embeddedFont>
      <p:font typeface="Roboto Condensed Light" panose="020F0302020204030204" pitchFamily="34" charset="0"/>
      <p:regular r:id="rId53"/>
      <p:italic r:id="rId5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903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B99AF"/>
    <a:srgbClr val="B2B24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16FEB21-D843-4074-BEE1-603420FA5A1D}">
  <a:tblStyle styleId="{116FEB21-D843-4074-BEE1-603420FA5A1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7"/>
    <p:restoredTop sz="94688"/>
  </p:normalViewPr>
  <p:slideViewPr>
    <p:cSldViewPr snapToGrid="0">
      <p:cViewPr varScale="1">
        <p:scale>
          <a:sx n="129" d="100"/>
          <a:sy n="129" d="100"/>
        </p:scale>
        <p:origin x="200" y="600"/>
      </p:cViewPr>
      <p:guideLst>
        <p:guide orient="horz" pos="2903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6.fntdata"/><Relationship Id="rId47" Type="http://schemas.openxmlformats.org/officeDocument/2006/relationships/font" Target="fonts/font11.fntdata"/><Relationship Id="rId50" Type="http://schemas.openxmlformats.org/officeDocument/2006/relationships/font" Target="fonts/font14.fntdata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font" Target="fonts/font9.fntdata"/><Relationship Id="rId53" Type="http://schemas.openxmlformats.org/officeDocument/2006/relationships/font" Target="fonts/font17.fntdata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7.fntdata"/><Relationship Id="rId48" Type="http://schemas.openxmlformats.org/officeDocument/2006/relationships/font" Target="fonts/font12.fntdata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15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46" Type="http://schemas.openxmlformats.org/officeDocument/2006/relationships/font" Target="fonts/font10.fntdata"/><Relationship Id="rId20" Type="http://schemas.openxmlformats.org/officeDocument/2006/relationships/slide" Target="slides/slide19.xml"/><Relationship Id="rId41" Type="http://schemas.openxmlformats.org/officeDocument/2006/relationships/font" Target="fonts/font5.fntdata"/><Relationship Id="rId54" Type="http://schemas.openxmlformats.org/officeDocument/2006/relationships/font" Target="fonts/font1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49" Type="http://schemas.openxmlformats.org/officeDocument/2006/relationships/font" Target="fonts/font13.fntdata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8.fntdata"/><Relationship Id="rId52" Type="http://schemas.openxmlformats.org/officeDocument/2006/relationships/font" Target="fonts/font1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9" name="Google Shape;2579;gfbfc00970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0" name="Google Shape;2580;gfbfc00970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0" name="Google Shape;2630;g103436b5d3f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1" name="Google Shape;2631;g103436b5d3f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6889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0" name="Google Shape;2860;gcf960460a0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1" name="Google Shape;2861;gcf960460a0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3786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gcf960460a0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4" name="Google Shape;2804;gcf960460a0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gcf960460a0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4" name="Google Shape;2804;gcf960460a0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80245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gcf960460a0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4" name="Google Shape;2804;gcf960460a0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73077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8" name="Google Shape;2878;g103785bceb7_0_6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9" name="Google Shape;2879;g103785bceb7_0_6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35593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8" name="Google Shape;2598;gfbfc00970f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9" name="Google Shape;2599;gfbfc00970f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7" name="Google Shape;2957;gcf960460a0_0_3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8" name="Google Shape;2958;gcf960460a0_0_3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57350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7" name="Google Shape;2957;gcf960460a0_0_3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8" name="Google Shape;2958;gcf960460a0_0_3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10112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7" name="Google Shape;2957;gcf960460a0_0_3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8" name="Google Shape;2958;gcf960460a0_0_3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61240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3" name="Google Shape;2653;gcf960460a0_0_3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4" name="Google Shape;2654;gcf960460a0_0_3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7" name="Google Shape;2957;gcf960460a0_0_3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8" name="Google Shape;2958;gcf960460a0_0_3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69108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8" name="Google Shape;3098;gcf960460a0_0_3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9" name="Google Shape;3099;gcf960460a0_0_3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208587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gcf960460a0_0_3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9" name="Google Shape;2929;gcf960460a0_0_3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575896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8" name="Google Shape;3098;gcf960460a0_0_3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9" name="Google Shape;3099;gcf960460a0_0_3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97451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gcf960460a0_0_3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9" name="Google Shape;2929;gcf960460a0_0_3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781820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0" name="Google Shape;3070;gcf960460a0_0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1" name="Google Shape;3071;gcf960460a0_0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812950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0" name="Google Shape;2770;gcf960460a0_0_4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1" name="Google Shape;2771;gcf960460a0_0_4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0" name="Google Shape;2770;gcf960460a0_0_4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1" name="Google Shape;2771;gcf960460a0_0_4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676402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gcf960460a0_0_3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8" name="Google Shape;2998;gcf960460a0_0_3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823603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gcf960460a0_0_3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9" name="Google Shape;2929;gcf960460a0_0_3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88877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5" name="Google Shape;2675;gcf960460a0_0_4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6" name="Google Shape;2676;gcf960460a0_0_4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5197130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0" name="Google Shape;3070;gcf960460a0_0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1" name="Google Shape;3071;gcf960460a0_0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489691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gcf960460a0_0_3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9" name="Google Shape;2929;gcf960460a0_0_3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577759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gcf960460a0_0_3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9" name="Google Shape;2929;gcf960460a0_0_3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370140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0" name="Google Shape;2630;g103436b5d3f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1" name="Google Shape;2631;g103436b5d3f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102989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8" name="Google Shape;2738;gcf960460a0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9" name="Google Shape;2739;gcf960460a0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79224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5" name="Google Shape;2675;gcf960460a0_0_4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6" name="Google Shape;2676;gcf960460a0_0_4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0" name="Google Shape;2630;g103436b5d3f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1" name="Google Shape;2631;g103436b5d3f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1" name="Google Shape;2591;g103436b5d3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2" name="Google Shape;2592;g103436b5d3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0" name="Google Shape;2640;g103436b5d3f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1" name="Google Shape;2641;g103436b5d3f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4" name="Google Shape;2694;gcf960460a0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5" name="Google Shape;2695;gcf960460a0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8" name="Google Shape;2738;gcf960460a0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9" name="Google Shape;2739;gcf960460a0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Zero Waste Totebags MK Plan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 rot="-5400000">
            <a:off x="4046053" y="132281"/>
            <a:ext cx="1052091" cy="9192247"/>
          </a:xfrm>
          <a:custGeom>
            <a:avLst/>
            <a:gdLst/>
            <a:ahLst/>
            <a:cxnLst/>
            <a:rect l="l" t="t" r="r" b="b"/>
            <a:pathLst>
              <a:path w="16246" h="93145" extrusionOk="0">
                <a:moveTo>
                  <a:pt x="0" y="1"/>
                </a:moveTo>
                <a:lnTo>
                  <a:pt x="0" y="93144"/>
                </a:lnTo>
                <a:lnTo>
                  <a:pt x="16246" y="93144"/>
                </a:lnTo>
                <a:lnTo>
                  <a:pt x="16246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" name="Google Shape;10;p2"/>
          <p:cNvGrpSpPr/>
          <p:nvPr/>
        </p:nvGrpSpPr>
        <p:grpSpPr>
          <a:xfrm>
            <a:off x="865218" y="4879925"/>
            <a:ext cx="2146582" cy="38556"/>
            <a:chOff x="727444" y="4879925"/>
            <a:chExt cx="2146582" cy="38556"/>
          </a:xfrm>
        </p:grpSpPr>
        <p:sp>
          <p:nvSpPr>
            <p:cNvPr id="11" name="Google Shape;11;p2"/>
            <p:cNvSpPr/>
            <p:nvPr/>
          </p:nvSpPr>
          <p:spPr>
            <a:xfrm rot="-5400000">
              <a:off x="724678" y="4882746"/>
              <a:ext cx="38446" cy="32915"/>
            </a:xfrm>
            <a:custGeom>
              <a:avLst/>
              <a:gdLst/>
              <a:ahLst/>
              <a:cxnLst/>
              <a:rect l="l" t="t" r="r" b="b"/>
              <a:pathLst>
                <a:path w="695" h="595" extrusionOk="0">
                  <a:moveTo>
                    <a:pt x="396" y="0"/>
                  </a:moveTo>
                  <a:cubicBezTo>
                    <a:pt x="133" y="0"/>
                    <a:pt x="0" y="320"/>
                    <a:pt x="188" y="507"/>
                  </a:cubicBezTo>
                  <a:cubicBezTo>
                    <a:pt x="248" y="568"/>
                    <a:pt x="323" y="595"/>
                    <a:pt x="396" y="595"/>
                  </a:cubicBezTo>
                  <a:cubicBezTo>
                    <a:pt x="548" y="595"/>
                    <a:pt x="695" y="476"/>
                    <a:pt x="695" y="298"/>
                  </a:cubicBezTo>
                  <a:cubicBezTo>
                    <a:pt x="694" y="133"/>
                    <a:pt x="561" y="0"/>
                    <a:pt x="398" y="0"/>
                  </a:cubicBezTo>
                  <a:cubicBezTo>
                    <a:pt x="397" y="0"/>
                    <a:pt x="397" y="0"/>
                    <a:pt x="3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rot="-5400000">
              <a:off x="855953" y="4882746"/>
              <a:ext cx="38501" cy="32971"/>
            </a:xfrm>
            <a:custGeom>
              <a:avLst/>
              <a:gdLst/>
              <a:ahLst/>
              <a:cxnLst/>
              <a:rect l="l" t="t" r="r" b="b"/>
              <a:pathLst>
                <a:path w="696" h="596" extrusionOk="0">
                  <a:moveTo>
                    <a:pt x="399" y="1"/>
                  </a:moveTo>
                  <a:cubicBezTo>
                    <a:pt x="134" y="1"/>
                    <a:pt x="1" y="320"/>
                    <a:pt x="187" y="508"/>
                  </a:cubicBezTo>
                  <a:cubicBezTo>
                    <a:pt x="248" y="569"/>
                    <a:pt x="323" y="596"/>
                    <a:pt x="396" y="596"/>
                  </a:cubicBezTo>
                  <a:cubicBezTo>
                    <a:pt x="549" y="596"/>
                    <a:pt x="695" y="478"/>
                    <a:pt x="696" y="299"/>
                  </a:cubicBezTo>
                  <a:cubicBezTo>
                    <a:pt x="696" y="135"/>
                    <a:pt x="564" y="2"/>
                    <a:pt x="3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987448" y="4882746"/>
              <a:ext cx="38501" cy="32971"/>
            </a:xfrm>
            <a:custGeom>
              <a:avLst/>
              <a:gdLst/>
              <a:ahLst/>
              <a:cxnLst/>
              <a:rect l="l" t="t" r="r" b="b"/>
              <a:pathLst>
                <a:path w="696" h="596" extrusionOk="0">
                  <a:moveTo>
                    <a:pt x="399" y="1"/>
                  </a:moveTo>
                  <a:cubicBezTo>
                    <a:pt x="134" y="1"/>
                    <a:pt x="1" y="321"/>
                    <a:pt x="189" y="508"/>
                  </a:cubicBezTo>
                  <a:cubicBezTo>
                    <a:pt x="249" y="569"/>
                    <a:pt x="324" y="596"/>
                    <a:pt x="397" y="596"/>
                  </a:cubicBezTo>
                  <a:cubicBezTo>
                    <a:pt x="549" y="596"/>
                    <a:pt x="696" y="477"/>
                    <a:pt x="696" y="298"/>
                  </a:cubicBezTo>
                  <a:cubicBezTo>
                    <a:pt x="696" y="134"/>
                    <a:pt x="562" y="1"/>
                    <a:pt x="3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118916" y="4882718"/>
              <a:ext cx="38446" cy="32971"/>
            </a:xfrm>
            <a:custGeom>
              <a:avLst/>
              <a:gdLst/>
              <a:ahLst/>
              <a:cxnLst/>
              <a:rect l="l" t="t" r="r" b="b"/>
              <a:pathLst>
                <a:path w="695" h="596" extrusionOk="0">
                  <a:moveTo>
                    <a:pt x="396" y="1"/>
                  </a:moveTo>
                  <a:cubicBezTo>
                    <a:pt x="133" y="1"/>
                    <a:pt x="0" y="320"/>
                    <a:pt x="188" y="508"/>
                  </a:cubicBezTo>
                  <a:cubicBezTo>
                    <a:pt x="248" y="568"/>
                    <a:pt x="323" y="595"/>
                    <a:pt x="396" y="595"/>
                  </a:cubicBezTo>
                  <a:cubicBezTo>
                    <a:pt x="548" y="595"/>
                    <a:pt x="695" y="477"/>
                    <a:pt x="695" y="298"/>
                  </a:cubicBezTo>
                  <a:cubicBezTo>
                    <a:pt x="694" y="133"/>
                    <a:pt x="561" y="1"/>
                    <a:pt x="398" y="1"/>
                  </a:cubicBezTo>
                  <a:cubicBezTo>
                    <a:pt x="397" y="1"/>
                    <a:pt x="397" y="1"/>
                    <a:pt x="3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-5400000">
              <a:off x="1250329" y="4882746"/>
              <a:ext cx="38446" cy="32915"/>
            </a:xfrm>
            <a:custGeom>
              <a:avLst/>
              <a:gdLst/>
              <a:ahLst/>
              <a:cxnLst/>
              <a:rect l="l" t="t" r="r" b="b"/>
              <a:pathLst>
                <a:path w="695" h="595" extrusionOk="0">
                  <a:moveTo>
                    <a:pt x="400" y="1"/>
                  </a:moveTo>
                  <a:cubicBezTo>
                    <a:pt x="399" y="1"/>
                    <a:pt x="399" y="1"/>
                    <a:pt x="398" y="1"/>
                  </a:cubicBezTo>
                  <a:cubicBezTo>
                    <a:pt x="397" y="1"/>
                    <a:pt x="397" y="1"/>
                    <a:pt x="396" y="1"/>
                  </a:cubicBezTo>
                  <a:cubicBezTo>
                    <a:pt x="133" y="1"/>
                    <a:pt x="0" y="320"/>
                    <a:pt x="186" y="506"/>
                  </a:cubicBezTo>
                  <a:cubicBezTo>
                    <a:pt x="247" y="567"/>
                    <a:pt x="322" y="595"/>
                    <a:pt x="396" y="595"/>
                  </a:cubicBezTo>
                  <a:cubicBezTo>
                    <a:pt x="549" y="595"/>
                    <a:pt x="695" y="476"/>
                    <a:pt x="695" y="298"/>
                  </a:cubicBezTo>
                  <a:cubicBezTo>
                    <a:pt x="695" y="134"/>
                    <a:pt x="564" y="1"/>
                    <a:pt x="40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 rot="-5400000">
              <a:off x="1381769" y="4882746"/>
              <a:ext cx="38446" cy="32915"/>
            </a:xfrm>
            <a:custGeom>
              <a:avLst/>
              <a:gdLst/>
              <a:ahLst/>
              <a:cxnLst/>
              <a:rect l="l" t="t" r="r" b="b"/>
              <a:pathLst>
                <a:path w="695" h="595" extrusionOk="0">
                  <a:moveTo>
                    <a:pt x="396" y="0"/>
                  </a:moveTo>
                  <a:cubicBezTo>
                    <a:pt x="133" y="0"/>
                    <a:pt x="0" y="320"/>
                    <a:pt x="188" y="508"/>
                  </a:cubicBezTo>
                  <a:cubicBezTo>
                    <a:pt x="248" y="568"/>
                    <a:pt x="322" y="595"/>
                    <a:pt x="395" y="595"/>
                  </a:cubicBezTo>
                  <a:cubicBezTo>
                    <a:pt x="548" y="595"/>
                    <a:pt x="695" y="476"/>
                    <a:pt x="695" y="296"/>
                  </a:cubicBezTo>
                  <a:cubicBezTo>
                    <a:pt x="694" y="133"/>
                    <a:pt x="561" y="0"/>
                    <a:pt x="398" y="0"/>
                  </a:cubicBezTo>
                  <a:cubicBezTo>
                    <a:pt x="397" y="0"/>
                    <a:pt x="397" y="0"/>
                    <a:pt x="3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 rot="-5400000">
              <a:off x="1513154" y="4882746"/>
              <a:ext cx="38501" cy="32971"/>
            </a:xfrm>
            <a:custGeom>
              <a:avLst/>
              <a:gdLst/>
              <a:ahLst/>
              <a:cxnLst/>
              <a:rect l="l" t="t" r="r" b="b"/>
              <a:pathLst>
                <a:path w="696" h="596" extrusionOk="0">
                  <a:moveTo>
                    <a:pt x="399" y="0"/>
                  </a:moveTo>
                  <a:cubicBezTo>
                    <a:pt x="134" y="0"/>
                    <a:pt x="1" y="320"/>
                    <a:pt x="189" y="507"/>
                  </a:cubicBezTo>
                  <a:cubicBezTo>
                    <a:pt x="249" y="568"/>
                    <a:pt x="324" y="595"/>
                    <a:pt x="397" y="595"/>
                  </a:cubicBezTo>
                  <a:cubicBezTo>
                    <a:pt x="549" y="595"/>
                    <a:pt x="696" y="476"/>
                    <a:pt x="696" y="297"/>
                  </a:cubicBezTo>
                  <a:cubicBezTo>
                    <a:pt x="696" y="134"/>
                    <a:pt x="562" y="0"/>
                    <a:pt x="3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 rot="-5400000">
              <a:off x="1655493" y="4882690"/>
              <a:ext cx="38556" cy="33026"/>
            </a:xfrm>
            <a:custGeom>
              <a:avLst/>
              <a:gdLst/>
              <a:ahLst/>
              <a:cxnLst/>
              <a:rect l="l" t="t" r="r" b="b"/>
              <a:pathLst>
                <a:path w="697" h="597" extrusionOk="0">
                  <a:moveTo>
                    <a:pt x="399" y="1"/>
                  </a:moveTo>
                  <a:cubicBezTo>
                    <a:pt x="134" y="1"/>
                    <a:pt x="1" y="321"/>
                    <a:pt x="189" y="509"/>
                  </a:cubicBezTo>
                  <a:cubicBezTo>
                    <a:pt x="249" y="569"/>
                    <a:pt x="324" y="596"/>
                    <a:pt x="396" y="596"/>
                  </a:cubicBezTo>
                  <a:cubicBezTo>
                    <a:pt x="550" y="596"/>
                    <a:pt x="697" y="477"/>
                    <a:pt x="696" y="296"/>
                  </a:cubicBezTo>
                  <a:cubicBezTo>
                    <a:pt x="695" y="133"/>
                    <a:pt x="562" y="2"/>
                    <a:pt x="3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 rot="-5400000">
              <a:off x="1787016" y="4882718"/>
              <a:ext cx="38446" cy="32971"/>
            </a:xfrm>
            <a:custGeom>
              <a:avLst/>
              <a:gdLst/>
              <a:ahLst/>
              <a:cxnLst/>
              <a:rect l="l" t="t" r="r" b="b"/>
              <a:pathLst>
                <a:path w="695" h="596" extrusionOk="0">
                  <a:moveTo>
                    <a:pt x="396" y="1"/>
                  </a:moveTo>
                  <a:cubicBezTo>
                    <a:pt x="133" y="1"/>
                    <a:pt x="0" y="320"/>
                    <a:pt x="188" y="508"/>
                  </a:cubicBezTo>
                  <a:cubicBezTo>
                    <a:pt x="248" y="568"/>
                    <a:pt x="322" y="595"/>
                    <a:pt x="395" y="595"/>
                  </a:cubicBezTo>
                  <a:cubicBezTo>
                    <a:pt x="548" y="595"/>
                    <a:pt x="695" y="477"/>
                    <a:pt x="695" y="297"/>
                  </a:cubicBezTo>
                  <a:cubicBezTo>
                    <a:pt x="694" y="133"/>
                    <a:pt x="561" y="1"/>
                    <a:pt x="398" y="1"/>
                  </a:cubicBezTo>
                  <a:cubicBezTo>
                    <a:pt x="397" y="1"/>
                    <a:pt x="397" y="1"/>
                    <a:pt x="3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 rot="-5400000">
              <a:off x="1918346" y="4882718"/>
              <a:ext cx="38556" cy="32971"/>
            </a:xfrm>
            <a:custGeom>
              <a:avLst/>
              <a:gdLst/>
              <a:ahLst/>
              <a:cxnLst/>
              <a:rect l="l" t="t" r="r" b="b"/>
              <a:pathLst>
                <a:path w="697" h="596" extrusionOk="0">
                  <a:moveTo>
                    <a:pt x="399" y="0"/>
                  </a:moveTo>
                  <a:cubicBezTo>
                    <a:pt x="134" y="0"/>
                    <a:pt x="1" y="321"/>
                    <a:pt x="189" y="507"/>
                  </a:cubicBezTo>
                  <a:cubicBezTo>
                    <a:pt x="250" y="568"/>
                    <a:pt x="324" y="595"/>
                    <a:pt x="397" y="595"/>
                  </a:cubicBezTo>
                  <a:cubicBezTo>
                    <a:pt x="550" y="595"/>
                    <a:pt x="697" y="476"/>
                    <a:pt x="696" y="296"/>
                  </a:cubicBezTo>
                  <a:cubicBezTo>
                    <a:pt x="695" y="133"/>
                    <a:pt x="562" y="0"/>
                    <a:pt x="3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 rot="-5400000">
              <a:off x="2049731" y="4882718"/>
              <a:ext cx="38501" cy="33026"/>
            </a:xfrm>
            <a:custGeom>
              <a:avLst/>
              <a:gdLst/>
              <a:ahLst/>
              <a:cxnLst/>
              <a:rect l="l" t="t" r="r" b="b"/>
              <a:pathLst>
                <a:path w="696" h="597" extrusionOk="0">
                  <a:moveTo>
                    <a:pt x="399" y="1"/>
                  </a:moveTo>
                  <a:cubicBezTo>
                    <a:pt x="134" y="1"/>
                    <a:pt x="1" y="321"/>
                    <a:pt x="187" y="508"/>
                  </a:cubicBezTo>
                  <a:cubicBezTo>
                    <a:pt x="248" y="569"/>
                    <a:pt x="323" y="596"/>
                    <a:pt x="397" y="596"/>
                  </a:cubicBezTo>
                  <a:cubicBezTo>
                    <a:pt x="550" y="596"/>
                    <a:pt x="696" y="478"/>
                    <a:pt x="696" y="298"/>
                  </a:cubicBezTo>
                  <a:cubicBezTo>
                    <a:pt x="696" y="134"/>
                    <a:pt x="564" y="2"/>
                    <a:pt x="3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 rot="-5400000">
              <a:off x="2181171" y="4882718"/>
              <a:ext cx="38501" cy="33026"/>
            </a:xfrm>
            <a:custGeom>
              <a:avLst/>
              <a:gdLst/>
              <a:ahLst/>
              <a:cxnLst/>
              <a:rect l="l" t="t" r="r" b="b"/>
              <a:pathLst>
                <a:path w="696" h="597" extrusionOk="0">
                  <a:moveTo>
                    <a:pt x="399" y="1"/>
                  </a:moveTo>
                  <a:cubicBezTo>
                    <a:pt x="134" y="1"/>
                    <a:pt x="1" y="321"/>
                    <a:pt x="189" y="509"/>
                  </a:cubicBezTo>
                  <a:cubicBezTo>
                    <a:pt x="249" y="569"/>
                    <a:pt x="323" y="596"/>
                    <a:pt x="396" y="596"/>
                  </a:cubicBezTo>
                  <a:cubicBezTo>
                    <a:pt x="549" y="596"/>
                    <a:pt x="696" y="477"/>
                    <a:pt x="696" y="298"/>
                  </a:cubicBezTo>
                  <a:cubicBezTo>
                    <a:pt x="696" y="134"/>
                    <a:pt x="562" y="1"/>
                    <a:pt x="3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 rot="-5400000">
              <a:off x="2312584" y="4882746"/>
              <a:ext cx="38501" cy="32971"/>
            </a:xfrm>
            <a:custGeom>
              <a:avLst/>
              <a:gdLst/>
              <a:ahLst/>
              <a:cxnLst/>
              <a:rect l="l" t="t" r="r" b="b"/>
              <a:pathLst>
                <a:path w="696" h="596" extrusionOk="0">
                  <a:moveTo>
                    <a:pt x="399" y="1"/>
                  </a:moveTo>
                  <a:cubicBezTo>
                    <a:pt x="134" y="1"/>
                    <a:pt x="1" y="321"/>
                    <a:pt x="189" y="508"/>
                  </a:cubicBezTo>
                  <a:cubicBezTo>
                    <a:pt x="249" y="569"/>
                    <a:pt x="324" y="596"/>
                    <a:pt x="397" y="596"/>
                  </a:cubicBezTo>
                  <a:cubicBezTo>
                    <a:pt x="549" y="596"/>
                    <a:pt x="696" y="477"/>
                    <a:pt x="696" y="298"/>
                  </a:cubicBezTo>
                  <a:cubicBezTo>
                    <a:pt x="696" y="134"/>
                    <a:pt x="562" y="1"/>
                    <a:pt x="3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 rot="-5400000">
              <a:off x="2443969" y="4882746"/>
              <a:ext cx="38501" cy="32971"/>
            </a:xfrm>
            <a:custGeom>
              <a:avLst/>
              <a:gdLst/>
              <a:ahLst/>
              <a:cxnLst/>
              <a:rect l="l" t="t" r="r" b="b"/>
              <a:pathLst>
                <a:path w="696" h="596" extrusionOk="0">
                  <a:moveTo>
                    <a:pt x="399" y="0"/>
                  </a:moveTo>
                  <a:cubicBezTo>
                    <a:pt x="134" y="0"/>
                    <a:pt x="1" y="320"/>
                    <a:pt x="187" y="507"/>
                  </a:cubicBezTo>
                  <a:cubicBezTo>
                    <a:pt x="248" y="568"/>
                    <a:pt x="323" y="596"/>
                    <a:pt x="397" y="596"/>
                  </a:cubicBezTo>
                  <a:cubicBezTo>
                    <a:pt x="550" y="596"/>
                    <a:pt x="696" y="477"/>
                    <a:pt x="696" y="297"/>
                  </a:cubicBezTo>
                  <a:cubicBezTo>
                    <a:pt x="696" y="134"/>
                    <a:pt x="562" y="2"/>
                    <a:pt x="3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 rot="-5400000">
              <a:off x="2575464" y="4882746"/>
              <a:ext cx="38446" cy="32915"/>
            </a:xfrm>
            <a:custGeom>
              <a:avLst/>
              <a:gdLst/>
              <a:ahLst/>
              <a:cxnLst/>
              <a:rect l="l" t="t" r="r" b="b"/>
              <a:pathLst>
                <a:path w="695" h="595" extrusionOk="0">
                  <a:moveTo>
                    <a:pt x="400" y="0"/>
                  </a:moveTo>
                  <a:cubicBezTo>
                    <a:pt x="399" y="0"/>
                    <a:pt x="399" y="0"/>
                    <a:pt x="398" y="0"/>
                  </a:cubicBezTo>
                  <a:cubicBezTo>
                    <a:pt x="397" y="0"/>
                    <a:pt x="397" y="0"/>
                    <a:pt x="396" y="0"/>
                  </a:cubicBezTo>
                  <a:cubicBezTo>
                    <a:pt x="133" y="0"/>
                    <a:pt x="0" y="320"/>
                    <a:pt x="186" y="506"/>
                  </a:cubicBezTo>
                  <a:cubicBezTo>
                    <a:pt x="247" y="567"/>
                    <a:pt x="322" y="594"/>
                    <a:pt x="396" y="594"/>
                  </a:cubicBezTo>
                  <a:cubicBezTo>
                    <a:pt x="549" y="594"/>
                    <a:pt x="695" y="476"/>
                    <a:pt x="695" y="298"/>
                  </a:cubicBezTo>
                  <a:cubicBezTo>
                    <a:pt x="695" y="133"/>
                    <a:pt x="564" y="0"/>
                    <a:pt x="4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 rot="-5400000">
              <a:off x="2706905" y="4882746"/>
              <a:ext cx="38446" cy="32915"/>
            </a:xfrm>
            <a:custGeom>
              <a:avLst/>
              <a:gdLst/>
              <a:ahLst/>
              <a:cxnLst/>
              <a:rect l="l" t="t" r="r" b="b"/>
              <a:pathLst>
                <a:path w="695" h="595" extrusionOk="0">
                  <a:moveTo>
                    <a:pt x="396" y="0"/>
                  </a:moveTo>
                  <a:cubicBezTo>
                    <a:pt x="133" y="0"/>
                    <a:pt x="0" y="320"/>
                    <a:pt x="188" y="507"/>
                  </a:cubicBezTo>
                  <a:cubicBezTo>
                    <a:pt x="248" y="568"/>
                    <a:pt x="322" y="595"/>
                    <a:pt x="395" y="595"/>
                  </a:cubicBezTo>
                  <a:cubicBezTo>
                    <a:pt x="548" y="595"/>
                    <a:pt x="695" y="476"/>
                    <a:pt x="695" y="296"/>
                  </a:cubicBezTo>
                  <a:cubicBezTo>
                    <a:pt x="695" y="133"/>
                    <a:pt x="561" y="0"/>
                    <a:pt x="398" y="0"/>
                  </a:cubicBezTo>
                  <a:cubicBezTo>
                    <a:pt x="397" y="0"/>
                    <a:pt x="397" y="0"/>
                    <a:pt x="3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 rot="-5400000">
              <a:off x="2838345" y="4882746"/>
              <a:ext cx="38446" cy="32915"/>
            </a:xfrm>
            <a:custGeom>
              <a:avLst/>
              <a:gdLst/>
              <a:ahLst/>
              <a:cxnLst/>
              <a:rect l="l" t="t" r="r" b="b"/>
              <a:pathLst>
                <a:path w="695" h="595" extrusionOk="0">
                  <a:moveTo>
                    <a:pt x="396" y="0"/>
                  </a:moveTo>
                  <a:cubicBezTo>
                    <a:pt x="133" y="0"/>
                    <a:pt x="0" y="320"/>
                    <a:pt x="188" y="507"/>
                  </a:cubicBezTo>
                  <a:cubicBezTo>
                    <a:pt x="248" y="568"/>
                    <a:pt x="322" y="595"/>
                    <a:pt x="395" y="595"/>
                  </a:cubicBezTo>
                  <a:cubicBezTo>
                    <a:pt x="548" y="595"/>
                    <a:pt x="695" y="476"/>
                    <a:pt x="695" y="296"/>
                  </a:cubicBezTo>
                  <a:cubicBezTo>
                    <a:pt x="695" y="132"/>
                    <a:pt x="561" y="0"/>
                    <a:pt x="398" y="0"/>
                  </a:cubicBezTo>
                  <a:cubicBezTo>
                    <a:pt x="397" y="0"/>
                    <a:pt x="397" y="0"/>
                    <a:pt x="3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" name="Google Shape;28;p2"/>
          <p:cNvGrpSpPr/>
          <p:nvPr/>
        </p:nvGrpSpPr>
        <p:grpSpPr>
          <a:xfrm>
            <a:off x="865246" y="4644522"/>
            <a:ext cx="2146527" cy="38390"/>
            <a:chOff x="1003048" y="4639073"/>
            <a:chExt cx="2146527" cy="38390"/>
          </a:xfrm>
        </p:grpSpPr>
        <p:sp>
          <p:nvSpPr>
            <p:cNvPr id="29" name="Google Shape;29;p2"/>
            <p:cNvSpPr/>
            <p:nvPr/>
          </p:nvSpPr>
          <p:spPr>
            <a:xfrm rot="-5400000">
              <a:off x="1000310" y="4641810"/>
              <a:ext cx="38390" cy="32915"/>
            </a:xfrm>
            <a:custGeom>
              <a:avLst/>
              <a:gdLst/>
              <a:ahLst/>
              <a:cxnLst/>
              <a:rect l="l" t="t" r="r" b="b"/>
              <a:pathLst>
                <a:path w="694" h="595" extrusionOk="0">
                  <a:moveTo>
                    <a:pt x="397" y="1"/>
                  </a:moveTo>
                  <a:cubicBezTo>
                    <a:pt x="134" y="1"/>
                    <a:pt x="0" y="319"/>
                    <a:pt x="187" y="506"/>
                  </a:cubicBezTo>
                  <a:cubicBezTo>
                    <a:pt x="247" y="567"/>
                    <a:pt x="321" y="595"/>
                    <a:pt x="394" y="595"/>
                  </a:cubicBezTo>
                  <a:cubicBezTo>
                    <a:pt x="546" y="595"/>
                    <a:pt x="693" y="476"/>
                    <a:pt x="693" y="298"/>
                  </a:cubicBezTo>
                  <a:cubicBezTo>
                    <a:pt x="694" y="134"/>
                    <a:pt x="562" y="1"/>
                    <a:pt x="3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 rot="-5400000">
              <a:off x="1131751" y="4641810"/>
              <a:ext cx="38390" cy="32915"/>
            </a:xfrm>
            <a:custGeom>
              <a:avLst/>
              <a:gdLst/>
              <a:ahLst/>
              <a:cxnLst/>
              <a:rect l="l" t="t" r="r" b="b"/>
              <a:pathLst>
                <a:path w="694" h="595" extrusionOk="0">
                  <a:moveTo>
                    <a:pt x="397" y="0"/>
                  </a:moveTo>
                  <a:cubicBezTo>
                    <a:pt x="132" y="0"/>
                    <a:pt x="0" y="319"/>
                    <a:pt x="187" y="506"/>
                  </a:cubicBezTo>
                  <a:cubicBezTo>
                    <a:pt x="247" y="567"/>
                    <a:pt x="322" y="594"/>
                    <a:pt x="395" y="594"/>
                  </a:cubicBezTo>
                  <a:cubicBezTo>
                    <a:pt x="547" y="594"/>
                    <a:pt x="694" y="476"/>
                    <a:pt x="693" y="298"/>
                  </a:cubicBezTo>
                  <a:cubicBezTo>
                    <a:pt x="693" y="134"/>
                    <a:pt x="560" y="2"/>
                    <a:pt x="3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5400000">
              <a:off x="1263163" y="4641838"/>
              <a:ext cx="38390" cy="32860"/>
            </a:xfrm>
            <a:custGeom>
              <a:avLst/>
              <a:gdLst/>
              <a:ahLst/>
              <a:cxnLst/>
              <a:rect l="l" t="t" r="r" b="b"/>
              <a:pathLst>
                <a:path w="694" h="594" extrusionOk="0">
                  <a:moveTo>
                    <a:pt x="395" y="0"/>
                  </a:moveTo>
                  <a:cubicBezTo>
                    <a:pt x="133" y="0"/>
                    <a:pt x="1" y="318"/>
                    <a:pt x="187" y="506"/>
                  </a:cubicBezTo>
                  <a:cubicBezTo>
                    <a:pt x="247" y="567"/>
                    <a:pt x="321" y="594"/>
                    <a:pt x="394" y="594"/>
                  </a:cubicBezTo>
                  <a:cubicBezTo>
                    <a:pt x="546" y="594"/>
                    <a:pt x="693" y="476"/>
                    <a:pt x="693" y="297"/>
                  </a:cubicBezTo>
                  <a:cubicBezTo>
                    <a:pt x="694" y="134"/>
                    <a:pt x="560" y="0"/>
                    <a:pt x="397" y="0"/>
                  </a:cubicBezTo>
                  <a:cubicBezTo>
                    <a:pt x="396" y="0"/>
                    <a:pt x="396" y="0"/>
                    <a:pt x="3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 rot="-5400000">
              <a:off x="1394521" y="4641810"/>
              <a:ext cx="38390" cy="32915"/>
            </a:xfrm>
            <a:custGeom>
              <a:avLst/>
              <a:gdLst/>
              <a:ahLst/>
              <a:cxnLst/>
              <a:rect l="l" t="t" r="r" b="b"/>
              <a:pathLst>
                <a:path w="694" h="595" extrusionOk="0">
                  <a:moveTo>
                    <a:pt x="397" y="1"/>
                  </a:moveTo>
                  <a:cubicBezTo>
                    <a:pt x="134" y="1"/>
                    <a:pt x="0" y="320"/>
                    <a:pt x="187" y="507"/>
                  </a:cubicBezTo>
                  <a:cubicBezTo>
                    <a:pt x="247" y="568"/>
                    <a:pt x="322" y="595"/>
                    <a:pt x="395" y="595"/>
                  </a:cubicBezTo>
                  <a:cubicBezTo>
                    <a:pt x="547" y="595"/>
                    <a:pt x="693" y="477"/>
                    <a:pt x="693" y="299"/>
                  </a:cubicBezTo>
                  <a:cubicBezTo>
                    <a:pt x="694" y="134"/>
                    <a:pt x="562" y="2"/>
                    <a:pt x="3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 rot="-5400000">
              <a:off x="1525961" y="4641810"/>
              <a:ext cx="38390" cy="32915"/>
            </a:xfrm>
            <a:custGeom>
              <a:avLst/>
              <a:gdLst/>
              <a:ahLst/>
              <a:cxnLst/>
              <a:rect l="l" t="t" r="r" b="b"/>
              <a:pathLst>
                <a:path w="694" h="595" extrusionOk="0">
                  <a:moveTo>
                    <a:pt x="397" y="1"/>
                  </a:moveTo>
                  <a:cubicBezTo>
                    <a:pt x="134" y="1"/>
                    <a:pt x="0" y="320"/>
                    <a:pt x="187" y="506"/>
                  </a:cubicBezTo>
                  <a:cubicBezTo>
                    <a:pt x="248" y="567"/>
                    <a:pt x="322" y="594"/>
                    <a:pt x="395" y="594"/>
                  </a:cubicBezTo>
                  <a:cubicBezTo>
                    <a:pt x="547" y="594"/>
                    <a:pt x="693" y="477"/>
                    <a:pt x="693" y="298"/>
                  </a:cubicBezTo>
                  <a:cubicBezTo>
                    <a:pt x="694" y="134"/>
                    <a:pt x="562" y="1"/>
                    <a:pt x="3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 rot="-5400000">
              <a:off x="1657401" y="4641810"/>
              <a:ext cx="38390" cy="32915"/>
            </a:xfrm>
            <a:custGeom>
              <a:avLst/>
              <a:gdLst/>
              <a:ahLst/>
              <a:cxnLst/>
              <a:rect l="l" t="t" r="r" b="b"/>
              <a:pathLst>
                <a:path w="694" h="595" extrusionOk="0">
                  <a:moveTo>
                    <a:pt x="397" y="1"/>
                  </a:moveTo>
                  <a:cubicBezTo>
                    <a:pt x="134" y="1"/>
                    <a:pt x="0" y="320"/>
                    <a:pt x="187" y="506"/>
                  </a:cubicBezTo>
                  <a:cubicBezTo>
                    <a:pt x="247" y="567"/>
                    <a:pt x="321" y="595"/>
                    <a:pt x="394" y="595"/>
                  </a:cubicBezTo>
                  <a:cubicBezTo>
                    <a:pt x="546" y="595"/>
                    <a:pt x="693" y="476"/>
                    <a:pt x="693" y="298"/>
                  </a:cubicBezTo>
                  <a:cubicBezTo>
                    <a:pt x="694" y="134"/>
                    <a:pt x="562" y="1"/>
                    <a:pt x="3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 rot="-5400000">
              <a:off x="1788842" y="4641810"/>
              <a:ext cx="38390" cy="32915"/>
            </a:xfrm>
            <a:custGeom>
              <a:avLst/>
              <a:gdLst/>
              <a:ahLst/>
              <a:cxnLst/>
              <a:rect l="l" t="t" r="r" b="b"/>
              <a:pathLst>
                <a:path w="694" h="595" extrusionOk="0">
                  <a:moveTo>
                    <a:pt x="397" y="1"/>
                  </a:moveTo>
                  <a:cubicBezTo>
                    <a:pt x="132" y="1"/>
                    <a:pt x="0" y="319"/>
                    <a:pt x="187" y="506"/>
                  </a:cubicBezTo>
                  <a:cubicBezTo>
                    <a:pt x="248" y="567"/>
                    <a:pt x="322" y="595"/>
                    <a:pt x="395" y="595"/>
                  </a:cubicBezTo>
                  <a:cubicBezTo>
                    <a:pt x="547" y="595"/>
                    <a:pt x="693" y="476"/>
                    <a:pt x="693" y="298"/>
                  </a:cubicBezTo>
                  <a:cubicBezTo>
                    <a:pt x="694" y="134"/>
                    <a:pt x="560" y="2"/>
                    <a:pt x="3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 rot="-5400000">
              <a:off x="1931208" y="4641838"/>
              <a:ext cx="38390" cy="32860"/>
            </a:xfrm>
            <a:custGeom>
              <a:avLst/>
              <a:gdLst/>
              <a:ahLst/>
              <a:cxnLst/>
              <a:rect l="l" t="t" r="r" b="b"/>
              <a:pathLst>
                <a:path w="694" h="594" extrusionOk="0">
                  <a:moveTo>
                    <a:pt x="397" y="0"/>
                  </a:moveTo>
                  <a:cubicBezTo>
                    <a:pt x="134" y="0"/>
                    <a:pt x="0" y="318"/>
                    <a:pt x="187" y="506"/>
                  </a:cubicBezTo>
                  <a:cubicBezTo>
                    <a:pt x="247" y="566"/>
                    <a:pt x="321" y="594"/>
                    <a:pt x="394" y="594"/>
                  </a:cubicBezTo>
                  <a:cubicBezTo>
                    <a:pt x="546" y="594"/>
                    <a:pt x="692" y="476"/>
                    <a:pt x="693" y="299"/>
                  </a:cubicBezTo>
                  <a:cubicBezTo>
                    <a:pt x="694" y="134"/>
                    <a:pt x="562" y="0"/>
                    <a:pt x="3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 rot="-5400000">
              <a:off x="2062620" y="4641810"/>
              <a:ext cx="38390" cy="32915"/>
            </a:xfrm>
            <a:custGeom>
              <a:avLst/>
              <a:gdLst/>
              <a:ahLst/>
              <a:cxnLst/>
              <a:rect l="l" t="t" r="r" b="b"/>
              <a:pathLst>
                <a:path w="694" h="595" extrusionOk="0">
                  <a:moveTo>
                    <a:pt x="397" y="1"/>
                  </a:moveTo>
                  <a:cubicBezTo>
                    <a:pt x="132" y="1"/>
                    <a:pt x="0" y="320"/>
                    <a:pt x="187" y="507"/>
                  </a:cubicBezTo>
                  <a:cubicBezTo>
                    <a:pt x="248" y="567"/>
                    <a:pt x="322" y="594"/>
                    <a:pt x="395" y="594"/>
                  </a:cubicBezTo>
                  <a:cubicBezTo>
                    <a:pt x="547" y="594"/>
                    <a:pt x="693" y="477"/>
                    <a:pt x="693" y="298"/>
                  </a:cubicBezTo>
                  <a:cubicBezTo>
                    <a:pt x="694" y="135"/>
                    <a:pt x="560" y="1"/>
                    <a:pt x="3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 rot="-5400000">
              <a:off x="2194088" y="4641783"/>
              <a:ext cx="38390" cy="32971"/>
            </a:xfrm>
            <a:custGeom>
              <a:avLst/>
              <a:gdLst/>
              <a:ahLst/>
              <a:cxnLst/>
              <a:rect l="l" t="t" r="r" b="b"/>
              <a:pathLst>
                <a:path w="694" h="596" extrusionOk="0">
                  <a:moveTo>
                    <a:pt x="397" y="1"/>
                  </a:moveTo>
                  <a:cubicBezTo>
                    <a:pt x="134" y="1"/>
                    <a:pt x="0" y="320"/>
                    <a:pt x="187" y="507"/>
                  </a:cubicBezTo>
                  <a:cubicBezTo>
                    <a:pt x="247" y="568"/>
                    <a:pt x="322" y="595"/>
                    <a:pt x="395" y="595"/>
                  </a:cubicBezTo>
                  <a:cubicBezTo>
                    <a:pt x="546" y="595"/>
                    <a:pt x="692" y="478"/>
                    <a:pt x="693" y="299"/>
                  </a:cubicBezTo>
                  <a:cubicBezTo>
                    <a:pt x="694" y="136"/>
                    <a:pt x="562" y="1"/>
                    <a:pt x="3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 rot="-5400000">
              <a:off x="2325446" y="4641810"/>
              <a:ext cx="38390" cy="32915"/>
            </a:xfrm>
            <a:custGeom>
              <a:avLst/>
              <a:gdLst/>
              <a:ahLst/>
              <a:cxnLst/>
              <a:rect l="l" t="t" r="r" b="b"/>
              <a:pathLst>
                <a:path w="694" h="595" extrusionOk="0">
                  <a:moveTo>
                    <a:pt x="397" y="0"/>
                  </a:moveTo>
                  <a:cubicBezTo>
                    <a:pt x="134" y="0"/>
                    <a:pt x="0" y="319"/>
                    <a:pt x="187" y="506"/>
                  </a:cubicBezTo>
                  <a:cubicBezTo>
                    <a:pt x="247" y="567"/>
                    <a:pt x="322" y="594"/>
                    <a:pt x="395" y="594"/>
                  </a:cubicBezTo>
                  <a:cubicBezTo>
                    <a:pt x="547" y="594"/>
                    <a:pt x="693" y="477"/>
                    <a:pt x="693" y="299"/>
                  </a:cubicBezTo>
                  <a:cubicBezTo>
                    <a:pt x="694" y="134"/>
                    <a:pt x="562" y="0"/>
                    <a:pt x="3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 rot="-5400000">
              <a:off x="2456886" y="4641810"/>
              <a:ext cx="38390" cy="32915"/>
            </a:xfrm>
            <a:custGeom>
              <a:avLst/>
              <a:gdLst/>
              <a:ahLst/>
              <a:cxnLst/>
              <a:rect l="l" t="t" r="r" b="b"/>
              <a:pathLst>
                <a:path w="694" h="595" extrusionOk="0">
                  <a:moveTo>
                    <a:pt x="397" y="0"/>
                  </a:moveTo>
                  <a:cubicBezTo>
                    <a:pt x="134" y="0"/>
                    <a:pt x="0" y="319"/>
                    <a:pt x="187" y="506"/>
                  </a:cubicBezTo>
                  <a:cubicBezTo>
                    <a:pt x="247" y="567"/>
                    <a:pt x="321" y="594"/>
                    <a:pt x="394" y="594"/>
                  </a:cubicBezTo>
                  <a:cubicBezTo>
                    <a:pt x="546" y="594"/>
                    <a:pt x="693" y="476"/>
                    <a:pt x="693" y="297"/>
                  </a:cubicBezTo>
                  <a:cubicBezTo>
                    <a:pt x="694" y="134"/>
                    <a:pt x="562" y="0"/>
                    <a:pt x="3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-5400000">
              <a:off x="2588326" y="4641810"/>
              <a:ext cx="38390" cy="32915"/>
            </a:xfrm>
            <a:custGeom>
              <a:avLst/>
              <a:gdLst/>
              <a:ahLst/>
              <a:cxnLst/>
              <a:rect l="l" t="t" r="r" b="b"/>
              <a:pathLst>
                <a:path w="694" h="595" extrusionOk="0">
                  <a:moveTo>
                    <a:pt x="397" y="0"/>
                  </a:moveTo>
                  <a:cubicBezTo>
                    <a:pt x="132" y="0"/>
                    <a:pt x="0" y="319"/>
                    <a:pt x="187" y="506"/>
                  </a:cubicBezTo>
                  <a:cubicBezTo>
                    <a:pt x="248" y="567"/>
                    <a:pt x="322" y="594"/>
                    <a:pt x="395" y="594"/>
                  </a:cubicBezTo>
                  <a:cubicBezTo>
                    <a:pt x="547" y="594"/>
                    <a:pt x="693" y="476"/>
                    <a:pt x="693" y="297"/>
                  </a:cubicBezTo>
                  <a:cubicBezTo>
                    <a:pt x="694" y="134"/>
                    <a:pt x="560" y="0"/>
                    <a:pt x="3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 rot="-5400000">
              <a:off x="2719739" y="4641838"/>
              <a:ext cx="38390" cy="32860"/>
            </a:xfrm>
            <a:custGeom>
              <a:avLst/>
              <a:gdLst/>
              <a:ahLst/>
              <a:cxnLst/>
              <a:rect l="l" t="t" r="r" b="b"/>
              <a:pathLst>
                <a:path w="694" h="594" extrusionOk="0">
                  <a:moveTo>
                    <a:pt x="395" y="0"/>
                  </a:moveTo>
                  <a:cubicBezTo>
                    <a:pt x="132" y="0"/>
                    <a:pt x="1" y="319"/>
                    <a:pt x="187" y="506"/>
                  </a:cubicBezTo>
                  <a:cubicBezTo>
                    <a:pt x="247" y="566"/>
                    <a:pt x="322" y="593"/>
                    <a:pt x="395" y="593"/>
                  </a:cubicBezTo>
                  <a:cubicBezTo>
                    <a:pt x="547" y="593"/>
                    <a:pt x="694" y="475"/>
                    <a:pt x="693" y="296"/>
                  </a:cubicBezTo>
                  <a:cubicBezTo>
                    <a:pt x="693" y="132"/>
                    <a:pt x="560" y="0"/>
                    <a:pt x="397" y="0"/>
                  </a:cubicBezTo>
                  <a:cubicBezTo>
                    <a:pt x="396" y="0"/>
                    <a:pt x="396" y="0"/>
                    <a:pt x="3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-5400000">
              <a:off x="2851124" y="4641838"/>
              <a:ext cx="38390" cy="32860"/>
            </a:xfrm>
            <a:custGeom>
              <a:avLst/>
              <a:gdLst/>
              <a:ahLst/>
              <a:cxnLst/>
              <a:rect l="l" t="t" r="r" b="b"/>
              <a:pathLst>
                <a:path w="694" h="594" extrusionOk="0">
                  <a:moveTo>
                    <a:pt x="395" y="1"/>
                  </a:moveTo>
                  <a:cubicBezTo>
                    <a:pt x="133" y="1"/>
                    <a:pt x="1" y="319"/>
                    <a:pt x="187" y="505"/>
                  </a:cubicBezTo>
                  <a:cubicBezTo>
                    <a:pt x="247" y="567"/>
                    <a:pt x="322" y="594"/>
                    <a:pt x="395" y="594"/>
                  </a:cubicBezTo>
                  <a:cubicBezTo>
                    <a:pt x="546" y="594"/>
                    <a:pt x="692" y="476"/>
                    <a:pt x="693" y="298"/>
                  </a:cubicBezTo>
                  <a:cubicBezTo>
                    <a:pt x="694" y="135"/>
                    <a:pt x="562" y="1"/>
                    <a:pt x="397" y="1"/>
                  </a:cubicBezTo>
                  <a:cubicBezTo>
                    <a:pt x="396" y="1"/>
                    <a:pt x="396" y="1"/>
                    <a:pt x="3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 rot="-5400000">
              <a:off x="2982564" y="4641838"/>
              <a:ext cx="38390" cy="32860"/>
            </a:xfrm>
            <a:custGeom>
              <a:avLst/>
              <a:gdLst/>
              <a:ahLst/>
              <a:cxnLst/>
              <a:rect l="l" t="t" r="r" b="b"/>
              <a:pathLst>
                <a:path w="694" h="594" extrusionOk="0">
                  <a:moveTo>
                    <a:pt x="395" y="1"/>
                  </a:moveTo>
                  <a:cubicBezTo>
                    <a:pt x="132" y="1"/>
                    <a:pt x="1" y="320"/>
                    <a:pt x="187" y="507"/>
                  </a:cubicBezTo>
                  <a:cubicBezTo>
                    <a:pt x="247" y="567"/>
                    <a:pt x="322" y="594"/>
                    <a:pt x="395" y="594"/>
                  </a:cubicBezTo>
                  <a:cubicBezTo>
                    <a:pt x="547" y="594"/>
                    <a:pt x="694" y="476"/>
                    <a:pt x="693" y="297"/>
                  </a:cubicBezTo>
                  <a:cubicBezTo>
                    <a:pt x="693" y="133"/>
                    <a:pt x="560" y="1"/>
                    <a:pt x="397" y="1"/>
                  </a:cubicBezTo>
                  <a:cubicBezTo>
                    <a:pt x="396" y="1"/>
                    <a:pt x="396" y="1"/>
                    <a:pt x="3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5400000">
              <a:off x="3113949" y="4641838"/>
              <a:ext cx="38390" cy="32860"/>
            </a:xfrm>
            <a:custGeom>
              <a:avLst/>
              <a:gdLst/>
              <a:ahLst/>
              <a:cxnLst/>
              <a:rect l="l" t="t" r="r" b="b"/>
              <a:pathLst>
                <a:path w="694" h="594" extrusionOk="0">
                  <a:moveTo>
                    <a:pt x="397" y="0"/>
                  </a:moveTo>
                  <a:cubicBezTo>
                    <a:pt x="134" y="0"/>
                    <a:pt x="0" y="319"/>
                    <a:pt x="187" y="506"/>
                  </a:cubicBezTo>
                  <a:cubicBezTo>
                    <a:pt x="248" y="567"/>
                    <a:pt x="322" y="594"/>
                    <a:pt x="395" y="594"/>
                  </a:cubicBezTo>
                  <a:cubicBezTo>
                    <a:pt x="547" y="594"/>
                    <a:pt x="693" y="476"/>
                    <a:pt x="693" y="297"/>
                  </a:cubicBezTo>
                  <a:cubicBezTo>
                    <a:pt x="694" y="134"/>
                    <a:pt x="560" y="0"/>
                    <a:pt x="3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" name="Google Shape;46;p2"/>
          <p:cNvGrpSpPr/>
          <p:nvPr/>
        </p:nvGrpSpPr>
        <p:grpSpPr>
          <a:xfrm>
            <a:off x="865218" y="4409007"/>
            <a:ext cx="2146582" cy="38501"/>
            <a:chOff x="727444" y="4409007"/>
            <a:chExt cx="2146582" cy="38501"/>
          </a:xfrm>
        </p:grpSpPr>
        <p:sp>
          <p:nvSpPr>
            <p:cNvPr id="47" name="Google Shape;47;p2"/>
            <p:cNvSpPr/>
            <p:nvPr/>
          </p:nvSpPr>
          <p:spPr>
            <a:xfrm rot="-5400000">
              <a:off x="724678" y="4411828"/>
              <a:ext cx="38446" cy="32915"/>
            </a:xfrm>
            <a:custGeom>
              <a:avLst/>
              <a:gdLst/>
              <a:ahLst/>
              <a:cxnLst/>
              <a:rect l="l" t="t" r="r" b="b"/>
              <a:pathLst>
                <a:path w="695" h="595" extrusionOk="0">
                  <a:moveTo>
                    <a:pt x="397" y="0"/>
                  </a:moveTo>
                  <a:cubicBezTo>
                    <a:pt x="133" y="0"/>
                    <a:pt x="1" y="321"/>
                    <a:pt x="187" y="507"/>
                  </a:cubicBezTo>
                  <a:cubicBezTo>
                    <a:pt x="248" y="568"/>
                    <a:pt x="323" y="595"/>
                    <a:pt x="396" y="595"/>
                  </a:cubicBezTo>
                  <a:cubicBezTo>
                    <a:pt x="548" y="595"/>
                    <a:pt x="694" y="476"/>
                    <a:pt x="694" y="298"/>
                  </a:cubicBezTo>
                  <a:cubicBezTo>
                    <a:pt x="694" y="133"/>
                    <a:pt x="561" y="0"/>
                    <a:pt x="3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 rot="-5400000">
              <a:off x="855980" y="4411800"/>
              <a:ext cx="38446" cy="32971"/>
            </a:xfrm>
            <a:custGeom>
              <a:avLst/>
              <a:gdLst/>
              <a:ahLst/>
              <a:cxnLst/>
              <a:rect l="l" t="t" r="r" b="b"/>
              <a:pathLst>
                <a:path w="695" h="596" extrusionOk="0">
                  <a:moveTo>
                    <a:pt x="397" y="1"/>
                  </a:moveTo>
                  <a:cubicBezTo>
                    <a:pt x="133" y="2"/>
                    <a:pt x="1" y="321"/>
                    <a:pt x="187" y="508"/>
                  </a:cubicBezTo>
                  <a:cubicBezTo>
                    <a:pt x="248" y="569"/>
                    <a:pt x="323" y="596"/>
                    <a:pt x="396" y="596"/>
                  </a:cubicBezTo>
                  <a:cubicBezTo>
                    <a:pt x="548" y="596"/>
                    <a:pt x="694" y="478"/>
                    <a:pt x="694" y="299"/>
                  </a:cubicBezTo>
                  <a:cubicBezTo>
                    <a:pt x="694" y="134"/>
                    <a:pt x="562" y="1"/>
                    <a:pt x="3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 rot="-5400000">
              <a:off x="987476" y="4411745"/>
              <a:ext cx="38501" cy="33026"/>
            </a:xfrm>
            <a:custGeom>
              <a:avLst/>
              <a:gdLst/>
              <a:ahLst/>
              <a:cxnLst/>
              <a:rect l="l" t="t" r="r" b="b"/>
              <a:pathLst>
                <a:path w="696" h="597" extrusionOk="0">
                  <a:moveTo>
                    <a:pt x="397" y="1"/>
                  </a:moveTo>
                  <a:cubicBezTo>
                    <a:pt x="131" y="2"/>
                    <a:pt x="1" y="322"/>
                    <a:pt x="187" y="509"/>
                  </a:cubicBezTo>
                  <a:cubicBezTo>
                    <a:pt x="248" y="569"/>
                    <a:pt x="322" y="596"/>
                    <a:pt x="395" y="596"/>
                  </a:cubicBezTo>
                  <a:cubicBezTo>
                    <a:pt x="549" y="596"/>
                    <a:pt x="695" y="477"/>
                    <a:pt x="694" y="298"/>
                  </a:cubicBezTo>
                  <a:cubicBezTo>
                    <a:pt x="694" y="133"/>
                    <a:pt x="561" y="1"/>
                    <a:pt x="3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 rot="-5400000">
              <a:off x="1118916" y="4411800"/>
              <a:ext cx="38446" cy="32971"/>
            </a:xfrm>
            <a:custGeom>
              <a:avLst/>
              <a:gdLst/>
              <a:ahLst/>
              <a:cxnLst/>
              <a:rect l="l" t="t" r="r" b="b"/>
              <a:pathLst>
                <a:path w="695" h="596" extrusionOk="0">
                  <a:moveTo>
                    <a:pt x="397" y="1"/>
                  </a:moveTo>
                  <a:cubicBezTo>
                    <a:pt x="133" y="1"/>
                    <a:pt x="1" y="321"/>
                    <a:pt x="187" y="508"/>
                  </a:cubicBezTo>
                  <a:cubicBezTo>
                    <a:pt x="248" y="568"/>
                    <a:pt x="323" y="595"/>
                    <a:pt x="396" y="595"/>
                  </a:cubicBezTo>
                  <a:cubicBezTo>
                    <a:pt x="548" y="595"/>
                    <a:pt x="694" y="477"/>
                    <a:pt x="694" y="298"/>
                  </a:cubicBezTo>
                  <a:cubicBezTo>
                    <a:pt x="694" y="133"/>
                    <a:pt x="561" y="1"/>
                    <a:pt x="3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 rot="-5400000">
              <a:off x="1250357" y="4411800"/>
              <a:ext cx="38446" cy="32971"/>
            </a:xfrm>
            <a:custGeom>
              <a:avLst/>
              <a:gdLst/>
              <a:ahLst/>
              <a:cxnLst/>
              <a:rect l="l" t="t" r="r" b="b"/>
              <a:pathLst>
                <a:path w="695" h="596" extrusionOk="0">
                  <a:moveTo>
                    <a:pt x="400" y="1"/>
                  </a:moveTo>
                  <a:cubicBezTo>
                    <a:pt x="399" y="1"/>
                    <a:pt x="398" y="1"/>
                    <a:pt x="397" y="1"/>
                  </a:cubicBezTo>
                  <a:cubicBezTo>
                    <a:pt x="133" y="1"/>
                    <a:pt x="1" y="321"/>
                    <a:pt x="187" y="508"/>
                  </a:cubicBezTo>
                  <a:cubicBezTo>
                    <a:pt x="248" y="568"/>
                    <a:pt x="322" y="595"/>
                    <a:pt x="395" y="595"/>
                  </a:cubicBezTo>
                  <a:cubicBezTo>
                    <a:pt x="548" y="595"/>
                    <a:pt x="694" y="477"/>
                    <a:pt x="694" y="298"/>
                  </a:cubicBezTo>
                  <a:cubicBezTo>
                    <a:pt x="694" y="134"/>
                    <a:pt x="562" y="1"/>
                    <a:pt x="40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 rot="-5400000">
              <a:off x="1381742" y="4411800"/>
              <a:ext cx="38501" cy="32915"/>
            </a:xfrm>
            <a:custGeom>
              <a:avLst/>
              <a:gdLst/>
              <a:ahLst/>
              <a:cxnLst/>
              <a:rect l="l" t="t" r="r" b="b"/>
              <a:pathLst>
                <a:path w="696" h="595" extrusionOk="0">
                  <a:moveTo>
                    <a:pt x="397" y="0"/>
                  </a:moveTo>
                  <a:cubicBezTo>
                    <a:pt x="131" y="0"/>
                    <a:pt x="1" y="321"/>
                    <a:pt x="187" y="508"/>
                  </a:cubicBezTo>
                  <a:cubicBezTo>
                    <a:pt x="248" y="568"/>
                    <a:pt x="322" y="595"/>
                    <a:pt x="395" y="595"/>
                  </a:cubicBezTo>
                  <a:cubicBezTo>
                    <a:pt x="549" y="595"/>
                    <a:pt x="695" y="476"/>
                    <a:pt x="694" y="296"/>
                  </a:cubicBezTo>
                  <a:cubicBezTo>
                    <a:pt x="693" y="133"/>
                    <a:pt x="561" y="0"/>
                    <a:pt x="3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 rot="-5400000">
              <a:off x="1513154" y="4411828"/>
              <a:ext cx="38446" cy="32915"/>
            </a:xfrm>
            <a:custGeom>
              <a:avLst/>
              <a:gdLst/>
              <a:ahLst/>
              <a:cxnLst/>
              <a:rect l="l" t="t" r="r" b="b"/>
              <a:pathLst>
                <a:path w="695" h="595" extrusionOk="0">
                  <a:moveTo>
                    <a:pt x="397" y="0"/>
                  </a:moveTo>
                  <a:cubicBezTo>
                    <a:pt x="133" y="0"/>
                    <a:pt x="1" y="320"/>
                    <a:pt x="187" y="507"/>
                  </a:cubicBezTo>
                  <a:cubicBezTo>
                    <a:pt x="248" y="567"/>
                    <a:pt x="323" y="594"/>
                    <a:pt x="396" y="594"/>
                  </a:cubicBezTo>
                  <a:cubicBezTo>
                    <a:pt x="548" y="594"/>
                    <a:pt x="694" y="476"/>
                    <a:pt x="694" y="297"/>
                  </a:cubicBezTo>
                  <a:cubicBezTo>
                    <a:pt x="694" y="132"/>
                    <a:pt x="561" y="0"/>
                    <a:pt x="3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 rot="-5400000">
              <a:off x="1655520" y="4411745"/>
              <a:ext cx="38501" cy="33026"/>
            </a:xfrm>
            <a:custGeom>
              <a:avLst/>
              <a:gdLst/>
              <a:ahLst/>
              <a:cxnLst/>
              <a:rect l="l" t="t" r="r" b="b"/>
              <a:pathLst>
                <a:path w="696" h="597" extrusionOk="0">
                  <a:moveTo>
                    <a:pt x="397" y="1"/>
                  </a:moveTo>
                  <a:cubicBezTo>
                    <a:pt x="131" y="2"/>
                    <a:pt x="1" y="322"/>
                    <a:pt x="187" y="509"/>
                  </a:cubicBezTo>
                  <a:cubicBezTo>
                    <a:pt x="248" y="569"/>
                    <a:pt x="322" y="596"/>
                    <a:pt x="395" y="596"/>
                  </a:cubicBezTo>
                  <a:cubicBezTo>
                    <a:pt x="548" y="596"/>
                    <a:pt x="695" y="477"/>
                    <a:pt x="694" y="296"/>
                  </a:cubicBezTo>
                  <a:cubicBezTo>
                    <a:pt x="693" y="133"/>
                    <a:pt x="561" y="1"/>
                    <a:pt x="3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 rot="-5400000">
              <a:off x="1786961" y="4411800"/>
              <a:ext cx="38501" cy="32915"/>
            </a:xfrm>
            <a:custGeom>
              <a:avLst/>
              <a:gdLst/>
              <a:ahLst/>
              <a:cxnLst/>
              <a:rect l="l" t="t" r="r" b="b"/>
              <a:pathLst>
                <a:path w="696" h="595" extrusionOk="0">
                  <a:moveTo>
                    <a:pt x="397" y="1"/>
                  </a:moveTo>
                  <a:cubicBezTo>
                    <a:pt x="131" y="1"/>
                    <a:pt x="1" y="321"/>
                    <a:pt x="187" y="508"/>
                  </a:cubicBezTo>
                  <a:cubicBezTo>
                    <a:pt x="248" y="568"/>
                    <a:pt x="322" y="595"/>
                    <a:pt x="395" y="595"/>
                  </a:cubicBezTo>
                  <a:cubicBezTo>
                    <a:pt x="549" y="595"/>
                    <a:pt x="695" y="476"/>
                    <a:pt x="694" y="297"/>
                  </a:cubicBezTo>
                  <a:cubicBezTo>
                    <a:pt x="693" y="133"/>
                    <a:pt x="561" y="1"/>
                    <a:pt x="3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 rot="-5400000">
              <a:off x="1918373" y="4411773"/>
              <a:ext cx="38501" cy="32971"/>
            </a:xfrm>
            <a:custGeom>
              <a:avLst/>
              <a:gdLst/>
              <a:ahLst/>
              <a:cxnLst/>
              <a:rect l="l" t="t" r="r" b="b"/>
              <a:pathLst>
                <a:path w="696" h="596" extrusionOk="0">
                  <a:moveTo>
                    <a:pt x="397" y="0"/>
                  </a:moveTo>
                  <a:cubicBezTo>
                    <a:pt x="131" y="0"/>
                    <a:pt x="1" y="322"/>
                    <a:pt x="187" y="509"/>
                  </a:cubicBezTo>
                  <a:cubicBezTo>
                    <a:pt x="248" y="569"/>
                    <a:pt x="322" y="596"/>
                    <a:pt x="395" y="596"/>
                  </a:cubicBezTo>
                  <a:cubicBezTo>
                    <a:pt x="548" y="596"/>
                    <a:pt x="695" y="476"/>
                    <a:pt x="694" y="296"/>
                  </a:cubicBezTo>
                  <a:cubicBezTo>
                    <a:pt x="693" y="133"/>
                    <a:pt x="561" y="0"/>
                    <a:pt x="3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 rot="-5400000">
              <a:off x="2049758" y="4411773"/>
              <a:ext cx="38446" cy="33026"/>
            </a:xfrm>
            <a:custGeom>
              <a:avLst/>
              <a:gdLst/>
              <a:ahLst/>
              <a:cxnLst/>
              <a:rect l="l" t="t" r="r" b="b"/>
              <a:pathLst>
                <a:path w="695" h="597" extrusionOk="0">
                  <a:moveTo>
                    <a:pt x="397" y="1"/>
                  </a:moveTo>
                  <a:cubicBezTo>
                    <a:pt x="133" y="2"/>
                    <a:pt x="1" y="323"/>
                    <a:pt x="187" y="509"/>
                  </a:cubicBezTo>
                  <a:cubicBezTo>
                    <a:pt x="248" y="570"/>
                    <a:pt x="322" y="597"/>
                    <a:pt x="395" y="597"/>
                  </a:cubicBezTo>
                  <a:cubicBezTo>
                    <a:pt x="548" y="597"/>
                    <a:pt x="694" y="478"/>
                    <a:pt x="694" y="298"/>
                  </a:cubicBezTo>
                  <a:cubicBezTo>
                    <a:pt x="694" y="134"/>
                    <a:pt x="561" y="1"/>
                    <a:pt x="3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 rot="-5400000">
              <a:off x="2181171" y="4411745"/>
              <a:ext cx="38501" cy="33026"/>
            </a:xfrm>
            <a:custGeom>
              <a:avLst/>
              <a:gdLst/>
              <a:ahLst/>
              <a:cxnLst/>
              <a:rect l="l" t="t" r="r" b="b"/>
              <a:pathLst>
                <a:path w="696" h="597" extrusionOk="0">
                  <a:moveTo>
                    <a:pt x="397" y="1"/>
                  </a:moveTo>
                  <a:cubicBezTo>
                    <a:pt x="131" y="2"/>
                    <a:pt x="1" y="322"/>
                    <a:pt x="187" y="509"/>
                  </a:cubicBezTo>
                  <a:cubicBezTo>
                    <a:pt x="248" y="569"/>
                    <a:pt x="322" y="596"/>
                    <a:pt x="395" y="596"/>
                  </a:cubicBezTo>
                  <a:cubicBezTo>
                    <a:pt x="549" y="596"/>
                    <a:pt x="695" y="477"/>
                    <a:pt x="694" y="298"/>
                  </a:cubicBezTo>
                  <a:cubicBezTo>
                    <a:pt x="694" y="133"/>
                    <a:pt x="561" y="1"/>
                    <a:pt x="3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 rot="-5400000">
              <a:off x="2312639" y="4411773"/>
              <a:ext cx="38446" cy="33026"/>
            </a:xfrm>
            <a:custGeom>
              <a:avLst/>
              <a:gdLst/>
              <a:ahLst/>
              <a:cxnLst/>
              <a:rect l="l" t="t" r="r" b="b"/>
              <a:pathLst>
                <a:path w="695" h="597" extrusionOk="0">
                  <a:moveTo>
                    <a:pt x="397" y="1"/>
                  </a:moveTo>
                  <a:cubicBezTo>
                    <a:pt x="133" y="2"/>
                    <a:pt x="1" y="322"/>
                    <a:pt x="187" y="509"/>
                  </a:cubicBezTo>
                  <a:cubicBezTo>
                    <a:pt x="248" y="569"/>
                    <a:pt x="322" y="596"/>
                    <a:pt x="395" y="596"/>
                  </a:cubicBezTo>
                  <a:cubicBezTo>
                    <a:pt x="548" y="596"/>
                    <a:pt x="694" y="477"/>
                    <a:pt x="694" y="298"/>
                  </a:cubicBezTo>
                  <a:cubicBezTo>
                    <a:pt x="694" y="134"/>
                    <a:pt x="561" y="1"/>
                    <a:pt x="3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 rot="-5400000">
              <a:off x="2443996" y="4411800"/>
              <a:ext cx="38446" cy="32971"/>
            </a:xfrm>
            <a:custGeom>
              <a:avLst/>
              <a:gdLst/>
              <a:ahLst/>
              <a:cxnLst/>
              <a:rect l="l" t="t" r="r" b="b"/>
              <a:pathLst>
                <a:path w="695" h="596" extrusionOk="0">
                  <a:moveTo>
                    <a:pt x="397" y="0"/>
                  </a:moveTo>
                  <a:cubicBezTo>
                    <a:pt x="133" y="2"/>
                    <a:pt x="1" y="320"/>
                    <a:pt x="187" y="509"/>
                  </a:cubicBezTo>
                  <a:cubicBezTo>
                    <a:pt x="248" y="569"/>
                    <a:pt x="322" y="596"/>
                    <a:pt x="394" y="596"/>
                  </a:cubicBezTo>
                  <a:cubicBezTo>
                    <a:pt x="547" y="596"/>
                    <a:pt x="694" y="477"/>
                    <a:pt x="694" y="297"/>
                  </a:cubicBezTo>
                  <a:cubicBezTo>
                    <a:pt x="694" y="134"/>
                    <a:pt x="561" y="0"/>
                    <a:pt x="3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 rot="-5400000">
              <a:off x="2575464" y="4411828"/>
              <a:ext cx="38446" cy="32915"/>
            </a:xfrm>
            <a:custGeom>
              <a:avLst/>
              <a:gdLst/>
              <a:ahLst/>
              <a:cxnLst/>
              <a:rect l="l" t="t" r="r" b="b"/>
              <a:pathLst>
                <a:path w="695" h="595" extrusionOk="0">
                  <a:moveTo>
                    <a:pt x="400" y="0"/>
                  </a:moveTo>
                  <a:cubicBezTo>
                    <a:pt x="399" y="0"/>
                    <a:pt x="398" y="0"/>
                    <a:pt x="397" y="0"/>
                  </a:cubicBezTo>
                  <a:cubicBezTo>
                    <a:pt x="133" y="0"/>
                    <a:pt x="1" y="321"/>
                    <a:pt x="187" y="507"/>
                  </a:cubicBezTo>
                  <a:cubicBezTo>
                    <a:pt x="248" y="568"/>
                    <a:pt x="322" y="595"/>
                    <a:pt x="395" y="595"/>
                  </a:cubicBezTo>
                  <a:cubicBezTo>
                    <a:pt x="548" y="595"/>
                    <a:pt x="694" y="477"/>
                    <a:pt x="694" y="298"/>
                  </a:cubicBezTo>
                  <a:cubicBezTo>
                    <a:pt x="694" y="133"/>
                    <a:pt x="562" y="0"/>
                    <a:pt x="4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 rot="-5400000">
              <a:off x="2706905" y="4411828"/>
              <a:ext cx="38446" cy="32915"/>
            </a:xfrm>
            <a:custGeom>
              <a:avLst/>
              <a:gdLst/>
              <a:ahLst/>
              <a:cxnLst/>
              <a:rect l="l" t="t" r="r" b="b"/>
              <a:pathLst>
                <a:path w="695" h="595" extrusionOk="0">
                  <a:moveTo>
                    <a:pt x="400" y="0"/>
                  </a:moveTo>
                  <a:cubicBezTo>
                    <a:pt x="399" y="0"/>
                    <a:pt x="398" y="0"/>
                    <a:pt x="397" y="0"/>
                  </a:cubicBezTo>
                  <a:cubicBezTo>
                    <a:pt x="133" y="0"/>
                    <a:pt x="1" y="321"/>
                    <a:pt x="187" y="507"/>
                  </a:cubicBezTo>
                  <a:cubicBezTo>
                    <a:pt x="248" y="568"/>
                    <a:pt x="322" y="594"/>
                    <a:pt x="395" y="594"/>
                  </a:cubicBezTo>
                  <a:cubicBezTo>
                    <a:pt x="548" y="594"/>
                    <a:pt x="694" y="475"/>
                    <a:pt x="694" y="296"/>
                  </a:cubicBezTo>
                  <a:cubicBezTo>
                    <a:pt x="694" y="133"/>
                    <a:pt x="562" y="0"/>
                    <a:pt x="4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 rot="-5400000">
              <a:off x="2838345" y="4411828"/>
              <a:ext cx="38446" cy="32915"/>
            </a:xfrm>
            <a:custGeom>
              <a:avLst/>
              <a:gdLst/>
              <a:ahLst/>
              <a:cxnLst/>
              <a:rect l="l" t="t" r="r" b="b"/>
              <a:pathLst>
                <a:path w="695" h="595" extrusionOk="0">
                  <a:moveTo>
                    <a:pt x="397" y="0"/>
                  </a:moveTo>
                  <a:cubicBezTo>
                    <a:pt x="133" y="0"/>
                    <a:pt x="1" y="321"/>
                    <a:pt x="187" y="507"/>
                  </a:cubicBezTo>
                  <a:cubicBezTo>
                    <a:pt x="248" y="568"/>
                    <a:pt x="323" y="595"/>
                    <a:pt x="395" y="595"/>
                  </a:cubicBezTo>
                  <a:cubicBezTo>
                    <a:pt x="548" y="595"/>
                    <a:pt x="694" y="476"/>
                    <a:pt x="694" y="296"/>
                  </a:cubicBezTo>
                  <a:cubicBezTo>
                    <a:pt x="694" y="132"/>
                    <a:pt x="561" y="0"/>
                    <a:pt x="3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" name="Google Shape;64;p2"/>
          <p:cNvGrpSpPr/>
          <p:nvPr/>
        </p:nvGrpSpPr>
        <p:grpSpPr>
          <a:xfrm rot="-5400000">
            <a:off x="6481764" y="3302075"/>
            <a:ext cx="912761" cy="2027050"/>
            <a:chOff x="1583900" y="3788625"/>
            <a:chExt cx="350900" cy="779275"/>
          </a:xfrm>
        </p:grpSpPr>
        <p:sp>
          <p:nvSpPr>
            <p:cNvPr id="65" name="Google Shape;65;p2"/>
            <p:cNvSpPr/>
            <p:nvPr/>
          </p:nvSpPr>
          <p:spPr>
            <a:xfrm>
              <a:off x="1833725" y="4256575"/>
              <a:ext cx="49800" cy="141075"/>
            </a:xfrm>
            <a:custGeom>
              <a:avLst/>
              <a:gdLst/>
              <a:ahLst/>
              <a:cxnLst/>
              <a:rect l="l" t="t" r="r" b="b"/>
              <a:pathLst>
                <a:path w="1992" h="5643" extrusionOk="0">
                  <a:moveTo>
                    <a:pt x="1906" y="0"/>
                  </a:moveTo>
                  <a:cubicBezTo>
                    <a:pt x="1825" y="0"/>
                    <a:pt x="1703" y="311"/>
                    <a:pt x="1548" y="784"/>
                  </a:cubicBezTo>
                  <a:cubicBezTo>
                    <a:pt x="1469" y="1026"/>
                    <a:pt x="1374" y="1311"/>
                    <a:pt x="1281" y="1587"/>
                  </a:cubicBezTo>
                  <a:cubicBezTo>
                    <a:pt x="1202" y="1842"/>
                    <a:pt x="1138" y="2119"/>
                    <a:pt x="1050" y="2396"/>
                  </a:cubicBezTo>
                  <a:cubicBezTo>
                    <a:pt x="965" y="2663"/>
                    <a:pt x="879" y="2931"/>
                    <a:pt x="795" y="3196"/>
                  </a:cubicBezTo>
                  <a:cubicBezTo>
                    <a:pt x="701" y="3471"/>
                    <a:pt x="564" y="3723"/>
                    <a:pt x="476" y="3974"/>
                  </a:cubicBezTo>
                  <a:lnTo>
                    <a:pt x="207" y="4773"/>
                  </a:lnTo>
                  <a:cubicBezTo>
                    <a:pt x="52" y="5258"/>
                    <a:pt x="0" y="5600"/>
                    <a:pt x="106" y="5641"/>
                  </a:cubicBezTo>
                  <a:cubicBezTo>
                    <a:pt x="108" y="5642"/>
                    <a:pt x="110" y="5642"/>
                    <a:pt x="112" y="5642"/>
                  </a:cubicBezTo>
                  <a:cubicBezTo>
                    <a:pt x="170" y="5642"/>
                    <a:pt x="336" y="5359"/>
                    <a:pt x="566" y="4919"/>
                  </a:cubicBezTo>
                  <a:cubicBezTo>
                    <a:pt x="680" y="4697"/>
                    <a:pt x="864" y="4457"/>
                    <a:pt x="987" y="4165"/>
                  </a:cubicBezTo>
                  <a:cubicBezTo>
                    <a:pt x="1096" y="3915"/>
                    <a:pt x="1186" y="3639"/>
                    <a:pt x="1287" y="3361"/>
                  </a:cubicBezTo>
                  <a:cubicBezTo>
                    <a:pt x="1384" y="3092"/>
                    <a:pt x="1409" y="2796"/>
                    <a:pt x="1490" y="2524"/>
                  </a:cubicBezTo>
                  <a:cubicBezTo>
                    <a:pt x="1573" y="2240"/>
                    <a:pt x="1662" y="1965"/>
                    <a:pt x="1723" y="1699"/>
                  </a:cubicBezTo>
                  <a:cubicBezTo>
                    <a:pt x="1795" y="1392"/>
                    <a:pt x="1848" y="1105"/>
                    <a:pt x="1885" y="857"/>
                  </a:cubicBezTo>
                  <a:cubicBezTo>
                    <a:pt x="1959" y="347"/>
                    <a:pt x="1992" y="16"/>
                    <a:pt x="1911" y="1"/>
                  </a:cubicBezTo>
                  <a:cubicBezTo>
                    <a:pt x="1909" y="0"/>
                    <a:pt x="1908" y="0"/>
                    <a:pt x="19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1816550" y="4167100"/>
              <a:ext cx="63200" cy="155825"/>
            </a:xfrm>
            <a:custGeom>
              <a:avLst/>
              <a:gdLst/>
              <a:ahLst/>
              <a:cxnLst/>
              <a:rect l="l" t="t" r="r" b="b"/>
              <a:pathLst>
                <a:path w="2528" h="6233" extrusionOk="0">
                  <a:moveTo>
                    <a:pt x="1900" y="0"/>
                  </a:moveTo>
                  <a:cubicBezTo>
                    <a:pt x="1816" y="0"/>
                    <a:pt x="1722" y="530"/>
                    <a:pt x="1547" y="1328"/>
                  </a:cubicBezTo>
                  <a:cubicBezTo>
                    <a:pt x="1463" y="1718"/>
                    <a:pt x="1345" y="2167"/>
                    <a:pt x="1215" y="2649"/>
                  </a:cubicBezTo>
                  <a:cubicBezTo>
                    <a:pt x="1103" y="3066"/>
                    <a:pt x="994" y="3511"/>
                    <a:pt x="842" y="3954"/>
                  </a:cubicBezTo>
                  <a:lnTo>
                    <a:pt x="619" y="4595"/>
                  </a:lnTo>
                  <a:lnTo>
                    <a:pt x="499" y="4914"/>
                  </a:lnTo>
                  <a:lnTo>
                    <a:pt x="438" y="5072"/>
                  </a:lnTo>
                  <a:lnTo>
                    <a:pt x="331" y="5324"/>
                  </a:lnTo>
                  <a:cubicBezTo>
                    <a:pt x="256" y="5507"/>
                    <a:pt x="155" y="5703"/>
                    <a:pt x="119" y="5859"/>
                  </a:cubicBezTo>
                  <a:lnTo>
                    <a:pt x="40" y="6107"/>
                  </a:lnTo>
                  <a:lnTo>
                    <a:pt x="0" y="6232"/>
                  </a:lnTo>
                  <a:cubicBezTo>
                    <a:pt x="41" y="6227"/>
                    <a:pt x="90" y="6214"/>
                    <a:pt x="135" y="6206"/>
                  </a:cubicBezTo>
                  <a:cubicBezTo>
                    <a:pt x="312" y="6168"/>
                    <a:pt x="470" y="6144"/>
                    <a:pt x="650" y="6090"/>
                  </a:cubicBezTo>
                  <a:cubicBezTo>
                    <a:pt x="845" y="6025"/>
                    <a:pt x="1029" y="5932"/>
                    <a:pt x="1201" y="5818"/>
                  </a:cubicBezTo>
                  <a:cubicBezTo>
                    <a:pt x="1666" y="5487"/>
                    <a:pt x="1956" y="5048"/>
                    <a:pt x="2137" y="4669"/>
                  </a:cubicBezTo>
                  <a:cubicBezTo>
                    <a:pt x="2497" y="3869"/>
                    <a:pt x="2527" y="3322"/>
                    <a:pt x="2432" y="3299"/>
                  </a:cubicBezTo>
                  <a:cubicBezTo>
                    <a:pt x="2431" y="3298"/>
                    <a:pt x="2429" y="3298"/>
                    <a:pt x="2428" y="3298"/>
                  </a:cubicBezTo>
                  <a:cubicBezTo>
                    <a:pt x="2359" y="3298"/>
                    <a:pt x="2189" y="3817"/>
                    <a:pt x="1792" y="4492"/>
                  </a:cubicBezTo>
                  <a:cubicBezTo>
                    <a:pt x="1592" y="4821"/>
                    <a:pt x="1258" y="5136"/>
                    <a:pt x="891" y="5368"/>
                  </a:cubicBezTo>
                  <a:cubicBezTo>
                    <a:pt x="882" y="5372"/>
                    <a:pt x="878" y="5373"/>
                    <a:pt x="877" y="5373"/>
                  </a:cubicBezTo>
                  <a:cubicBezTo>
                    <a:pt x="875" y="5373"/>
                    <a:pt x="877" y="5371"/>
                    <a:pt x="877" y="5371"/>
                  </a:cubicBezTo>
                  <a:lnTo>
                    <a:pt x="877" y="5371"/>
                  </a:lnTo>
                  <a:cubicBezTo>
                    <a:pt x="877" y="5371"/>
                    <a:pt x="876" y="5371"/>
                    <a:pt x="875" y="5372"/>
                  </a:cubicBezTo>
                  <a:cubicBezTo>
                    <a:pt x="875" y="5372"/>
                    <a:pt x="875" y="5371"/>
                    <a:pt x="875" y="5371"/>
                  </a:cubicBezTo>
                  <a:cubicBezTo>
                    <a:pt x="875" y="5371"/>
                    <a:pt x="874" y="5372"/>
                    <a:pt x="874" y="5372"/>
                  </a:cubicBezTo>
                  <a:cubicBezTo>
                    <a:pt x="874" y="5372"/>
                    <a:pt x="877" y="5367"/>
                    <a:pt x="898" y="5319"/>
                  </a:cubicBezTo>
                  <a:lnTo>
                    <a:pt x="921" y="5260"/>
                  </a:lnTo>
                  <a:lnTo>
                    <a:pt x="979" y="5095"/>
                  </a:lnTo>
                  <a:cubicBezTo>
                    <a:pt x="1017" y="4985"/>
                    <a:pt x="1051" y="4873"/>
                    <a:pt x="1084" y="4760"/>
                  </a:cubicBezTo>
                  <a:cubicBezTo>
                    <a:pt x="1150" y="4537"/>
                    <a:pt x="1209" y="4310"/>
                    <a:pt x="1280" y="4091"/>
                  </a:cubicBezTo>
                  <a:cubicBezTo>
                    <a:pt x="1427" y="3634"/>
                    <a:pt x="1565" y="3183"/>
                    <a:pt x="1659" y="2751"/>
                  </a:cubicBezTo>
                  <a:cubicBezTo>
                    <a:pt x="1760" y="2298"/>
                    <a:pt x="1836" y="1840"/>
                    <a:pt x="1888" y="1378"/>
                  </a:cubicBezTo>
                  <a:cubicBezTo>
                    <a:pt x="1979" y="548"/>
                    <a:pt x="1978" y="6"/>
                    <a:pt x="1902" y="0"/>
                  </a:cubicBezTo>
                  <a:cubicBezTo>
                    <a:pt x="1901" y="0"/>
                    <a:pt x="1901" y="0"/>
                    <a:pt x="19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1842650" y="4079650"/>
              <a:ext cx="24450" cy="70225"/>
            </a:xfrm>
            <a:custGeom>
              <a:avLst/>
              <a:gdLst/>
              <a:ahLst/>
              <a:cxnLst/>
              <a:rect l="l" t="t" r="r" b="b"/>
              <a:pathLst>
                <a:path w="978" h="2809" extrusionOk="0">
                  <a:moveTo>
                    <a:pt x="98" y="0"/>
                  </a:moveTo>
                  <a:cubicBezTo>
                    <a:pt x="90" y="0"/>
                    <a:pt x="83" y="2"/>
                    <a:pt x="76" y="4"/>
                  </a:cubicBezTo>
                  <a:cubicBezTo>
                    <a:pt x="2" y="36"/>
                    <a:pt x="0" y="213"/>
                    <a:pt x="41" y="464"/>
                  </a:cubicBezTo>
                  <a:cubicBezTo>
                    <a:pt x="60" y="585"/>
                    <a:pt x="78" y="727"/>
                    <a:pt x="112" y="875"/>
                  </a:cubicBezTo>
                  <a:cubicBezTo>
                    <a:pt x="142" y="1004"/>
                    <a:pt x="198" y="1132"/>
                    <a:pt x="235" y="1268"/>
                  </a:cubicBezTo>
                  <a:cubicBezTo>
                    <a:pt x="269" y="1399"/>
                    <a:pt x="314" y="1530"/>
                    <a:pt x="352" y="1661"/>
                  </a:cubicBezTo>
                  <a:cubicBezTo>
                    <a:pt x="390" y="1798"/>
                    <a:pt x="383" y="1943"/>
                    <a:pt x="423" y="2067"/>
                  </a:cubicBezTo>
                  <a:cubicBezTo>
                    <a:pt x="470" y="2210"/>
                    <a:pt x="517" y="2344"/>
                    <a:pt x="564" y="2455"/>
                  </a:cubicBezTo>
                  <a:cubicBezTo>
                    <a:pt x="658" y="2671"/>
                    <a:pt x="776" y="2808"/>
                    <a:pt x="880" y="2808"/>
                  </a:cubicBezTo>
                  <a:cubicBezTo>
                    <a:pt x="889" y="2808"/>
                    <a:pt x="897" y="2807"/>
                    <a:pt x="905" y="2806"/>
                  </a:cubicBezTo>
                  <a:cubicBezTo>
                    <a:pt x="960" y="2793"/>
                    <a:pt x="960" y="2627"/>
                    <a:pt x="942" y="2372"/>
                  </a:cubicBezTo>
                  <a:cubicBezTo>
                    <a:pt x="935" y="2248"/>
                    <a:pt x="977" y="2090"/>
                    <a:pt x="952" y="1935"/>
                  </a:cubicBezTo>
                  <a:cubicBezTo>
                    <a:pt x="930" y="1800"/>
                    <a:pt x="885" y="1663"/>
                    <a:pt x="851" y="1520"/>
                  </a:cubicBezTo>
                  <a:cubicBezTo>
                    <a:pt x="818" y="1383"/>
                    <a:pt x="713" y="1264"/>
                    <a:pt x="671" y="1129"/>
                  </a:cubicBezTo>
                  <a:cubicBezTo>
                    <a:pt x="626" y="990"/>
                    <a:pt x="592" y="851"/>
                    <a:pt x="541" y="726"/>
                  </a:cubicBezTo>
                  <a:cubicBezTo>
                    <a:pt x="488" y="593"/>
                    <a:pt x="428" y="465"/>
                    <a:pt x="361" y="340"/>
                  </a:cubicBezTo>
                  <a:cubicBezTo>
                    <a:pt x="249" y="136"/>
                    <a:pt x="168" y="0"/>
                    <a:pt x="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1798450" y="4078600"/>
              <a:ext cx="38800" cy="70950"/>
            </a:xfrm>
            <a:custGeom>
              <a:avLst/>
              <a:gdLst/>
              <a:ahLst/>
              <a:cxnLst/>
              <a:rect l="l" t="t" r="r" b="b"/>
              <a:pathLst>
                <a:path w="1552" h="2838" extrusionOk="0">
                  <a:moveTo>
                    <a:pt x="1419" y="0"/>
                  </a:moveTo>
                  <a:cubicBezTo>
                    <a:pt x="1364" y="0"/>
                    <a:pt x="1267" y="143"/>
                    <a:pt x="1127" y="355"/>
                  </a:cubicBezTo>
                  <a:cubicBezTo>
                    <a:pt x="1055" y="464"/>
                    <a:pt x="919" y="569"/>
                    <a:pt x="837" y="712"/>
                  </a:cubicBezTo>
                  <a:cubicBezTo>
                    <a:pt x="766" y="836"/>
                    <a:pt x="708" y="976"/>
                    <a:pt x="637" y="1114"/>
                  </a:cubicBezTo>
                  <a:cubicBezTo>
                    <a:pt x="567" y="1246"/>
                    <a:pt x="562" y="1411"/>
                    <a:pt x="498" y="1546"/>
                  </a:cubicBezTo>
                  <a:cubicBezTo>
                    <a:pt x="431" y="1685"/>
                    <a:pt x="356" y="1817"/>
                    <a:pt x="300" y="1949"/>
                  </a:cubicBezTo>
                  <a:cubicBezTo>
                    <a:pt x="236" y="2102"/>
                    <a:pt x="180" y="2244"/>
                    <a:pt x="139" y="2369"/>
                  </a:cubicBezTo>
                  <a:cubicBezTo>
                    <a:pt x="53" y="2628"/>
                    <a:pt x="0" y="2796"/>
                    <a:pt x="72" y="2831"/>
                  </a:cubicBezTo>
                  <a:cubicBezTo>
                    <a:pt x="81" y="2835"/>
                    <a:pt x="90" y="2837"/>
                    <a:pt x="100" y="2837"/>
                  </a:cubicBezTo>
                  <a:cubicBezTo>
                    <a:pt x="177" y="2837"/>
                    <a:pt x="303" y="2715"/>
                    <a:pt x="449" y="2518"/>
                  </a:cubicBezTo>
                  <a:cubicBezTo>
                    <a:pt x="528" y="2410"/>
                    <a:pt x="625" y="2287"/>
                    <a:pt x="710" y="2144"/>
                  </a:cubicBezTo>
                  <a:cubicBezTo>
                    <a:pt x="785" y="2022"/>
                    <a:pt x="839" y="1878"/>
                    <a:pt x="912" y="1742"/>
                  </a:cubicBezTo>
                  <a:cubicBezTo>
                    <a:pt x="982" y="1611"/>
                    <a:pt x="1042" y="1471"/>
                    <a:pt x="1106" y="1336"/>
                  </a:cubicBezTo>
                  <a:cubicBezTo>
                    <a:pt x="1171" y="1196"/>
                    <a:pt x="1277" y="1077"/>
                    <a:pt x="1331" y="945"/>
                  </a:cubicBezTo>
                  <a:cubicBezTo>
                    <a:pt x="1388" y="804"/>
                    <a:pt x="1437" y="661"/>
                    <a:pt x="1478" y="517"/>
                  </a:cubicBezTo>
                  <a:cubicBezTo>
                    <a:pt x="1551" y="250"/>
                    <a:pt x="1534" y="46"/>
                    <a:pt x="1430" y="3"/>
                  </a:cubicBezTo>
                  <a:cubicBezTo>
                    <a:pt x="1427" y="1"/>
                    <a:pt x="1423" y="0"/>
                    <a:pt x="141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1783625" y="4051875"/>
              <a:ext cx="46675" cy="97150"/>
            </a:xfrm>
            <a:custGeom>
              <a:avLst/>
              <a:gdLst/>
              <a:ahLst/>
              <a:cxnLst/>
              <a:rect l="l" t="t" r="r" b="b"/>
              <a:pathLst>
                <a:path w="1867" h="3886" extrusionOk="0">
                  <a:moveTo>
                    <a:pt x="1774" y="0"/>
                  </a:moveTo>
                  <a:cubicBezTo>
                    <a:pt x="1693" y="0"/>
                    <a:pt x="1528" y="167"/>
                    <a:pt x="1332" y="441"/>
                  </a:cubicBezTo>
                  <a:cubicBezTo>
                    <a:pt x="1228" y="588"/>
                    <a:pt x="1104" y="758"/>
                    <a:pt x="991" y="956"/>
                  </a:cubicBezTo>
                  <a:cubicBezTo>
                    <a:pt x="894" y="1125"/>
                    <a:pt x="819" y="1320"/>
                    <a:pt x="727" y="1509"/>
                  </a:cubicBezTo>
                  <a:cubicBezTo>
                    <a:pt x="638" y="1693"/>
                    <a:pt x="563" y="1887"/>
                    <a:pt x="487" y="2076"/>
                  </a:cubicBezTo>
                  <a:cubicBezTo>
                    <a:pt x="408" y="2273"/>
                    <a:pt x="291" y="2449"/>
                    <a:pt x="232" y="2637"/>
                  </a:cubicBezTo>
                  <a:cubicBezTo>
                    <a:pt x="168" y="2832"/>
                    <a:pt x="115" y="3031"/>
                    <a:pt x="74" y="3232"/>
                  </a:cubicBezTo>
                  <a:cubicBezTo>
                    <a:pt x="0" y="3602"/>
                    <a:pt x="33" y="3859"/>
                    <a:pt x="142" y="3885"/>
                  </a:cubicBezTo>
                  <a:cubicBezTo>
                    <a:pt x="144" y="3886"/>
                    <a:pt x="145" y="3886"/>
                    <a:pt x="147" y="3886"/>
                  </a:cubicBezTo>
                  <a:cubicBezTo>
                    <a:pt x="203" y="3886"/>
                    <a:pt x="295" y="3671"/>
                    <a:pt x="442" y="3352"/>
                  </a:cubicBezTo>
                  <a:cubicBezTo>
                    <a:pt x="516" y="3191"/>
                    <a:pt x="656" y="3025"/>
                    <a:pt x="745" y="2823"/>
                  </a:cubicBezTo>
                  <a:cubicBezTo>
                    <a:pt x="818" y="2641"/>
                    <a:pt x="890" y="2462"/>
                    <a:pt x="968" y="2269"/>
                  </a:cubicBezTo>
                  <a:cubicBezTo>
                    <a:pt x="1047" y="2087"/>
                    <a:pt x="1066" y="1876"/>
                    <a:pt x="1147" y="1693"/>
                  </a:cubicBezTo>
                  <a:lnTo>
                    <a:pt x="1402" y="1151"/>
                  </a:lnTo>
                  <a:cubicBezTo>
                    <a:pt x="1486" y="955"/>
                    <a:pt x="1564" y="772"/>
                    <a:pt x="1637" y="599"/>
                  </a:cubicBezTo>
                  <a:cubicBezTo>
                    <a:pt x="1774" y="262"/>
                    <a:pt x="1866" y="45"/>
                    <a:pt x="1797" y="6"/>
                  </a:cubicBezTo>
                  <a:cubicBezTo>
                    <a:pt x="1790" y="2"/>
                    <a:pt x="1783" y="0"/>
                    <a:pt x="1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1793800" y="3807225"/>
              <a:ext cx="40250" cy="234375"/>
            </a:xfrm>
            <a:custGeom>
              <a:avLst/>
              <a:gdLst/>
              <a:ahLst/>
              <a:cxnLst/>
              <a:rect l="l" t="t" r="r" b="b"/>
              <a:pathLst>
                <a:path w="1610" h="9375" extrusionOk="0">
                  <a:moveTo>
                    <a:pt x="273" y="1"/>
                  </a:moveTo>
                  <a:cubicBezTo>
                    <a:pt x="193" y="1"/>
                    <a:pt x="114" y="533"/>
                    <a:pt x="62" y="1356"/>
                  </a:cubicBezTo>
                  <a:cubicBezTo>
                    <a:pt x="38" y="1756"/>
                    <a:pt x="6" y="2224"/>
                    <a:pt x="5" y="2731"/>
                  </a:cubicBezTo>
                  <a:cubicBezTo>
                    <a:pt x="1" y="3170"/>
                    <a:pt x="39" y="3635"/>
                    <a:pt x="64" y="4110"/>
                  </a:cubicBezTo>
                  <a:cubicBezTo>
                    <a:pt x="89" y="4568"/>
                    <a:pt x="143" y="5033"/>
                    <a:pt x="203" y="5489"/>
                  </a:cubicBezTo>
                  <a:cubicBezTo>
                    <a:pt x="271" y="5960"/>
                    <a:pt x="302" y="6433"/>
                    <a:pt x="408" y="6864"/>
                  </a:cubicBezTo>
                  <a:cubicBezTo>
                    <a:pt x="513" y="7318"/>
                    <a:pt x="651" y="7762"/>
                    <a:pt x="819" y="8197"/>
                  </a:cubicBezTo>
                  <a:cubicBezTo>
                    <a:pt x="1111" y="8940"/>
                    <a:pt x="1426" y="9375"/>
                    <a:pt x="1536" y="9375"/>
                  </a:cubicBezTo>
                  <a:cubicBezTo>
                    <a:pt x="1543" y="9375"/>
                    <a:pt x="1550" y="9373"/>
                    <a:pt x="1555" y="9369"/>
                  </a:cubicBezTo>
                  <a:cubicBezTo>
                    <a:pt x="1609" y="9337"/>
                    <a:pt x="1398" y="8847"/>
                    <a:pt x="1184" y="8068"/>
                  </a:cubicBezTo>
                  <a:cubicBezTo>
                    <a:pt x="1080" y="7686"/>
                    <a:pt x="1027" y="7227"/>
                    <a:pt x="940" y="6740"/>
                  </a:cubicBezTo>
                  <a:cubicBezTo>
                    <a:pt x="857" y="6321"/>
                    <a:pt x="776" y="5873"/>
                    <a:pt x="716" y="5414"/>
                  </a:cubicBezTo>
                  <a:cubicBezTo>
                    <a:pt x="665" y="4971"/>
                    <a:pt x="552" y="4522"/>
                    <a:pt x="520" y="4074"/>
                  </a:cubicBezTo>
                  <a:cubicBezTo>
                    <a:pt x="489" y="3607"/>
                    <a:pt x="477" y="3148"/>
                    <a:pt x="460" y="2716"/>
                  </a:cubicBezTo>
                  <a:cubicBezTo>
                    <a:pt x="440" y="2218"/>
                    <a:pt x="422" y="1759"/>
                    <a:pt x="406" y="1354"/>
                  </a:cubicBezTo>
                  <a:cubicBezTo>
                    <a:pt x="370" y="535"/>
                    <a:pt x="352" y="1"/>
                    <a:pt x="273" y="1"/>
                  </a:cubicBezTo>
                  <a:cubicBezTo>
                    <a:pt x="273" y="1"/>
                    <a:pt x="273" y="1"/>
                    <a:pt x="2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1645325" y="3807675"/>
              <a:ext cx="150700" cy="175350"/>
            </a:xfrm>
            <a:custGeom>
              <a:avLst/>
              <a:gdLst/>
              <a:ahLst/>
              <a:cxnLst/>
              <a:rect l="l" t="t" r="r" b="b"/>
              <a:pathLst>
                <a:path w="6028" h="7014" extrusionOk="0">
                  <a:moveTo>
                    <a:pt x="5943" y="1"/>
                  </a:moveTo>
                  <a:cubicBezTo>
                    <a:pt x="5837" y="1"/>
                    <a:pt x="5368" y="183"/>
                    <a:pt x="4713" y="524"/>
                  </a:cubicBezTo>
                  <a:cubicBezTo>
                    <a:pt x="4361" y="708"/>
                    <a:pt x="3924" y="897"/>
                    <a:pt x="3513" y="1208"/>
                  </a:cubicBezTo>
                  <a:cubicBezTo>
                    <a:pt x="3159" y="1473"/>
                    <a:pt x="2821" y="1809"/>
                    <a:pt x="2498" y="2164"/>
                  </a:cubicBezTo>
                  <a:cubicBezTo>
                    <a:pt x="2186" y="2506"/>
                    <a:pt x="1962" y="2923"/>
                    <a:pt x="1714" y="3303"/>
                  </a:cubicBezTo>
                  <a:cubicBezTo>
                    <a:pt x="1457" y="3700"/>
                    <a:pt x="1219" y="4098"/>
                    <a:pt x="1024" y="4485"/>
                  </a:cubicBezTo>
                  <a:cubicBezTo>
                    <a:pt x="800" y="4935"/>
                    <a:pt x="617" y="5359"/>
                    <a:pt x="472" y="5727"/>
                  </a:cubicBezTo>
                  <a:cubicBezTo>
                    <a:pt x="175" y="6485"/>
                    <a:pt x="1" y="6981"/>
                    <a:pt x="74" y="7012"/>
                  </a:cubicBezTo>
                  <a:cubicBezTo>
                    <a:pt x="77" y="7013"/>
                    <a:pt x="79" y="7014"/>
                    <a:pt x="82" y="7014"/>
                  </a:cubicBezTo>
                  <a:cubicBezTo>
                    <a:pt x="168" y="7014"/>
                    <a:pt x="424" y="6559"/>
                    <a:pt x="787" y="5866"/>
                  </a:cubicBezTo>
                  <a:cubicBezTo>
                    <a:pt x="970" y="5518"/>
                    <a:pt x="1189" y="5119"/>
                    <a:pt x="1429" y="4692"/>
                  </a:cubicBezTo>
                  <a:cubicBezTo>
                    <a:pt x="1638" y="4326"/>
                    <a:pt x="1845" y="3928"/>
                    <a:pt x="2101" y="3551"/>
                  </a:cubicBezTo>
                  <a:cubicBezTo>
                    <a:pt x="2345" y="3189"/>
                    <a:pt x="2602" y="2826"/>
                    <a:pt x="2892" y="2503"/>
                  </a:cubicBezTo>
                  <a:cubicBezTo>
                    <a:pt x="3193" y="2165"/>
                    <a:pt x="3539" y="1892"/>
                    <a:pt x="3858" y="1631"/>
                  </a:cubicBezTo>
                  <a:cubicBezTo>
                    <a:pt x="4228" y="1324"/>
                    <a:pt x="4596" y="1068"/>
                    <a:pt x="4917" y="852"/>
                  </a:cubicBezTo>
                  <a:cubicBezTo>
                    <a:pt x="5585" y="409"/>
                    <a:pt x="6027" y="107"/>
                    <a:pt x="5964" y="7"/>
                  </a:cubicBezTo>
                  <a:cubicBezTo>
                    <a:pt x="5962" y="3"/>
                    <a:pt x="5954" y="1"/>
                    <a:pt x="59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1652350" y="3986500"/>
              <a:ext cx="39450" cy="37775"/>
            </a:xfrm>
            <a:custGeom>
              <a:avLst/>
              <a:gdLst/>
              <a:ahLst/>
              <a:cxnLst/>
              <a:rect l="l" t="t" r="r" b="b"/>
              <a:pathLst>
                <a:path w="1578" h="1511" extrusionOk="0">
                  <a:moveTo>
                    <a:pt x="144" y="0"/>
                  </a:moveTo>
                  <a:cubicBezTo>
                    <a:pt x="109" y="0"/>
                    <a:pt x="76" y="8"/>
                    <a:pt x="47" y="26"/>
                  </a:cubicBezTo>
                  <a:cubicBezTo>
                    <a:pt x="1" y="56"/>
                    <a:pt x="35" y="173"/>
                    <a:pt x="110" y="346"/>
                  </a:cubicBezTo>
                  <a:cubicBezTo>
                    <a:pt x="146" y="430"/>
                    <a:pt x="148" y="564"/>
                    <a:pt x="215" y="662"/>
                  </a:cubicBezTo>
                  <a:cubicBezTo>
                    <a:pt x="270" y="747"/>
                    <a:pt x="348" y="822"/>
                    <a:pt x="420" y="905"/>
                  </a:cubicBezTo>
                  <a:cubicBezTo>
                    <a:pt x="490" y="985"/>
                    <a:pt x="614" y="1012"/>
                    <a:pt x="690" y="1081"/>
                  </a:cubicBezTo>
                  <a:cubicBezTo>
                    <a:pt x="772" y="1153"/>
                    <a:pt x="847" y="1229"/>
                    <a:pt x="930" y="1284"/>
                  </a:cubicBezTo>
                  <a:cubicBezTo>
                    <a:pt x="1017" y="1344"/>
                    <a:pt x="1110" y="1394"/>
                    <a:pt x="1207" y="1435"/>
                  </a:cubicBezTo>
                  <a:cubicBezTo>
                    <a:pt x="1316" y="1480"/>
                    <a:pt x="1402" y="1510"/>
                    <a:pt x="1462" y="1510"/>
                  </a:cubicBezTo>
                  <a:cubicBezTo>
                    <a:pt x="1499" y="1510"/>
                    <a:pt x="1525" y="1498"/>
                    <a:pt x="1540" y="1470"/>
                  </a:cubicBezTo>
                  <a:cubicBezTo>
                    <a:pt x="1578" y="1398"/>
                    <a:pt x="1510" y="1282"/>
                    <a:pt x="1394" y="1146"/>
                  </a:cubicBezTo>
                  <a:cubicBezTo>
                    <a:pt x="1338" y="1079"/>
                    <a:pt x="1278" y="999"/>
                    <a:pt x="1207" y="922"/>
                  </a:cubicBezTo>
                  <a:cubicBezTo>
                    <a:pt x="1144" y="858"/>
                    <a:pt x="1064" y="808"/>
                    <a:pt x="996" y="738"/>
                  </a:cubicBezTo>
                  <a:lnTo>
                    <a:pt x="794" y="545"/>
                  </a:lnTo>
                  <a:cubicBezTo>
                    <a:pt x="727" y="475"/>
                    <a:pt x="697" y="376"/>
                    <a:pt x="634" y="315"/>
                  </a:cubicBezTo>
                  <a:cubicBezTo>
                    <a:pt x="561" y="242"/>
                    <a:pt x="493" y="177"/>
                    <a:pt x="426" y="124"/>
                  </a:cubicBezTo>
                  <a:cubicBezTo>
                    <a:pt x="330" y="46"/>
                    <a:pt x="229" y="0"/>
                    <a:pt x="14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1583900" y="4001150"/>
              <a:ext cx="112050" cy="246950"/>
            </a:xfrm>
            <a:custGeom>
              <a:avLst/>
              <a:gdLst/>
              <a:ahLst/>
              <a:cxnLst/>
              <a:rect l="l" t="t" r="r" b="b"/>
              <a:pathLst>
                <a:path w="4482" h="9878" extrusionOk="0">
                  <a:moveTo>
                    <a:pt x="2545" y="0"/>
                  </a:moveTo>
                  <a:cubicBezTo>
                    <a:pt x="2506" y="0"/>
                    <a:pt x="2464" y="4"/>
                    <a:pt x="2420" y="15"/>
                  </a:cubicBezTo>
                  <a:cubicBezTo>
                    <a:pt x="2187" y="88"/>
                    <a:pt x="2084" y="263"/>
                    <a:pt x="1996" y="372"/>
                  </a:cubicBezTo>
                  <a:cubicBezTo>
                    <a:pt x="1814" y="615"/>
                    <a:pt x="1622" y="874"/>
                    <a:pt x="1460" y="1165"/>
                  </a:cubicBezTo>
                  <a:cubicBezTo>
                    <a:pt x="1172" y="1664"/>
                    <a:pt x="920" y="2226"/>
                    <a:pt x="706" y="2813"/>
                  </a:cubicBezTo>
                  <a:cubicBezTo>
                    <a:pt x="491" y="3375"/>
                    <a:pt x="391" y="3984"/>
                    <a:pt x="273" y="4568"/>
                  </a:cubicBezTo>
                  <a:cubicBezTo>
                    <a:pt x="146" y="5156"/>
                    <a:pt x="67" y="5753"/>
                    <a:pt x="37" y="6355"/>
                  </a:cubicBezTo>
                  <a:cubicBezTo>
                    <a:pt x="0" y="7018"/>
                    <a:pt x="46" y="7633"/>
                    <a:pt x="106" y="8154"/>
                  </a:cubicBezTo>
                  <a:cubicBezTo>
                    <a:pt x="246" y="9213"/>
                    <a:pt x="467" y="9877"/>
                    <a:pt x="538" y="9877"/>
                  </a:cubicBezTo>
                  <a:cubicBezTo>
                    <a:pt x="539" y="9877"/>
                    <a:pt x="540" y="9877"/>
                    <a:pt x="541" y="9877"/>
                  </a:cubicBezTo>
                  <a:cubicBezTo>
                    <a:pt x="630" y="9855"/>
                    <a:pt x="499" y="9172"/>
                    <a:pt x="447" y="8121"/>
                  </a:cubicBezTo>
                  <a:cubicBezTo>
                    <a:pt x="432" y="7611"/>
                    <a:pt x="431" y="7016"/>
                    <a:pt x="491" y="6378"/>
                  </a:cubicBezTo>
                  <a:cubicBezTo>
                    <a:pt x="539" y="5828"/>
                    <a:pt x="589" y="5240"/>
                    <a:pt x="723" y="4655"/>
                  </a:cubicBezTo>
                  <a:cubicBezTo>
                    <a:pt x="844" y="4092"/>
                    <a:pt x="995" y="3523"/>
                    <a:pt x="1197" y="2984"/>
                  </a:cubicBezTo>
                  <a:cubicBezTo>
                    <a:pt x="1399" y="2418"/>
                    <a:pt x="1685" y="1903"/>
                    <a:pt x="1944" y="1419"/>
                  </a:cubicBezTo>
                  <a:cubicBezTo>
                    <a:pt x="2088" y="1134"/>
                    <a:pt x="2249" y="874"/>
                    <a:pt x="2398" y="623"/>
                  </a:cubicBezTo>
                  <a:cubicBezTo>
                    <a:pt x="2469" y="490"/>
                    <a:pt x="2540" y="421"/>
                    <a:pt x="2549" y="421"/>
                  </a:cubicBezTo>
                  <a:cubicBezTo>
                    <a:pt x="2549" y="421"/>
                    <a:pt x="2549" y="421"/>
                    <a:pt x="2549" y="421"/>
                  </a:cubicBezTo>
                  <a:cubicBezTo>
                    <a:pt x="2549" y="417"/>
                    <a:pt x="2554" y="415"/>
                    <a:pt x="2563" y="415"/>
                  </a:cubicBezTo>
                  <a:cubicBezTo>
                    <a:pt x="2595" y="415"/>
                    <a:pt x="2677" y="439"/>
                    <a:pt x="2774" y="485"/>
                  </a:cubicBezTo>
                  <a:cubicBezTo>
                    <a:pt x="3588" y="829"/>
                    <a:pt x="4184" y="1028"/>
                    <a:pt x="4389" y="1028"/>
                  </a:cubicBezTo>
                  <a:cubicBezTo>
                    <a:pt x="4434" y="1028"/>
                    <a:pt x="4460" y="1018"/>
                    <a:pt x="4466" y="999"/>
                  </a:cubicBezTo>
                  <a:cubicBezTo>
                    <a:pt x="4482" y="943"/>
                    <a:pt x="3869" y="620"/>
                    <a:pt x="2928" y="129"/>
                  </a:cubicBezTo>
                  <a:cubicBezTo>
                    <a:pt x="2841" y="91"/>
                    <a:pt x="2722" y="0"/>
                    <a:pt x="254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1601850" y="4250425"/>
              <a:ext cx="118875" cy="57450"/>
            </a:xfrm>
            <a:custGeom>
              <a:avLst/>
              <a:gdLst/>
              <a:ahLst/>
              <a:cxnLst/>
              <a:rect l="l" t="t" r="r" b="b"/>
              <a:pathLst>
                <a:path w="4755" h="2298" extrusionOk="0">
                  <a:moveTo>
                    <a:pt x="186" y="0"/>
                  </a:moveTo>
                  <a:cubicBezTo>
                    <a:pt x="93" y="0"/>
                    <a:pt x="34" y="22"/>
                    <a:pt x="20" y="65"/>
                  </a:cubicBezTo>
                  <a:cubicBezTo>
                    <a:pt x="0" y="118"/>
                    <a:pt x="253" y="267"/>
                    <a:pt x="638" y="489"/>
                  </a:cubicBezTo>
                  <a:cubicBezTo>
                    <a:pt x="828" y="598"/>
                    <a:pt x="1026" y="775"/>
                    <a:pt x="1267" y="904"/>
                  </a:cubicBezTo>
                  <a:cubicBezTo>
                    <a:pt x="1475" y="1013"/>
                    <a:pt x="1706" y="1112"/>
                    <a:pt x="1935" y="1225"/>
                  </a:cubicBezTo>
                  <a:cubicBezTo>
                    <a:pt x="2154" y="1334"/>
                    <a:pt x="2409" y="1381"/>
                    <a:pt x="2631" y="1484"/>
                  </a:cubicBezTo>
                  <a:cubicBezTo>
                    <a:pt x="2863" y="1593"/>
                    <a:pt x="3085" y="1709"/>
                    <a:pt x="3301" y="1803"/>
                  </a:cubicBezTo>
                  <a:cubicBezTo>
                    <a:pt x="3551" y="1912"/>
                    <a:pt x="3786" y="2010"/>
                    <a:pt x="3989" y="2087"/>
                  </a:cubicBezTo>
                  <a:cubicBezTo>
                    <a:pt x="4314" y="2208"/>
                    <a:pt x="4550" y="2297"/>
                    <a:pt x="4658" y="2297"/>
                  </a:cubicBezTo>
                  <a:cubicBezTo>
                    <a:pt x="4689" y="2297"/>
                    <a:pt x="4710" y="2290"/>
                    <a:pt x="4718" y="2274"/>
                  </a:cubicBezTo>
                  <a:cubicBezTo>
                    <a:pt x="4755" y="2203"/>
                    <a:pt x="4525" y="2016"/>
                    <a:pt x="4142" y="1779"/>
                  </a:cubicBezTo>
                  <a:cubicBezTo>
                    <a:pt x="3956" y="1663"/>
                    <a:pt x="3741" y="1525"/>
                    <a:pt x="3500" y="1394"/>
                  </a:cubicBezTo>
                  <a:cubicBezTo>
                    <a:pt x="3291" y="1280"/>
                    <a:pt x="3057" y="1186"/>
                    <a:pt x="2826" y="1070"/>
                  </a:cubicBezTo>
                  <a:cubicBezTo>
                    <a:pt x="2605" y="958"/>
                    <a:pt x="2374" y="857"/>
                    <a:pt x="2150" y="752"/>
                  </a:cubicBezTo>
                  <a:cubicBezTo>
                    <a:pt x="1916" y="643"/>
                    <a:pt x="1706" y="496"/>
                    <a:pt x="1486" y="405"/>
                  </a:cubicBezTo>
                  <a:cubicBezTo>
                    <a:pt x="1233" y="297"/>
                    <a:pt x="996" y="204"/>
                    <a:pt x="790" y="133"/>
                  </a:cubicBezTo>
                  <a:cubicBezTo>
                    <a:pt x="535" y="46"/>
                    <a:pt x="323" y="0"/>
                    <a:pt x="1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1617450" y="4274425"/>
              <a:ext cx="96175" cy="29850"/>
            </a:xfrm>
            <a:custGeom>
              <a:avLst/>
              <a:gdLst/>
              <a:ahLst/>
              <a:cxnLst/>
              <a:rect l="l" t="t" r="r" b="b"/>
              <a:pathLst>
                <a:path w="3847" h="1194" extrusionOk="0">
                  <a:moveTo>
                    <a:pt x="117" y="1"/>
                  </a:moveTo>
                  <a:cubicBezTo>
                    <a:pt x="69" y="1"/>
                    <a:pt x="39" y="11"/>
                    <a:pt x="29" y="36"/>
                  </a:cubicBezTo>
                  <a:cubicBezTo>
                    <a:pt x="1" y="111"/>
                    <a:pt x="182" y="259"/>
                    <a:pt x="490" y="419"/>
                  </a:cubicBezTo>
                  <a:cubicBezTo>
                    <a:pt x="639" y="497"/>
                    <a:pt x="813" y="591"/>
                    <a:pt x="1011" y="669"/>
                  </a:cubicBezTo>
                  <a:cubicBezTo>
                    <a:pt x="1181" y="737"/>
                    <a:pt x="1372" y="776"/>
                    <a:pt x="1560" y="836"/>
                  </a:cubicBezTo>
                  <a:cubicBezTo>
                    <a:pt x="1743" y="894"/>
                    <a:pt x="1932" y="935"/>
                    <a:pt x="2118" y="978"/>
                  </a:cubicBezTo>
                  <a:cubicBezTo>
                    <a:pt x="2310" y="1023"/>
                    <a:pt x="2490" y="1109"/>
                    <a:pt x="2671" y="1136"/>
                  </a:cubicBezTo>
                  <a:cubicBezTo>
                    <a:pt x="2862" y="1166"/>
                    <a:pt x="3053" y="1185"/>
                    <a:pt x="3246" y="1192"/>
                  </a:cubicBezTo>
                  <a:cubicBezTo>
                    <a:pt x="3269" y="1193"/>
                    <a:pt x="3291" y="1193"/>
                    <a:pt x="3313" y="1193"/>
                  </a:cubicBezTo>
                  <a:cubicBezTo>
                    <a:pt x="3626" y="1193"/>
                    <a:pt x="3833" y="1121"/>
                    <a:pt x="3841" y="1016"/>
                  </a:cubicBezTo>
                  <a:cubicBezTo>
                    <a:pt x="3846" y="959"/>
                    <a:pt x="3631" y="905"/>
                    <a:pt x="3306" y="811"/>
                  </a:cubicBezTo>
                  <a:cubicBezTo>
                    <a:pt x="3148" y="766"/>
                    <a:pt x="2975" y="655"/>
                    <a:pt x="2777" y="602"/>
                  </a:cubicBezTo>
                  <a:lnTo>
                    <a:pt x="2235" y="474"/>
                  </a:lnTo>
                  <a:cubicBezTo>
                    <a:pt x="2058" y="426"/>
                    <a:pt x="1859" y="443"/>
                    <a:pt x="1679" y="395"/>
                  </a:cubicBezTo>
                  <a:lnTo>
                    <a:pt x="1144" y="234"/>
                  </a:lnTo>
                  <a:lnTo>
                    <a:pt x="601" y="95"/>
                  </a:lnTo>
                  <a:cubicBezTo>
                    <a:pt x="381" y="43"/>
                    <a:pt x="213" y="1"/>
                    <a:pt x="1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1595725" y="4281275"/>
              <a:ext cx="204250" cy="142650"/>
            </a:xfrm>
            <a:custGeom>
              <a:avLst/>
              <a:gdLst/>
              <a:ahLst/>
              <a:cxnLst/>
              <a:rect l="l" t="t" r="r" b="b"/>
              <a:pathLst>
                <a:path w="8170" h="5706" extrusionOk="0">
                  <a:moveTo>
                    <a:pt x="177" y="1"/>
                  </a:moveTo>
                  <a:cubicBezTo>
                    <a:pt x="176" y="1"/>
                    <a:pt x="174" y="1"/>
                    <a:pt x="173" y="1"/>
                  </a:cubicBezTo>
                  <a:cubicBezTo>
                    <a:pt x="173" y="1"/>
                    <a:pt x="173" y="1"/>
                    <a:pt x="172" y="1"/>
                  </a:cubicBezTo>
                  <a:cubicBezTo>
                    <a:pt x="133" y="1"/>
                    <a:pt x="0" y="650"/>
                    <a:pt x="413" y="1499"/>
                  </a:cubicBezTo>
                  <a:cubicBezTo>
                    <a:pt x="605" y="1911"/>
                    <a:pt x="881" y="2379"/>
                    <a:pt x="1288" y="2784"/>
                  </a:cubicBezTo>
                  <a:cubicBezTo>
                    <a:pt x="1643" y="3128"/>
                    <a:pt x="2062" y="3443"/>
                    <a:pt x="2505" y="3726"/>
                  </a:cubicBezTo>
                  <a:cubicBezTo>
                    <a:pt x="2928" y="4003"/>
                    <a:pt x="3405" y="4199"/>
                    <a:pt x="3851" y="4425"/>
                  </a:cubicBezTo>
                  <a:cubicBezTo>
                    <a:pt x="4316" y="4660"/>
                    <a:pt x="4779" y="4877"/>
                    <a:pt x="5229" y="5044"/>
                  </a:cubicBezTo>
                  <a:cubicBezTo>
                    <a:pt x="5701" y="5220"/>
                    <a:pt x="6183" y="5367"/>
                    <a:pt x="6674" y="5485"/>
                  </a:cubicBezTo>
                  <a:cubicBezTo>
                    <a:pt x="7313" y="5634"/>
                    <a:pt x="7796" y="5705"/>
                    <a:pt x="8019" y="5705"/>
                  </a:cubicBezTo>
                  <a:cubicBezTo>
                    <a:pt x="8104" y="5705"/>
                    <a:pt x="8151" y="5695"/>
                    <a:pt x="8154" y="5674"/>
                  </a:cubicBezTo>
                  <a:cubicBezTo>
                    <a:pt x="8169" y="5590"/>
                    <a:pt x="7605" y="5438"/>
                    <a:pt x="6764" y="5153"/>
                  </a:cubicBezTo>
                  <a:cubicBezTo>
                    <a:pt x="6356" y="5013"/>
                    <a:pt x="5889" y="4830"/>
                    <a:pt x="5391" y="4619"/>
                  </a:cubicBezTo>
                  <a:cubicBezTo>
                    <a:pt x="4962" y="4438"/>
                    <a:pt x="4502" y="4250"/>
                    <a:pt x="4054" y="4014"/>
                  </a:cubicBezTo>
                  <a:cubicBezTo>
                    <a:pt x="3623" y="3789"/>
                    <a:pt x="3188" y="3548"/>
                    <a:pt x="2779" y="3286"/>
                  </a:cubicBezTo>
                  <a:cubicBezTo>
                    <a:pt x="2353" y="3019"/>
                    <a:pt x="1994" y="2685"/>
                    <a:pt x="1658" y="2384"/>
                  </a:cubicBezTo>
                  <a:cubicBezTo>
                    <a:pt x="1271" y="2029"/>
                    <a:pt x="957" y="1660"/>
                    <a:pt x="750" y="1309"/>
                  </a:cubicBezTo>
                  <a:cubicBezTo>
                    <a:pt x="308" y="593"/>
                    <a:pt x="304" y="1"/>
                    <a:pt x="1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1731925" y="3838775"/>
              <a:ext cx="202875" cy="729125"/>
            </a:xfrm>
            <a:custGeom>
              <a:avLst/>
              <a:gdLst/>
              <a:ahLst/>
              <a:cxnLst/>
              <a:rect l="l" t="t" r="r" b="b"/>
              <a:pathLst>
                <a:path w="8115" h="29165" extrusionOk="0">
                  <a:moveTo>
                    <a:pt x="1842" y="0"/>
                  </a:moveTo>
                  <a:cubicBezTo>
                    <a:pt x="1795" y="0"/>
                    <a:pt x="1706" y="122"/>
                    <a:pt x="1590" y="316"/>
                  </a:cubicBezTo>
                  <a:cubicBezTo>
                    <a:pt x="1448" y="593"/>
                    <a:pt x="1327" y="880"/>
                    <a:pt x="1226" y="1173"/>
                  </a:cubicBezTo>
                  <a:cubicBezTo>
                    <a:pt x="1417" y="557"/>
                    <a:pt x="1646" y="110"/>
                    <a:pt x="1608" y="87"/>
                  </a:cubicBezTo>
                  <a:lnTo>
                    <a:pt x="1608" y="87"/>
                  </a:lnTo>
                  <a:cubicBezTo>
                    <a:pt x="1608" y="87"/>
                    <a:pt x="1552" y="173"/>
                    <a:pt x="1468" y="335"/>
                  </a:cubicBezTo>
                  <a:cubicBezTo>
                    <a:pt x="1400" y="501"/>
                    <a:pt x="1280" y="736"/>
                    <a:pt x="1184" y="1037"/>
                  </a:cubicBezTo>
                  <a:cubicBezTo>
                    <a:pt x="970" y="1631"/>
                    <a:pt x="753" y="2463"/>
                    <a:pt x="589" y="3368"/>
                  </a:cubicBezTo>
                  <a:cubicBezTo>
                    <a:pt x="255" y="5179"/>
                    <a:pt x="149" y="7273"/>
                    <a:pt x="127" y="8309"/>
                  </a:cubicBezTo>
                  <a:cubicBezTo>
                    <a:pt x="0" y="13091"/>
                    <a:pt x="649" y="16891"/>
                    <a:pt x="1576" y="19763"/>
                  </a:cubicBezTo>
                  <a:cubicBezTo>
                    <a:pt x="2438" y="22365"/>
                    <a:pt x="3474" y="24218"/>
                    <a:pt x="4394" y="25532"/>
                  </a:cubicBezTo>
                  <a:cubicBezTo>
                    <a:pt x="4600" y="25840"/>
                    <a:pt x="4822" y="26138"/>
                    <a:pt x="5058" y="26426"/>
                  </a:cubicBezTo>
                  <a:cubicBezTo>
                    <a:pt x="5269" y="26696"/>
                    <a:pt x="5465" y="26940"/>
                    <a:pt x="5664" y="27149"/>
                  </a:cubicBezTo>
                  <a:lnTo>
                    <a:pt x="6196" y="27728"/>
                  </a:lnTo>
                  <a:lnTo>
                    <a:pt x="6665" y="28168"/>
                  </a:lnTo>
                  <a:lnTo>
                    <a:pt x="7042" y="28517"/>
                  </a:lnTo>
                  <a:lnTo>
                    <a:pt x="7357" y="28762"/>
                  </a:lnTo>
                  <a:cubicBezTo>
                    <a:pt x="7542" y="28903"/>
                    <a:pt x="7676" y="28998"/>
                    <a:pt x="7774" y="29061"/>
                  </a:cubicBezTo>
                  <a:cubicBezTo>
                    <a:pt x="7894" y="29137"/>
                    <a:pt x="7961" y="29164"/>
                    <a:pt x="8003" y="29164"/>
                  </a:cubicBezTo>
                  <a:cubicBezTo>
                    <a:pt x="8030" y="29164"/>
                    <a:pt x="8046" y="29153"/>
                    <a:pt x="8059" y="29136"/>
                  </a:cubicBezTo>
                  <a:cubicBezTo>
                    <a:pt x="8115" y="29068"/>
                    <a:pt x="7150" y="28349"/>
                    <a:pt x="5908" y="26905"/>
                  </a:cubicBezTo>
                  <a:cubicBezTo>
                    <a:pt x="4653" y="25476"/>
                    <a:pt x="3250" y="23221"/>
                    <a:pt x="2252" y="20522"/>
                  </a:cubicBezTo>
                  <a:cubicBezTo>
                    <a:pt x="1073" y="17370"/>
                    <a:pt x="392" y="13644"/>
                    <a:pt x="304" y="10261"/>
                  </a:cubicBezTo>
                  <a:cubicBezTo>
                    <a:pt x="216" y="7367"/>
                    <a:pt x="487" y="4747"/>
                    <a:pt x="888" y="2898"/>
                  </a:cubicBezTo>
                  <a:cubicBezTo>
                    <a:pt x="1085" y="1972"/>
                    <a:pt x="1317" y="1241"/>
                    <a:pt x="1512" y="751"/>
                  </a:cubicBezTo>
                  <a:cubicBezTo>
                    <a:pt x="1704" y="259"/>
                    <a:pt x="1872" y="15"/>
                    <a:pt x="1854" y="4"/>
                  </a:cubicBezTo>
                  <a:cubicBezTo>
                    <a:pt x="1850" y="1"/>
                    <a:pt x="1846" y="0"/>
                    <a:pt x="18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1833950" y="4320625"/>
              <a:ext cx="61500" cy="85725"/>
            </a:xfrm>
            <a:custGeom>
              <a:avLst/>
              <a:gdLst/>
              <a:ahLst/>
              <a:cxnLst/>
              <a:rect l="l" t="t" r="r" b="b"/>
              <a:pathLst>
                <a:path w="2460" h="3429" extrusionOk="0">
                  <a:moveTo>
                    <a:pt x="2386" y="1"/>
                  </a:moveTo>
                  <a:cubicBezTo>
                    <a:pt x="2347" y="1"/>
                    <a:pt x="2246" y="214"/>
                    <a:pt x="2087" y="529"/>
                  </a:cubicBezTo>
                  <a:cubicBezTo>
                    <a:pt x="2008" y="687"/>
                    <a:pt x="1879" y="855"/>
                    <a:pt x="1778" y="1049"/>
                  </a:cubicBezTo>
                  <a:cubicBezTo>
                    <a:pt x="1691" y="1220"/>
                    <a:pt x="1605" y="1401"/>
                    <a:pt x="1501" y="1578"/>
                  </a:cubicBezTo>
                  <a:cubicBezTo>
                    <a:pt x="1403" y="1747"/>
                    <a:pt x="1336" y="1941"/>
                    <a:pt x="1223" y="2103"/>
                  </a:cubicBezTo>
                  <a:cubicBezTo>
                    <a:pt x="1107" y="2271"/>
                    <a:pt x="978" y="2423"/>
                    <a:pt x="858" y="2567"/>
                  </a:cubicBezTo>
                  <a:cubicBezTo>
                    <a:pt x="731" y="2717"/>
                    <a:pt x="596" y="2860"/>
                    <a:pt x="454" y="2996"/>
                  </a:cubicBezTo>
                  <a:cubicBezTo>
                    <a:pt x="200" y="3243"/>
                    <a:pt x="1" y="3367"/>
                    <a:pt x="31" y="3416"/>
                  </a:cubicBezTo>
                  <a:cubicBezTo>
                    <a:pt x="35" y="3424"/>
                    <a:pt x="47" y="3428"/>
                    <a:pt x="65" y="3428"/>
                  </a:cubicBezTo>
                  <a:cubicBezTo>
                    <a:pt x="146" y="3428"/>
                    <a:pt x="350" y="3347"/>
                    <a:pt x="603" y="3170"/>
                  </a:cubicBezTo>
                  <a:cubicBezTo>
                    <a:pt x="776" y="3052"/>
                    <a:pt x="938" y="2916"/>
                    <a:pt x="1086" y="2767"/>
                  </a:cubicBezTo>
                  <a:cubicBezTo>
                    <a:pt x="1225" y="2622"/>
                    <a:pt x="1349" y="2449"/>
                    <a:pt x="1475" y="2275"/>
                  </a:cubicBezTo>
                  <a:cubicBezTo>
                    <a:pt x="1597" y="2106"/>
                    <a:pt x="1706" y="1929"/>
                    <a:pt x="1805" y="1745"/>
                  </a:cubicBezTo>
                  <a:cubicBezTo>
                    <a:pt x="1909" y="1558"/>
                    <a:pt x="2030" y="1383"/>
                    <a:pt x="2109" y="1204"/>
                  </a:cubicBezTo>
                  <a:cubicBezTo>
                    <a:pt x="2199" y="994"/>
                    <a:pt x="2273" y="796"/>
                    <a:pt x="2327" y="626"/>
                  </a:cubicBezTo>
                  <a:cubicBezTo>
                    <a:pt x="2441" y="270"/>
                    <a:pt x="2460" y="23"/>
                    <a:pt x="2389" y="1"/>
                  </a:cubicBezTo>
                  <a:cubicBezTo>
                    <a:pt x="2388" y="1"/>
                    <a:pt x="2387" y="1"/>
                    <a:pt x="23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1798175" y="4327575"/>
              <a:ext cx="14200" cy="11250"/>
            </a:xfrm>
            <a:custGeom>
              <a:avLst/>
              <a:gdLst/>
              <a:ahLst/>
              <a:cxnLst/>
              <a:rect l="l" t="t" r="r" b="b"/>
              <a:pathLst>
                <a:path w="568" h="450" extrusionOk="0">
                  <a:moveTo>
                    <a:pt x="322" y="0"/>
                  </a:moveTo>
                  <a:cubicBezTo>
                    <a:pt x="316" y="0"/>
                    <a:pt x="310" y="1"/>
                    <a:pt x="304" y="3"/>
                  </a:cubicBezTo>
                  <a:cubicBezTo>
                    <a:pt x="274" y="12"/>
                    <a:pt x="247" y="35"/>
                    <a:pt x="217" y="50"/>
                  </a:cubicBezTo>
                  <a:cubicBezTo>
                    <a:pt x="187" y="67"/>
                    <a:pt x="188" y="121"/>
                    <a:pt x="161" y="142"/>
                  </a:cubicBezTo>
                  <a:cubicBezTo>
                    <a:pt x="135" y="162"/>
                    <a:pt x="105" y="177"/>
                    <a:pt x="86" y="202"/>
                  </a:cubicBezTo>
                  <a:cubicBezTo>
                    <a:pt x="64" y="226"/>
                    <a:pt x="47" y="255"/>
                    <a:pt x="33" y="286"/>
                  </a:cubicBezTo>
                  <a:cubicBezTo>
                    <a:pt x="11" y="343"/>
                    <a:pt x="0" y="382"/>
                    <a:pt x="43" y="416"/>
                  </a:cubicBezTo>
                  <a:cubicBezTo>
                    <a:pt x="71" y="440"/>
                    <a:pt x="108" y="449"/>
                    <a:pt x="147" y="449"/>
                  </a:cubicBezTo>
                  <a:cubicBezTo>
                    <a:pt x="164" y="449"/>
                    <a:pt x="181" y="448"/>
                    <a:pt x="198" y="444"/>
                  </a:cubicBezTo>
                  <a:cubicBezTo>
                    <a:pt x="229" y="442"/>
                    <a:pt x="259" y="436"/>
                    <a:pt x="289" y="428"/>
                  </a:cubicBezTo>
                  <a:cubicBezTo>
                    <a:pt x="312" y="418"/>
                    <a:pt x="326" y="395"/>
                    <a:pt x="349" y="383"/>
                  </a:cubicBezTo>
                  <a:cubicBezTo>
                    <a:pt x="371" y="369"/>
                    <a:pt x="390" y="354"/>
                    <a:pt x="411" y="339"/>
                  </a:cubicBezTo>
                  <a:cubicBezTo>
                    <a:pt x="431" y="324"/>
                    <a:pt x="468" y="335"/>
                    <a:pt x="486" y="319"/>
                  </a:cubicBezTo>
                  <a:cubicBezTo>
                    <a:pt x="505" y="300"/>
                    <a:pt x="522" y="278"/>
                    <a:pt x="536" y="255"/>
                  </a:cubicBezTo>
                  <a:cubicBezTo>
                    <a:pt x="563" y="206"/>
                    <a:pt x="567" y="129"/>
                    <a:pt x="540" y="60"/>
                  </a:cubicBezTo>
                  <a:cubicBezTo>
                    <a:pt x="528" y="28"/>
                    <a:pt x="495" y="22"/>
                    <a:pt x="442" y="22"/>
                  </a:cubicBezTo>
                  <a:cubicBezTo>
                    <a:pt x="437" y="22"/>
                    <a:pt x="431" y="22"/>
                    <a:pt x="424" y="22"/>
                  </a:cubicBezTo>
                  <a:cubicBezTo>
                    <a:pt x="399" y="22"/>
                    <a:pt x="357" y="0"/>
                    <a:pt x="3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1775450" y="4160950"/>
              <a:ext cx="14900" cy="25300"/>
            </a:xfrm>
            <a:custGeom>
              <a:avLst/>
              <a:gdLst/>
              <a:ahLst/>
              <a:cxnLst/>
              <a:rect l="l" t="t" r="r" b="b"/>
              <a:pathLst>
                <a:path w="596" h="1012" extrusionOk="0">
                  <a:moveTo>
                    <a:pt x="474" y="1"/>
                  </a:moveTo>
                  <a:cubicBezTo>
                    <a:pt x="441" y="1"/>
                    <a:pt x="403" y="47"/>
                    <a:pt x="350" y="114"/>
                  </a:cubicBezTo>
                  <a:cubicBezTo>
                    <a:pt x="322" y="151"/>
                    <a:pt x="252" y="179"/>
                    <a:pt x="222" y="228"/>
                  </a:cubicBezTo>
                  <a:cubicBezTo>
                    <a:pt x="196" y="272"/>
                    <a:pt x="180" y="324"/>
                    <a:pt x="156" y="370"/>
                  </a:cubicBezTo>
                  <a:cubicBezTo>
                    <a:pt x="131" y="416"/>
                    <a:pt x="153" y="481"/>
                    <a:pt x="131" y="530"/>
                  </a:cubicBezTo>
                  <a:cubicBezTo>
                    <a:pt x="109" y="580"/>
                    <a:pt x="82" y="625"/>
                    <a:pt x="66" y="673"/>
                  </a:cubicBezTo>
                  <a:cubicBezTo>
                    <a:pt x="49" y="722"/>
                    <a:pt x="36" y="774"/>
                    <a:pt x="26" y="825"/>
                  </a:cubicBezTo>
                  <a:cubicBezTo>
                    <a:pt x="10" y="921"/>
                    <a:pt x="0" y="984"/>
                    <a:pt x="51" y="1005"/>
                  </a:cubicBezTo>
                  <a:cubicBezTo>
                    <a:pt x="60" y="1009"/>
                    <a:pt x="70" y="1011"/>
                    <a:pt x="80" y="1011"/>
                  </a:cubicBezTo>
                  <a:cubicBezTo>
                    <a:pt x="125" y="1011"/>
                    <a:pt x="180" y="975"/>
                    <a:pt x="236" y="917"/>
                  </a:cubicBezTo>
                  <a:cubicBezTo>
                    <a:pt x="275" y="879"/>
                    <a:pt x="312" y="838"/>
                    <a:pt x="344" y="793"/>
                  </a:cubicBezTo>
                  <a:cubicBezTo>
                    <a:pt x="372" y="752"/>
                    <a:pt x="386" y="697"/>
                    <a:pt x="412" y="651"/>
                  </a:cubicBezTo>
                  <a:cubicBezTo>
                    <a:pt x="436" y="606"/>
                    <a:pt x="451" y="557"/>
                    <a:pt x="473" y="508"/>
                  </a:cubicBezTo>
                  <a:cubicBezTo>
                    <a:pt x="495" y="457"/>
                    <a:pt x="543" y="421"/>
                    <a:pt x="556" y="373"/>
                  </a:cubicBezTo>
                  <a:cubicBezTo>
                    <a:pt x="571" y="321"/>
                    <a:pt x="582" y="268"/>
                    <a:pt x="588" y="215"/>
                  </a:cubicBezTo>
                  <a:cubicBezTo>
                    <a:pt x="596" y="115"/>
                    <a:pt x="556" y="31"/>
                    <a:pt x="487" y="3"/>
                  </a:cubicBezTo>
                  <a:cubicBezTo>
                    <a:pt x="482" y="2"/>
                    <a:pt x="478" y="1"/>
                    <a:pt x="4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1736325" y="4011300"/>
              <a:ext cx="85175" cy="168675"/>
            </a:xfrm>
            <a:custGeom>
              <a:avLst/>
              <a:gdLst/>
              <a:ahLst/>
              <a:cxnLst/>
              <a:rect l="l" t="t" r="r" b="b"/>
              <a:pathLst>
                <a:path w="3407" h="6747" extrusionOk="0">
                  <a:moveTo>
                    <a:pt x="3336" y="1"/>
                  </a:moveTo>
                  <a:cubicBezTo>
                    <a:pt x="3294" y="1"/>
                    <a:pt x="3017" y="316"/>
                    <a:pt x="2638" y="823"/>
                  </a:cubicBezTo>
                  <a:cubicBezTo>
                    <a:pt x="2450" y="1078"/>
                    <a:pt x="2202" y="1359"/>
                    <a:pt x="1989" y="1700"/>
                  </a:cubicBezTo>
                  <a:cubicBezTo>
                    <a:pt x="1802" y="1991"/>
                    <a:pt x="1628" y="2317"/>
                    <a:pt x="1449" y="2647"/>
                  </a:cubicBezTo>
                  <a:cubicBezTo>
                    <a:pt x="1277" y="2966"/>
                    <a:pt x="1156" y="3316"/>
                    <a:pt x="1008" y="3646"/>
                  </a:cubicBezTo>
                  <a:cubicBezTo>
                    <a:pt x="855" y="3990"/>
                    <a:pt x="705" y="4325"/>
                    <a:pt x="588" y="4651"/>
                  </a:cubicBezTo>
                  <a:cubicBezTo>
                    <a:pt x="447" y="5026"/>
                    <a:pt x="338" y="5380"/>
                    <a:pt x="252" y="5687"/>
                  </a:cubicBezTo>
                  <a:cubicBezTo>
                    <a:pt x="81" y="6317"/>
                    <a:pt x="0" y="6734"/>
                    <a:pt x="49" y="6746"/>
                  </a:cubicBezTo>
                  <a:cubicBezTo>
                    <a:pt x="50" y="6746"/>
                    <a:pt x="51" y="6746"/>
                    <a:pt x="52" y="6746"/>
                  </a:cubicBezTo>
                  <a:cubicBezTo>
                    <a:pt x="109" y="6746"/>
                    <a:pt x="249" y="6350"/>
                    <a:pt x="472" y="5755"/>
                  </a:cubicBezTo>
                  <a:cubicBezTo>
                    <a:pt x="582" y="5461"/>
                    <a:pt x="719" y="5121"/>
                    <a:pt x="873" y="4757"/>
                  </a:cubicBezTo>
                  <a:cubicBezTo>
                    <a:pt x="1001" y="4442"/>
                    <a:pt x="1133" y="4104"/>
                    <a:pt x="1288" y="3769"/>
                  </a:cubicBezTo>
                  <a:cubicBezTo>
                    <a:pt x="1438" y="3447"/>
                    <a:pt x="1592" y="3120"/>
                    <a:pt x="1757" y="2805"/>
                  </a:cubicBezTo>
                  <a:cubicBezTo>
                    <a:pt x="1930" y="2478"/>
                    <a:pt x="2132" y="2176"/>
                    <a:pt x="2304" y="1882"/>
                  </a:cubicBezTo>
                  <a:cubicBezTo>
                    <a:pt x="2499" y="1540"/>
                    <a:pt x="2692" y="1230"/>
                    <a:pt x="2856" y="962"/>
                  </a:cubicBezTo>
                  <a:cubicBezTo>
                    <a:pt x="3197" y="410"/>
                    <a:pt x="3407" y="40"/>
                    <a:pt x="3339" y="1"/>
                  </a:cubicBezTo>
                  <a:cubicBezTo>
                    <a:pt x="3338" y="1"/>
                    <a:pt x="3337" y="1"/>
                    <a:pt x="33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1777275" y="4145075"/>
              <a:ext cx="79700" cy="165300"/>
            </a:xfrm>
            <a:custGeom>
              <a:avLst/>
              <a:gdLst/>
              <a:ahLst/>
              <a:cxnLst/>
              <a:rect l="l" t="t" r="r" b="b"/>
              <a:pathLst>
                <a:path w="3188" h="6612" extrusionOk="0">
                  <a:moveTo>
                    <a:pt x="3113" y="0"/>
                  </a:moveTo>
                  <a:cubicBezTo>
                    <a:pt x="3074" y="0"/>
                    <a:pt x="2938" y="388"/>
                    <a:pt x="2728" y="977"/>
                  </a:cubicBezTo>
                  <a:cubicBezTo>
                    <a:pt x="2623" y="1264"/>
                    <a:pt x="2468" y="1590"/>
                    <a:pt x="2334" y="1950"/>
                  </a:cubicBezTo>
                  <a:cubicBezTo>
                    <a:pt x="2220" y="2263"/>
                    <a:pt x="2104" y="2597"/>
                    <a:pt x="1970" y="2931"/>
                  </a:cubicBezTo>
                  <a:cubicBezTo>
                    <a:pt x="1842" y="3252"/>
                    <a:pt x="1745" y="3594"/>
                    <a:pt x="1602" y="3909"/>
                  </a:cubicBezTo>
                  <a:cubicBezTo>
                    <a:pt x="1450" y="4233"/>
                    <a:pt x="1287" y="4546"/>
                    <a:pt x="1129" y="4835"/>
                  </a:cubicBezTo>
                  <a:cubicBezTo>
                    <a:pt x="949" y="5175"/>
                    <a:pt x="764" y="5475"/>
                    <a:pt x="602" y="5732"/>
                  </a:cubicBezTo>
                  <a:cubicBezTo>
                    <a:pt x="265" y="6260"/>
                    <a:pt x="1" y="6571"/>
                    <a:pt x="46" y="6609"/>
                  </a:cubicBezTo>
                  <a:cubicBezTo>
                    <a:pt x="48" y="6611"/>
                    <a:pt x="50" y="6612"/>
                    <a:pt x="54" y="6612"/>
                  </a:cubicBezTo>
                  <a:cubicBezTo>
                    <a:pt x="115" y="6612"/>
                    <a:pt x="419" y="6342"/>
                    <a:pt x="791" y="5862"/>
                  </a:cubicBezTo>
                  <a:cubicBezTo>
                    <a:pt x="981" y="5615"/>
                    <a:pt x="1198" y="5321"/>
                    <a:pt x="1395" y="4981"/>
                  </a:cubicBezTo>
                  <a:cubicBezTo>
                    <a:pt x="1571" y="4691"/>
                    <a:pt x="1721" y="4362"/>
                    <a:pt x="1880" y="4033"/>
                  </a:cubicBezTo>
                  <a:cubicBezTo>
                    <a:pt x="2032" y="3714"/>
                    <a:pt x="2168" y="3380"/>
                    <a:pt x="2295" y="3053"/>
                  </a:cubicBezTo>
                  <a:cubicBezTo>
                    <a:pt x="2427" y="2710"/>
                    <a:pt x="2577" y="2383"/>
                    <a:pt x="2679" y="2063"/>
                  </a:cubicBezTo>
                  <a:cubicBezTo>
                    <a:pt x="2801" y="1691"/>
                    <a:pt x="2899" y="1345"/>
                    <a:pt x="2978" y="1046"/>
                  </a:cubicBezTo>
                  <a:cubicBezTo>
                    <a:pt x="3137" y="426"/>
                    <a:pt x="3188" y="11"/>
                    <a:pt x="3114" y="1"/>
                  </a:cubicBezTo>
                  <a:cubicBezTo>
                    <a:pt x="3114" y="0"/>
                    <a:pt x="3114" y="0"/>
                    <a:pt x="31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1607875" y="4194450"/>
              <a:ext cx="160500" cy="95825"/>
            </a:xfrm>
            <a:custGeom>
              <a:avLst/>
              <a:gdLst/>
              <a:ahLst/>
              <a:cxnLst/>
              <a:rect l="l" t="t" r="r" b="b"/>
              <a:pathLst>
                <a:path w="6420" h="3833" extrusionOk="0">
                  <a:moveTo>
                    <a:pt x="47" y="1"/>
                  </a:moveTo>
                  <a:cubicBezTo>
                    <a:pt x="43" y="1"/>
                    <a:pt x="39" y="2"/>
                    <a:pt x="36" y="5"/>
                  </a:cubicBezTo>
                  <a:cubicBezTo>
                    <a:pt x="1" y="43"/>
                    <a:pt x="271" y="369"/>
                    <a:pt x="748" y="809"/>
                  </a:cubicBezTo>
                  <a:cubicBezTo>
                    <a:pt x="981" y="1022"/>
                    <a:pt x="1255" y="1270"/>
                    <a:pt x="1572" y="1511"/>
                  </a:cubicBezTo>
                  <a:cubicBezTo>
                    <a:pt x="1844" y="1724"/>
                    <a:pt x="2153" y="1920"/>
                    <a:pt x="2464" y="2126"/>
                  </a:cubicBezTo>
                  <a:cubicBezTo>
                    <a:pt x="2765" y="2322"/>
                    <a:pt x="3081" y="2506"/>
                    <a:pt x="3396" y="2679"/>
                  </a:cubicBezTo>
                  <a:cubicBezTo>
                    <a:pt x="3723" y="2859"/>
                    <a:pt x="4036" y="3055"/>
                    <a:pt x="4350" y="3196"/>
                  </a:cubicBezTo>
                  <a:cubicBezTo>
                    <a:pt x="4712" y="3363"/>
                    <a:pt x="5058" y="3497"/>
                    <a:pt x="5355" y="3602"/>
                  </a:cubicBezTo>
                  <a:cubicBezTo>
                    <a:pt x="5812" y="3758"/>
                    <a:pt x="6162" y="3832"/>
                    <a:pt x="6320" y="3832"/>
                  </a:cubicBezTo>
                  <a:cubicBezTo>
                    <a:pt x="6377" y="3832"/>
                    <a:pt x="6409" y="3823"/>
                    <a:pt x="6411" y="3804"/>
                  </a:cubicBezTo>
                  <a:cubicBezTo>
                    <a:pt x="6420" y="3763"/>
                    <a:pt x="6026" y="3620"/>
                    <a:pt x="5444" y="3359"/>
                  </a:cubicBezTo>
                  <a:cubicBezTo>
                    <a:pt x="5160" y="3230"/>
                    <a:pt x="4848" y="3042"/>
                    <a:pt x="4500" y="2865"/>
                  </a:cubicBezTo>
                  <a:cubicBezTo>
                    <a:pt x="4198" y="2716"/>
                    <a:pt x="3877" y="2554"/>
                    <a:pt x="3558" y="2375"/>
                  </a:cubicBezTo>
                  <a:cubicBezTo>
                    <a:pt x="3253" y="2201"/>
                    <a:pt x="2923" y="2056"/>
                    <a:pt x="2625" y="1867"/>
                  </a:cubicBezTo>
                  <a:cubicBezTo>
                    <a:pt x="2317" y="1668"/>
                    <a:pt x="2024" y="1462"/>
                    <a:pt x="1748" y="1264"/>
                  </a:cubicBezTo>
                  <a:cubicBezTo>
                    <a:pt x="1428" y="1041"/>
                    <a:pt x="1140" y="820"/>
                    <a:pt x="894" y="632"/>
                  </a:cubicBezTo>
                  <a:cubicBezTo>
                    <a:pt x="420" y="267"/>
                    <a:pt x="117" y="1"/>
                    <a:pt x="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1680500" y="3954525"/>
              <a:ext cx="57750" cy="92900"/>
            </a:xfrm>
            <a:custGeom>
              <a:avLst/>
              <a:gdLst/>
              <a:ahLst/>
              <a:cxnLst/>
              <a:rect l="l" t="t" r="r" b="b"/>
              <a:pathLst>
                <a:path w="2310" h="3716" extrusionOk="0">
                  <a:moveTo>
                    <a:pt x="57" y="0"/>
                  </a:moveTo>
                  <a:cubicBezTo>
                    <a:pt x="55" y="0"/>
                    <a:pt x="53" y="1"/>
                    <a:pt x="51" y="1"/>
                  </a:cubicBezTo>
                  <a:cubicBezTo>
                    <a:pt x="1" y="19"/>
                    <a:pt x="35" y="269"/>
                    <a:pt x="130" y="639"/>
                  </a:cubicBezTo>
                  <a:cubicBezTo>
                    <a:pt x="176" y="819"/>
                    <a:pt x="231" y="1031"/>
                    <a:pt x="309" y="1254"/>
                  </a:cubicBezTo>
                  <a:cubicBezTo>
                    <a:pt x="377" y="1446"/>
                    <a:pt x="472" y="1643"/>
                    <a:pt x="565" y="1844"/>
                  </a:cubicBezTo>
                  <a:cubicBezTo>
                    <a:pt x="656" y="2041"/>
                    <a:pt x="758" y="2231"/>
                    <a:pt x="873" y="2415"/>
                  </a:cubicBezTo>
                  <a:cubicBezTo>
                    <a:pt x="989" y="2606"/>
                    <a:pt x="1090" y="2805"/>
                    <a:pt x="1223" y="2966"/>
                  </a:cubicBezTo>
                  <a:cubicBezTo>
                    <a:pt x="1362" y="3137"/>
                    <a:pt x="1518" y="3292"/>
                    <a:pt x="1687" y="3432"/>
                  </a:cubicBezTo>
                  <a:cubicBezTo>
                    <a:pt x="1930" y="3628"/>
                    <a:pt x="2138" y="3716"/>
                    <a:pt x="2235" y="3716"/>
                  </a:cubicBezTo>
                  <a:cubicBezTo>
                    <a:pt x="2263" y="3716"/>
                    <a:pt x="2282" y="3708"/>
                    <a:pt x="2289" y="3694"/>
                  </a:cubicBezTo>
                  <a:cubicBezTo>
                    <a:pt x="2310" y="3659"/>
                    <a:pt x="2111" y="3516"/>
                    <a:pt x="1864" y="3243"/>
                  </a:cubicBezTo>
                  <a:cubicBezTo>
                    <a:pt x="1741" y="3108"/>
                    <a:pt x="1639" y="2921"/>
                    <a:pt x="1508" y="2740"/>
                  </a:cubicBezTo>
                  <a:cubicBezTo>
                    <a:pt x="1395" y="2583"/>
                    <a:pt x="1274" y="2415"/>
                    <a:pt x="1167" y="2233"/>
                  </a:cubicBezTo>
                  <a:cubicBezTo>
                    <a:pt x="1066" y="2058"/>
                    <a:pt x="929" y="1896"/>
                    <a:pt x="840" y="1709"/>
                  </a:cubicBezTo>
                  <a:cubicBezTo>
                    <a:pt x="746" y="1517"/>
                    <a:pt x="670" y="1321"/>
                    <a:pt x="591" y="1140"/>
                  </a:cubicBezTo>
                  <a:lnTo>
                    <a:pt x="345" y="562"/>
                  </a:lnTo>
                  <a:cubicBezTo>
                    <a:pt x="202" y="225"/>
                    <a:pt x="108" y="0"/>
                    <a:pt x="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1745700" y="3871225"/>
              <a:ext cx="54475" cy="86375"/>
            </a:xfrm>
            <a:custGeom>
              <a:avLst/>
              <a:gdLst/>
              <a:ahLst/>
              <a:cxnLst/>
              <a:rect l="l" t="t" r="r" b="b"/>
              <a:pathLst>
                <a:path w="2179" h="3455" extrusionOk="0">
                  <a:moveTo>
                    <a:pt x="2104" y="0"/>
                  </a:moveTo>
                  <a:cubicBezTo>
                    <a:pt x="2065" y="0"/>
                    <a:pt x="1976" y="206"/>
                    <a:pt x="1824" y="506"/>
                  </a:cubicBezTo>
                  <a:cubicBezTo>
                    <a:pt x="1748" y="658"/>
                    <a:pt x="1622" y="814"/>
                    <a:pt x="1521" y="998"/>
                  </a:cubicBezTo>
                  <a:cubicBezTo>
                    <a:pt x="1437" y="1159"/>
                    <a:pt x="1351" y="1331"/>
                    <a:pt x="1253" y="1501"/>
                  </a:cubicBezTo>
                  <a:cubicBezTo>
                    <a:pt x="1157" y="1664"/>
                    <a:pt x="1096" y="1852"/>
                    <a:pt x="994" y="2013"/>
                  </a:cubicBezTo>
                  <a:cubicBezTo>
                    <a:pt x="887" y="2178"/>
                    <a:pt x="774" y="2336"/>
                    <a:pt x="671" y="2484"/>
                  </a:cubicBezTo>
                  <a:lnTo>
                    <a:pt x="341" y="2954"/>
                  </a:lnTo>
                  <a:cubicBezTo>
                    <a:pt x="142" y="3237"/>
                    <a:pt x="0" y="3411"/>
                    <a:pt x="41" y="3449"/>
                  </a:cubicBezTo>
                  <a:cubicBezTo>
                    <a:pt x="45" y="3453"/>
                    <a:pt x="51" y="3455"/>
                    <a:pt x="58" y="3455"/>
                  </a:cubicBezTo>
                  <a:cubicBezTo>
                    <a:pt x="120" y="3455"/>
                    <a:pt x="296" y="3323"/>
                    <a:pt x="519" y="3099"/>
                  </a:cubicBezTo>
                  <a:cubicBezTo>
                    <a:pt x="660" y="2960"/>
                    <a:pt x="792" y="2814"/>
                    <a:pt x="917" y="2661"/>
                  </a:cubicBezTo>
                  <a:cubicBezTo>
                    <a:pt x="1035" y="2514"/>
                    <a:pt x="1138" y="2344"/>
                    <a:pt x="1253" y="2175"/>
                  </a:cubicBezTo>
                  <a:cubicBezTo>
                    <a:pt x="1362" y="2013"/>
                    <a:pt x="1460" y="1838"/>
                    <a:pt x="1555" y="1668"/>
                  </a:cubicBezTo>
                  <a:cubicBezTo>
                    <a:pt x="1654" y="1491"/>
                    <a:pt x="1774" y="1327"/>
                    <a:pt x="1850" y="1154"/>
                  </a:cubicBezTo>
                  <a:cubicBezTo>
                    <a:pt x="1932" y="974"/>
                    <a:pt x="2003" y="790"/>
                    <a:pt x="2064" y="602"/>
                  </a:cubicBezTo>
                  <a:cubicBezTo>
                    <a:pt x="2172" y="260"/>
                    <a:pt x="2178" y="20"/>
                    <a:pt x="2106" y="1"/>
                  </a:cubicBezTo>
                  <a:cubicBezTo>
                    <a:pt x="2105" y="0"/>
                    <a:pt x="2104" y="0"/>
                    <a:pt x="21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1597350" y="4148750"/>
              <a:ext cx="32100" cy="45725"/>
            </a:xfrm>
            <a:custGeom>
              <a:avLst/>
              <a:gdLst/>
              <a:ahLst/>
              <a:cxnLst/>
              <a:rect l="l" t="t" r="r" b="b"/>
              <a:pathLst>
                <a:path w="1284" h="1829" extrusionOk="0">
                  <a:moveTo>
                    <a:pt x="24" y="0"/>
                  </a:moveTo>
                  <a:cubicBezTo>
                    <a:pt x="22" y="0"/>
                    <a:pt x="19" y="1"/>
                    <a:pt x="17" y="2"/>
                  </a:cubicBezTo>
                  <a:cubicBezTo>
                    <a:pt x="1" y="9"/>
                    <a:pt x="29" y="132"/>
                    <a:pt x="93" y="314"/>
                  </a:cubicBezTo>
                  <a:cubicBezTo>
                    <a:pt x="126" y="403"/>
                    <a:pt x="149" y="515"/>
                    <a:pt x="202" y="622"/>
                  </a:cubicBezTo>
                  <a:cubicBezTo>
                    <a:pt x="246" y="716"/>
                    <a:pt x="305" y="810"/>
                    <a:pt x="363" y="906"/>
                  </a:cubicBezTo>
                  <a:cubicBezTo>
                    <a:pt x="419" y="999"/>
                    <a:pt x="499" y="1078"/>
                    <a:pt x="564" y="1163"/>
                  </a:cubicBezTo>
                  <a:cubicBezTo>
                    <a:pt x="630" y="1252"/>
                    <a:pt x="697" y="1341"/>
                    <a:pt x="767" y="1417"/>
                  </a:cubicBezTo>
                  <a:cubicBezTo>
                    <a:pt x="839" y="1497"/>
                    <a:pt x="917" y="1574"/>
                    <a:pt x="998" y="1645"/>
                  </a:cubicBezTo>
                  <a:cubicBezTo>
                    <a:pt x="1130" y="1757"/>
                    <a:pt x="1224" y="1828"/>
                    <a:pt x="1256" y="1828"/>
                  </a:cubicBezTo>
                  <a:cubicBezTo>
                    <a:pt x="1260" y="1828"/>
                    <a:pt x="1263" y="1827"/>
                    <a:pt x="1265" y="1825"/>
                  </a:cubicBezTo>
                  <a:cubicBezTo>
                    <a:pt x="1283" y="1803"/>
                    <a:pt x="1201" y="1706"/>
                    <a:pt x="1079" y="1563"/>
                  </a:cubicBezTo>
                  <a:lnTo>
                    <a:pt x="881" y="1316"/>
                  </a:lnTo>
                  <a:cubicBezTo>
                    <a:pt x="818" y="1238"/>
                    <a:pt x="749" y="1159"/>
                    <a:pt x="686" y="1071"/>
                  </a:cubicBezTo>
                  <a:cubicBezTo>
                    <a:pt x="626" y="986"/>
                    <a:pt x="564" y="900"/>
                    <a:pt x="508" y="813"/>
                  </a:cubicBezTo>
                  <a:cubicBezTo>
                    <a:pt x="450" y="722"/>
                    <a:pt x="409" y="622"/>
                    <a:pt x="362" y="536"/>
                  </a:cubicBezTo>
                  <a:lnTo>
                    <a:pt x="212" y="261"/>
                  </a:lnTo>
                  <a:cubicBezTo>
                    <a:pt x="128" y="105"/>
                    <a:pt x="62" y="0"/>
                    <a:pt x="2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1623350" y="4171425"/>
              <a:ext cx="25850" cy="40025"/>
            </a:xfrm>
            <a:custGeom>
              <a:avLst/>
              <a:gdLst/>
              <a:ahLst/>
              <a:cxnLst/>
              <a:rect l="l" t="t" r="r" b="b"/>
              <a:pathLst>
                <a:path w="1034" h="1601" extrusionOk="0">
                  <a:moveTo>
                    <a:pt x="26" y="1"/>
                  </a:moveTo>
                  <a:cubicBezTo>
                    <a:pt x="23" y="1"/>
                    <a:pt x="20" y="2"/>
                    <a:pt x="17" y="3"/>
                  </a:cubicBezTo>
                  <a:cubicBezTo>
                    <a:pt x="1" y="12"/>
                    <a:pt x="32" y="113"/>
                    <a:pt x="92" y="267"/>
                  </a:cubicBezTo>
                  <a:cubicBezTo>
                    <a:pt x="121" y="341"/>
                    <a:pt x="140" y="436"/>
                    <a:pt x="185" y="526"/>
                  </a:cubicBezTo>
                  <a:cubicBezTo>
                    <a:pt x="221" y="604"/>
                    <a:pt x="270" y="683"/>
                    <a:pt x="317" y="765"/>
                  </a:cubicBezTo>
                  <a:cubicBezTo>
                    <a:pt x="362" y="844"/>
                    <a:pt x="430" y="909"/>
                    <a:pt x="479" y="986"/>
                  </a:cubicBezTo>
                  <a:cubicBezTo>
                    <a:pt x="529" y="1063"/>
                    <a:pt x="580" y="1142"/>
                    <a:pt x="632" y="1211"/>
                  </a:cubicBezTo>
                  <a:cubicBezTo>
                    <a:pt x="693" y="1290"/>
                    <a:pt x="753" y="1362"/>
                    <a:pt x="806" y="1421"/>
                  </a:cubicBezTo>
                  <a:cubicBezTo>
                    <a:pt x="906" y="1529"/>
                    <a:pt x="978" y="1600"/>
                    <a:pt x="1006" y="1600"/>
                  </a:cubicBezTo>
                  <a:cubicBezTo>
                    <a:pt x="1009" y="1600"/>
                    <a:pt x="1011" y="1600"/>
                    <a:pt x="1013" y="1598"/>
                  </a:cubicBezTo>
                  <a:cubicBezTo>
                    <a:pt x="1034" y="1580"/>
                    <a:pt x="981" y="1485"/>
                    <a:pt x="896" y="1348"/>
                  </a:cubicBezTo>
                  <a:cubicBezTo>
                    <a:pt x="850" y="1275"/>
                    <a:pt x="794" y="1183"/>
                    <a:pt x="754" y="1121"/>
                  </a:cubicBezTo>
                  <a:lnTo>
                    <a:pt x="606" y="900"/>
                  </a:lnTo>
                  <a:lnTo>
                    <a:pt x="464" y="674"/>
                  </a:lnTo>
                  <a:cubicBezTo>
                    <a:pt x="418" y="596"/>
                    <a:pt x="385" y="510"/>
                    <a:pt x="343" y="438"/>
                  </a:cubicBezTo>
                  <a:lnTo>
                    <a:pt x="206" y="207"/>
                  </a:lnTo>
                  <a:cubicBezTo>
                    <a:pt x="129" y="81"/>
                    <a:pt x="63" y="1"/>
                    <a:pt x="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1647250" y="4195475"/>
              <a:ext cx="15600" cy="22025"/>
            </a:xfrm>
            <a:custGeom>
              <a:avLst/>
              <a:gdLst/>
              <a:ahLst/>
              <a:cxnLst/>
              <a:rect l="l" t="t" r="r" b="b"/>
              <a:pathLst>
                <a:path w="624" h="881" extrusionOk="0">
                  <a:moveTo>
                    <a:pt x="35" y="0"/>
                  </a:moveTo>
                  <a:cubicBezTo>
                    <a:pt x="28" y="0"/>
                    <a:pt x="22" y="2"/>
                    <a:pt x="16" y="5"/>
                  </a:cubicBezTo>
                  <a:cubicBezTo>
                    <a:pt x="0" y="14"/>
                    <a:pt x="18" y="71"/>
                    <a:pt x="51" y="157"/>
                  </a:cubicBezTo>
                  <a:cubicBezTo>
                    <a:pt x="67" y="198"/>
                    <a:pt x="70" y="257"/>
                    <a:pt x="96" y="307"/>
                  </a:cubicBezTo>
                  <a:cubicBezTo>
                    <a:pt x="117" y="351"/>
                    <a:pt x="149" y="396"/>
                    <a:pt x="175" y="439"/>
                  </a:cubicBezTo>
                  <a:cubicBezTo>
                    <a:pt x="200" y="483"/>
                    <a:pt x="247" y="512"/>
                    <a:pt x="277" y="555"/>
                  </a:cubicBezTo>
                  <a:cubicBezTo>
                    <a:pt x="307" y="598"/>
                    <a:pt x="334" y="643"/>
                    <a:pt x="365" y="679"/>
                  </a:cubicBezTo>
                  <a:cubicBezTo>
                    <a:pt x="398" y="719"/>
                    <a:pt x="434" y="757"/>
                    <a:pt x="470" y="793"/>
                  </a:cubicBezTo>
                  <a:cubicBezTo>
                    <a:pt x="526" y="845"/>
                    <a:pt x="567" y="880"/>
                    <a:pt x="590" y="880"/>
                  </a:cubicBezTo>
                  <a:cubicBezTo>
                    <a:pt x="595" y="880"/>
                    <a:pt x="599" y="879"/>
                    <a:pt x="603" y="876"/>
                  </a:cubicBezTo>
                  <a:cubicBezTo>
                    <a:pt x="623" y="858"/>
                    <a:pt x="601" y="799"/>
                    <a:pt x="558" y="719"/>
                  </a:cubicBezTo>
                  <a:lnTo>
                    <a:pt x="487" y="588"/>
                  </a:lnTo>
                  <a:cubicBezTo>
                    <a:pt x="435" y="516"/>
                    <a:pt x="435" y="517"/>
                    <a:pt x="401" y="467"/>
                  </a:cubicBezTo>
                  <a:cubicBezTo>
                    <a:pt x="367" y="416"/>
                    <a:pt x="346" y="388"/>
                    <a:pt x="318" y="345"/>
                  </a:cubicBezTo>
                  <a:cubicBezTo>
                    <a:pt x="290" y="302"/>
                    <a:pt x="277" y="253"/>
                    <a:pt x="250" y="215"/>
                  </a:cubicBezTo>
                  <a:cubicBezTo>
                    <a:pt x="220" y="170"/>
                    <a:pt x="190" y="129"/>
                    <a:pt x="162" y="95"/>
                  </a:cubicBezTo>
                  <a:cubicBezTo>
                    <a:pt x="115" y="36"/>
                    <a:pt x="68" y="0"/>
                    <a:pt x="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1669725" y="4222400"/>
              <a:ext cx="21300" cy="14000"/>
            </a:xfrm>
            <a:custGeom>
              <a:avLst/>
              <a:gdLst/>
              <a:ahLst/>
              <a:cxnLst/>
              <a:rect l="l" t="t" r="r" b="b"/>
              <a:pathLst>
                <a:path w="852" h="560" extrusionOk="0">
                  <a:moveTo>
                    <a:pt x="61" y="1"/>
                  </a:moveTo>
                  <a:cubicBezTo>
                    <a:pt x="39" y="1"/>
                    <a:pt x="21" y="7"/>
                    <a:pt x="12" y="21"/>
                  </a:cubicBezTo>
                  <a:cubicBezTo>
                    <a:pt x="1" y="34"/>
                    <a:pt x="39" y="77"/>
                    <a:pt x="100" y="137"/>
                  </a:cubicBezTo>
                  <a:cubicBezTo>
                    <a:pt x="129" y="167"/>
                    <a:pt x="153" y="216"/>
                    <a:pt x="194" y="250"/>
                  </a:cubicBezTo>
                  <a:cubicBezTo>
                    <a:pt x="230" y="278"/>
                    <a:pt x="272" y="304"/>
                    <a:pt x="312" y="332"/>
                  </a:cubicBezTo>
                  <a:cubicBezTo>
                    <a:pt x="350" y="359"/>
                    <a:pt x="400" y="366"/>
                    <a:pt x="442" y="390"/>
                  </a:cubicBezTo>
                  <a:cubicBezTo>
                    <a:pt x="485" y="416"/>
                    <a:pt x="524" y="445"/>
                    <a:pt x="564" y="465"/>
                  </a:cubicBezTo>
                  <a:cubicBezTo>
                    <a:pt x="606" y="487"/>
                    <a:pt x="650" y="507"/>
                    <a:pt x="695" y="524"/>
                  </a:cubicBezTo>
                  <a:cubicBezTo>
                    <a:pt x="749" y="545"/>
                    <a:pt x="790" y="560"/>
                    <a:pt x="815" y="560"/>
                  </a:cubicBezTo>
                  <a:cubicBezTo>
                    <a:pt x="827" y="560"/>
                    <a:pt x="835" y="556"/>
                    <a:pt x="839" y="548"/>
                  </a:cubicBezTo>
                  <a:cubicBezTo>
                    <a:pt x="851" y="524"/>
                    <a:pt x="813" y="479"/>
                    <a:pt x="749" y="423"/>
                  </a:cubicBezTo>
                  <a:cubicBezTo>
                    <a:pt x="716" y="397"/>
                    <a:pt x="681" y="364"/>
                    <a:pt x="640" y="334"/>
                  </a:cubicBezTo>
                  <a:lnTo>
                    <a:pt x="523" y="261"/>
                  </a:lnTo>
                  <a:lnTo>
                    <a:pt x="406" y="187"/>
                  </a:lnTo>
                  <a:cubicBezTo>
                    <a:pt x="366" y="160"/>
                    <a:pt x="335" y="122"/>
                    <a:pt x="298" y="100"/>
                  </a:cubicBezTo>
                  <a:cubicBezTo>
                    <a:pt x="253" y="74"/>
                    <a:pt x="212" y="49"/>
                    <a:pt x="175" y="33"/>
                  </a:cubicBezTo>
                  <a:cubicBezTo>
                    <a:pt x="132" y="12"/>
                    <a:pt x="92" y="1"/>
                    <a:pt x="6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1596100" y="4185350"/>
              <a:ext cx="4475" cy="2125"/>
            </a:xfrm>
            <a:custGeom>
              <a:avLst/>
              <a:gdLst/>
              <a:ahLst/>
              <a:cxnLst/>
              <a:rect l="l" t="t" r="r" b="b"/>
              <a:pathLst>
                <a:path w="179" h="85" extrusionOk="0">
                  <a:moveTo>
                    <a:pt x="155" y="1"/>
                  </a:moveTo>
                  <a:cubicBezTo>
                    <a:pt x="127" y="5"/>
                    <a:pt x="97" y="12"/>
                    <a:pt x="70" y="23"/>
                  </a:cubicBezTo>
                  <a:cubicBezTo>
                    <a:pt x="56" y="27"/>
                    <a:pt x="44" y="35"/>
                    <a:pt x="34" y="44"/>
                  </a:cubicBezTo>
                  <a:cubicBezTo>
                    <a:pt x="29" y="48"/>
                    <a:pt x="6" y="61"/>
                    <a:pt x="3" y="63"/>
                  </a:cubicBezTo>
                  <a:cubicBezTo>
                    <a:pt x="0" y="68"/>
                    <a:pt x="3" y="70"/>
                    <a:pt x="3" y="72"/>
                  </a:cubicBezTo>
                  <a:cubicBezTo>
                    <a:pt x="2" y="72"/>
                    <a:pt x="4" y="73"/>
                    <a:pt x="6" y="73"/>
                  </a:cubicBezTo>
                  <a:cubicBezTo>
                    <a:pt x="10" y="73"/>
                    <a:pt x="19" y="71"/>
                    <a:pt x="23" y="71"/>
                  </a:cubicBezTo>
                  <a:cubicBezTo>
                    <a:pt x="24" y="71"/>
                    <a:pt x="24" y="71"/>
                    <a:pt x="25" y="72"/>
                  </a:cubicBezTo>
                  <a:cubicBezTo>
                    <a:pt x="26" y="74"/>
                    <a:pt x="23" y="78"/>
                    <a:pt x="26" y="80"/>
                  </a:cubicBezTo>
                  <a:cubicBezTo>
                    <a:pt x="30" y="83"/>
                    <a:pt x="36" y="84"/>
                    <a:pt x="40" y="84"/>
                  </a:cubicBezTo>
                  <a:cubicBezTo>
                    <a:pt x="42" y="84"/>
                    <a:pt x="45" y="84"/>
                    <a:pt x="48" y="84"/>
                  </a:cubicBezTo>
                  <a:cubicBezTo>
                    <a:pt x="62" y="84"/>
                    <a:pt x="75" y="82"/>
                    <a:pt x="87" y="77"/>
                  </a:cubicBezTo>
                  <a:cubicBezTo>
                    <a:pt x="109" y="69"/>
                    <a:pt x="130" y="59"/>
                    <a:pt x="149" y="47"/>
                  </a:cubicBezTo>
                  <a:cubicBezTo>
                    <a:pt x="155" y="42"/>
                    <a:pt x="164" y="38"/>
                    <a:pt x="169" y="31"/>
                  </a:cubicBezTo>
                  <a:cubicBezTo>
                    <a:pt x="173" y="27"/>
                    <a:pt x="169" y="25"/>
                    <a:pt x="169" y="23"/>
                  </a:cubicBezTo>
                  <a:cubicBezTo>
                    <a:pt x="170" y="20"/>
                    <a:pt x="168" y="17"/>
                    <a:pt x="166" y="14"/>
                  </a:cubicBezTo>
                  <a:cubicBezTo>
                    <a:pt x="165" y="12"/>
                    <a:pt x="179" y="5"/>
                    <a:pt x="175" y="3"/>
                  </a:cubicBezTo>
                  <a:cubicBezTo>
                    <a:pt x="169" y="1"/>
                    <a:pt x="162" y="1"/>
                    <a:pt x="1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1684250" y="3933375"/>
              <a:ext cx="4800" cy="4875"/>
            </a:xfrm>
            <a:custGeom>
              <a:avLst/>
              <a:gdLst/>
              <a:ahLst/>
              <a:cxnLst/>
              <a:rect l="l" t="t" r="r" b="b"/>
              <a:pathLst>
                <a:path w="192" h="195" extrusionOk="0">
                  <a:moveTo>
                    <a:pt x="104" y="0"/>
                  </a:moveTo>
                  <a:cubicBezTo>
                    <a:pt x="93" y="0"/>
                    <a:pt x="83" y="6"/>
                    <a:pt x="70" y="13"/>
                  </a:cubicBezTo>
                  <a:cubicBezTo>
                    <a:pt x="62" y="19"/>
                    <a:pt x="33" y="17"/>
                    <a:pt x="25" y="24"/>
                  </a:cubicBezTo>
                  <a:cubicBezTo>
                    <a:pt x="18" y="31"/>
                    <a:pt x="17" y="42"/>
                    <a:pt x="11" y="49"/>
                  </a:cubicBezTo>
                  <a:cubicBezTo>
                    <a:pt x="5" y="55"/>
                    <a:pt x="21" y="75"/>
                    <a:pt x="17" y="83"/>
                  </a:cubicBezTo>
                  <a:cubicBezTo>
                    <a:pt x="11" y="91"/>
                    <a:pt x="7" y="99"/>
                    <a:pt x="3" y="109"/>
                  </a:cubicBezTo>
                  <a:cubicBezTo>
                    <a:pt x="0" y="118"/>
                    <a:pt x="0" y="129"/>
                    <a:pt x="2" y="140"/>
                  </a:cubicBezTo>
                  <a:cubicBezTo>
                    <a:pt x="5" y="160"/>
                    <a:pt x="7" y="174"/>
                    <a:pt x="32" y="185"/>
                  </a:cubicBezTo>
                  <a:cubicBezTo>
                    <a:pt x="45" y="192"/>
                    <a:pt x="58" y="195"/>
                    <a:pt x="72" y="195"/>
                  </a:cubicBezTo>
                  <a:cubicBezTo>
                    <a:pt x="83" y="195"/>
                    <a:pt x="94" y="193"/>
                    <a:pt x="105" y="189"/>
                  </a:cubicBezTo>
                  <a:cubicBezTo>
                    <a:pt x="118" y="186"/>
                    <a:pt x="129" y="181"/>
                    <a:pt x="139" y="174"/>
                  </a:cubicBezTo>
                  <a:cubicBezTo>
                    <a:pt x="149" y="167"/>
                    <a:pt x="148" y="156"/>
                    <a:pt x="154" y="148"/>
                  </a:cubicBezTo>
                  <a:cubicBezTo>
                    <a:pt x="160" y="140"/>
                    <a:pt x="164" y="132"/>
                    <a:pt x="167" y="122"/>
                  </a:cubicBezTo>
                  <a:cubicBezTo>
                    <a:pt x="171" y="113"/>
                    <a:pt x="189" y="110"/>
                    <a:pt x="190" y="100"/>
                  </a:cubicBezTo>
                  <a:cubicBezTo>
                    <a:pt x="191" y="90"/>
                    <a:pt x="190" y="77"/>
                    <a:pt x="187" y="66"/>
                  </a:cubicBezTo>
                  <a:cubicBezTo>
                    <a:pt x="174" y="38"/>
                    <a:pt x="149" y="15"/>
                    <a:pt x="119" y="4"/>
                  </a:cubicBezTo>
                  <a:cubicBezTo>
                    <a:pt x="114" y="1"/>
                    <a:pt x="109" y="0"/>
                    <a:pt x="1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1648675" y="4049325"/>
              <a:ext cx="90025" cy="80150"/>
            </a:xfrm>
            <a:custGeom>
              <a:avLst/>
              <a:gdLst/>
              <a:ahLst/>
              <a:cxnLst/>
              <a:rect l="l" t="t" r="r" b="b"/>
              <a:pathLst>
                <a:path w="3601" h="3206" extrusionOk="0">
                  <a:moveTo>
                    <a:pt x="24" y="1"/>
                  </a:moveTo>
                  <a:cubicBezTo>
                    <a:pt x="23" y="1"/>
                    <a:pt x="22" y="1"/>
                    <a:pt x="21" y="2"/>
                  </a:cubicBezTo>
                  <a:cubicBezTo>
                    <a:pt x="0" y="15"/>
                    <a:pt x="126" y="258"/>
                    <a:pt x="368" y="601"/>
                  </a:cubicBezTo>
                  <a:cubicBezTo>
                    <a:pt x="487" y="768"/>
                    <a:pt x="627" y="961"/>
                    <a:pt x="798" y="1156"/>
                  </a:cubicBezTo>
                  <a:cubicBezTo>
                    <a:pt x="942" y="1325"/>
                    <a:pt x="1113" y="1491"/>
                    <a:pt x="1283" y="1662"/>
                  </a:cubicBezTo>
                  <a:cubicBezTo>
                    <a:pt x="1449" y="1825"/>
                    <a:pt x="1628" y="1981"/>
                    <a:pt x="1806" y="2129"/>
                  </a:cubicBezTo>
                  <a:cubicBezTo>
                    <a:pt x="1993" y="2282"/>
                    <a:pt x="2172" y="2440"/>
                    <a:pt x="2356" y="2567"/>
                  </a:cubicBezTo>
                  <a:cubicBezTo>
                    <a:pt x="2568" y="2716"/>
                    <a:pt x="2773" y="2840"/>
                    <a:pt x="2951" y="2939"/>
                  </a:cubicBezTo>
                  <a:cubicBezTo>
                    <a:pt x="3271" y="3116"/>
                    <a:pt x="3510" y="3205"/>
                    <a:pt x="3575" y="3205"/>
                  </a:cubicBezTo>
                  <a:cubicBezTo>
                    <a:pt x="3586" y="3205"/>
                    <a:pt x="3592" y="3203"/>
                    <a:pt x="3594" y="3198"/>
                  </a:cubicBezTo>
                  <a:cubicBezTo>
                    <a:pt x="3600" y="3178"/>
                    <a:pt x="3360" y="3051"/>
                    <a:pt x="3013" y="2826"/>
                  </a:cubicBezTo>
                  <a:cubicBezTo>
                    <a:pt x="2844" y="2716"/>
                    <a:pt x="2660" y="2568"/>
                    <a:pt x="2458" y="2416"/>
                  </a:cubicBezTo>
                  <a:cubicBezTo>
                    <a:pt x="2281" y="2288"/>
                    <a:pt x="2097" y="2146"/>
                    <a:pt x="1914" y="1994"/>
                  </a:cubicBezTo>
                  <a:cubicBezTo>
                    <a:pt x="1740" y="1847"/>
                    <a:pt x="1552" y="1710"/>
                    <a:pt x="1387" y="1550"/>
                  </a:cubicBezTo>
                  <a:cubicBezTo>
                    <a:pt x="1216" y="1385"/>
                    <a:pt x="1057" y="1216"/>
                    <a:pt x="910" y="1054"/>
                  </a:cubicBezTo>
                  <a:cubicBezTo>
                    <a:pt x="738" y="867"/>
                    <a:pt x="587" y="687"/>
                    <a:pt x="458" y="532"/>
                  </a:cubicBezTo>
                  <a:cubicBezTo>
                    <a:pt x="206" y="221"/>
                    <a:pt x="56" y="1"/>
                    <a:pt x="2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1735150" y="3993625"/>
              <a:ext cx="80125" cy="140600"/>
            </a:xfrm>
            <a:custGeom>
              <a:avLst/>
              <a:gdLst/>
              <a:ahLst/>
              <a:cxnLst/>
              <a:rect l="l" t="t" r="r" b="b"/>
              <a:pathLst>
                <a:path w="3205" h="5624" extrusionOk="0">
                  <a:moveTo>
                    <a:pt x="3166" y="1"/>
                  </a:moveTo>
                  <a:cubicBezTo>
                    <a:pt x="3154" y="1"/>
                    <a:pt x="3086" y="64"/>
                    <a:pt x="2971" y="167"/>
                  </a:cubicBezTo>
                  <a:cubicBezTo>
                    <a:pt x="2853" y="276"/>
                    <a:pt x="2694" y="447"/>
                    <a:pt x="2512" y="657"/>
                  </a:cubicBezTo>
                  <a:cubicBezTo>
                    <a:pt x="2335" y="865"/>
                    <a:pt x="2119" y="1102"/>
                    <a:pt x="1927" y="1389"/>
                  </a:cubicBezTo>
                  <a:cubicBezTo>
                    <a:pt x="1758" y="1634"/>
                    <a:pt x="1598" y="1908"/>
                    <a:pt x="1439" y="2189"/>
                  </a:cubicBezTo>
                  <a:cubicBezTo>
                    <a:pt x="1288" y="2460"/>
                    <a:pt x="1165" y="2750"/>
                    <a:pt x="1033" y="3030"/>
                  </a:cubicBezTo>
                  <a:cubicBezTo>
                    <a:pt x="895" y="3320"/>
                    <a:pt x="763" y="3606"/>
                    <a:pt x="651" y="3880"/>
                  </a:cubicBezTo>
                  <a:cubicBezTo>
                    <a:pt x="519" y="4197"/>
                    <a:pt x="407" y="4492"/>
                    <a:pt x="313" y="4747"/>
                  </a:cubicBezTo>
                  <a:cubicBezTo>
                    <a:pt x="121" y="5272"/>
                    <a:pt x="1" y="5614"/>
                    <a:pt x="27" y="5624"/>
                  </a:cubicBezTo>
                  <a:cubicBezTo>
                    <a:pt x="27" y="5624"/>
                    <a:pt x="28" y="5624"/>
                    <a:pt x="28" y="5624"/>
                  </a:cubicBezTo>
                  <a:cubicBezTo>
                    <a:pt x="56" y="5624"/>
                    <a:pt x="205" y="5294"/>
                    <a:pt x="419" y="4789"/>
                  </a:cubicBezTo>
                  <a:lnTo>
                    <a:pt x="792" y="3938"/>
                  </a:lnTo>
                  <a:cubicBezTo>
                    <a:pt x="910" y="3668"/>
                    <a:pt x="1033" y="3380"/>
                    <a:pt x="1172" y="3092"/>
                  </a:cubicBezTo>
                  <a:cubicBezTo>
                    <a:pt x="1305" y="2816"/>
                    <a:pt x="1446" y="2538"/>
                    <a:pt x="1593" y="2269"/>
                  </a:cubicBezTo>
                  <a:cubicBezTo>
                    <a:pt x="1748" y="1990"/>
                    <a:pt x="1920" y="1729"/>
                    <a:pt x="2082" y="1485"/>
                  </a:cubicBezTo>
                  <a:cubicBezTo>
                    <a:pt x="2264" y="1199"/>
                    <a:pt x="2452" y="947"/>
                    <a:pt x="2615" y="733"/>
                  </a:cubicBezTo>
                  <a:cubicBezTo>
                    <a:pt x="2959" y="293"/>
                    <a:pt x="3204" y="24"/>
                    <a:pt x="3167" y="1"/>
                  </a:cubicBezTo>
                  <a:cubicBezTo>
                    <a:pt x="3167" y="1"/>
                    <a:pt x="3167" y="1"/>
                    <a:pt x="31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1765525" y="4196800"/>
              <a:ext cx="4925" cy="9200"/>
            </a:xfrm>
            <a:custGeom>
              <a:avLst/>
              <a:gdLst/>
              <a:ahLst/>
              <a:cxnLst/>
              <a:rect l="l" t="t" r="r" b="b"/>
              <a:pathLst>
                <a:path w="197" h="368" extrusionOk="0">
                  <a:moveTo>
                    <a:pt x="111" y="0"/>
                  </a:moveTo>
                  <a:cubicBezTo>
                    <a:pt x="94" y="0"/>
                    <a:pt x="81" y="18"/>
                    <a:pt x="65" y="44"/>
                  </a:cubicBezTo>
                  <a:cubicBezTo>
                    <a:pt x="55" y="59"/>
                    <a:pt x="25" y="74"/>
                    <a:pt x="18" y="89"/>
                  </a:cubicBezTo>
                  <a:cubicBezTo>
                    <a:pt x="11" y="106"/>
                    <a:pt x="10" y="125"/>
                    <a:pt x="6" y="142"/>
                  </a:cubicBezTo>
                  <a:cubicBezTo>
                    <a:pt x="0" y="159"/>
                    <a:pt x="18" y="181"/>
                    <a:pt x="14" y="198"/>
                  </a:cubicBezTo>
                  <a:cubicBezTo>
                    <a:pt x="10" y="215"/>
                    <a:pt x="6" y="232"/>
                    <a:pt x="3" y="250"/>
                  </a:cubicBezTo>
                  <a:cubicBezTo>
                    <a:pt x="2" y="268"/>
                    <a:pt x="2" y="287"/>
                    <a:pt x="3" y="305"/>
                  </a:cubicBezTo>
                  <a:cubicBezTo>
                    <a:pt x="9" y="339"/>
                    <a:pt x="13" y="361"/>
                    <a:pt x="39" y="366"/>
                  </a:cubicBezTo>
                  <a:cubicBezTo>
                    <a:pt x="42" y="367"/>
                    <a:pt x="46" y="367"/>
                    <a:pt x="49" y="367"/>
                  </a:cubicBezTo>
                  <a:cubicBezTo>
                    <a:pt x="72" y="367"/>
                    <a:pt x="96" y="353"/>
                    <a:pt x="116" y="328"/>
                  </a:cubicBezTo>
                  <a:cubicBezTo>
                    <a:pt x="130" y="313"/>
                    <a:pt x="141" y="298"/>
                    <a:pt x="152" y="280"/>
                  </a:cubicBezTo>
                  <a:cubicBezTo>
                    <a:pt x="157" y="264"/>
                    <a:pt x="161" y="246"/>
                    <a:pt x="164" y="228"/>
                  </a:cubicBezTo>
                  <a:cubicBezTo>
                    <a:pt x="169" y="211"/>
                    <a:pt x="172" y="194"/>
                    <a:pt x="175" y="177"/>
                  </a:cubicBezTo>
                  <a:cubicBezTo>
                    <a:pt x="178" y="157"/>
                    <a:pt x="197" y="142"/>
                    <a:pt x="197" y="126"/>
                  </a:cubicBezTo>
                  <a:cubicBezTo>
                    <a:pt x="197" y="107"/>
                    <a:pt x="195" y="88"/>
                    <a:pt x="191" y="70"/>
                  </a:cubicBezTo>
                  <a:cubicBezTo>
                    <a:pt x="180" y="35"/>
                    <a:pt x="150" y="8"/>
                    <a:pt x="115" y="1"/>
                  </a:cubicBezTo>
                  <a:cubicBezTo>
                    <a:pt x="114" y="1"/>
                    <a:pt x="112" y="0"/>
                    <a:pt x="11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1762825" y="4236000"/>
              <a:ext cx="9125" cy="30675"/>
            </a:xfrm>
            <a:custGeom>
              <a:avLst/>
              <a:gdLst/>
              <a:ahLst/>
              <a:cxnLst/>
              <a:rect l="l" t="t" r="r" b="b"/>
              <a:pathLst>
                <a:path w="365" h="1227" extrusionOk="0">
                  <a:moveTo>
                    <a:pt x="27" y="0"/>
                  </a:moveTo>
                  <a:cubicBezTo>
                    <a:pt x="24" y="0"/>
                    <a:pt x="21" y="1"/>
                    <a:pt x="18" y="2"/>
                  </a:cubicBezTo>
                  <a:cubicBezTo>
                    <a:pt x="1" y="7"/>
                    <a:pt x="9" y="78"/>
                    <a:pt x="24" y="184"/>
                  </a:cubicBezTo>
                  <a:cubicBezTo>
                    <a:pt x="31" y="237"/>
                    <a:pt x="21" y="304"/>
                    <a:pt x="35" y="370"/>
                  </a:cubicBezTo>
                  <a:cubicBezTo>
                    <a:pt x="46" y="426"/>
                    <a:pt x="63" y="486"/>
                    <a:pt x="77" y="546"/>
                  </a:cubicBezTo>
                  <a:cubicBezTo>
                    <a:pt x="91" y="604"/>
                    <a:pt x="126" y="655"/>
                    <a:pt x="143" y="716"/>
                  </a:cubicBezTo>
                  <a:cubicBezTo>
                    <a:pt x="158" y="776"/>
                    <a:pt x="170" y="836"/>
                    <a:pt x="186" y="890"/>
                  </a:cubicBezTo>
                  <a:cubicBezTo>
                    <a:pt x="205" y="954"/>
                    <a:pt x="224" y="1013"/>
                    <a:pt x="243" y="1064"/>
                  </a:cubicBezTo>
                  <a:cubicBezTo>
                    <a:pt x="280" y="1162"/>
                    <a:pt x="305" y="1226"/>
                    <a:pt x="330" y="1226"/>
                  </a:cubicBezTo>
                  <a:cubicBezTo>
                    <a:pt x="331" y="1226"/>
                    <a:pt x="332" y="1226"/>
                    <a:pt x="333" y="1226"/>
                  </a:cubicBezTo>
                  <a:cubicBezTo>
                    <a:pt x="359" y="1219"/>
                    <a:pt x="365" y="1144"/>
                    <a:pt x="354" y="1035"/>
                  </a:cubicBezTo>
                  <a:cubicBezTo>
                    <a:pt x="348" y="982"/>
                    <a:pt x="344" y="919"/>
                    <a:pt x="333" y="852"/>
                  </a:cubicBezTo>
                  <a:cubicBezTo>
                    <a:pt x="324" y="796"/>
                    <a:pt x="303" y="735"/>
                    <a:pt x="290" y="676"/>
                  </a:cubicBezTo>
                  <a:cubicBezTo>
                    <a:pt x="277" y="618"/>
                    <a:pt x="260" y="562"/>
                    <a:pt x="245" y="501"/>
                  </a:cubicBezTo>
                  <a:cubicBezTo>
                    <a:pt x="228" y="441"/>
                    <a:pt x="227" y="378"/>
                    <a:pt x="211" y="323"/>
                  </a:cubicBezTo>
                  <a:cubicBezTo>
                    <a:pt x="190" y="259"/>
                    <a:pt x="170" y="202"/>
                    <a:pt x="149" y="153"/>
                  </a:cubicBezTo>
                  <a:cubicBezTo>
                    <a:pt x="109" y="59"/>
                    <a:pt x="62" y="0"/>
                    <a:pt x="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1823250" y="4412475"/>
              <a:ext cx="17825" cy="4950"/>
            </a:xfrm>
            <a:custGeom>
              <a:avLst/>
              <a:gdLst/>
              <a:ahLst/>
              <a:cxnLst/>
              <a:rect l="l" t="t" r="r" b="b"/>
              <a:pathLst>
                <a:path w="713" h="198" extrusionOk="0">
                  <a:moveTo>
                    <a:pt x="489" y="1"/>
                  </a:moveTo>
                  <a:cubicBezTo>
                    <a:pt x="459" y="1"/>
                    <a:pt x="428" y="6"/>
                    <a:pt x="397" y="8"/>
                  </a:cubicBezTo>
                  <a:cubicBezTo>
                    <a:pt x="363" y="9"/>
                    <a:pt x="333" y="35"/>
                    <a:pt x="299" y="38"/>
                  </a:cubicBezTo>
                  <a:cubicBezTo>
                    <a:pt x="264" y="40"/>
                    <a:pt x="230" y="40"/>
                    <a:pt x="197" y="46"/>
                  </a:cubicBezTo>
                  <a:cubicBezTo>
                    <a:pt x="164" y="51"/>
                    <a:pt x="130" y="58"/>
                    <a:pt x="97" y="68"/>
                  </a:cubicBezTo>
                  <a:cubicBezTo>
                    <a:pt x="39" y="84"/>
                    <a:pt x="1" y="96"/>
                    <a:pt x="2" y="123"/>
                  </a:cubicBezTo>
                  <a:cubicBezTo>
                    <a:pt x="5" y="149"/>
                    <a:pt x="47" y="170"/>
                    <a:pt x="108" y="181"/>
                  </a:cubicBezTo>
                  <a:cubicBezTo>
                    <a:pt x="142" y="189"/>
                    <a:pt x="178" y="194"/>
                    <a:pt x="212" y="197"/>
                  </a:cubicBezTo>
                  <a:cubicBezTo>
                    <a:pt x="214" y="197"/>
                    <a:pt x="217" y="197"/>
                    <a:pt x="219" y="197"/>
                  </a:cubicBezTo>
                  <a:cubicBezTo>
                    <a:pt x="250" y="197"/>
                    <a:pt x="282" y="190"/>
                    <a:pt x="313" y="189"/>
                  </a:cubicBezTo>
                  <a:cubicBezTo>
                    <a:pt x="347" y="189"/>
                    <a:pt x="379" y="183"/>
                    <a:pt x="414" y="179"/>
                  </a:cubicBezTo>
                  <a:cubicBezTo>
                    <a:pt x="418" y="179"/>
                    <a:pt x="422" y="179"/>
                    <a:pt x="426" y="179"/>
                  </a:cubicBezTo>
                  <a:cubicBezTo>
                    <a:pt x="450" y="179"/>
                    <a:pt x="474" y="184"/>
                    <a:pt x="496" y="184"/>
                  </a:cubicBezTo>
                  <a:cubicBezTo>
                    <a:pt x="503" y="184"/>
                    <a:pt x="509" y="183"/>
                    <a:pt x="516" y="182"/>
                  </a:cubicBezTo>
                  <a:cubicBezTo>
                    <a:pt x="550" y="175"/>
                    <a:pt x="584" y="167"/>
                    <a:pt x="615" y="155"/>
                  </a:cubicBezTo>
                  <a:cubicBezTo>
                    <a:pt x="675" y="133"/>
                    <a:pt x="712" y="95"/>
                    <a:pt x="707" y="58"/>
                  </a:cubicBezTo>
                  <a:cubicBezTo>
                    <a:pt x="705" y="39"/>
                    <a:pt x="664" y="34"/>
                    <a:pt x="603" y="27"/>
                  </a:cubicBezTo>
                  <a:cubicBezTo>
                    <a:pt x="573" y="24"/>
                    <a:pt x="536" y="1"/>
                    <a:pt x="498" y="1"/>
                  </a:cubicBezTo>
                  <a:cubicBezTo>
                    <a:pt x="495" y="1"/>
                    <a:pt x="492" y="1"/>
                    <a:pt x="48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1804750" y="3788625"/>
              <a:ext cx="4725" cy="27125"/>
            </a:xfrm>
            <a:custGeom>
              <a:avLst/>
              <a:gdLst/>
              <a:ahLst/>
              <a:cxnLst/>
              <a:rect l="l" t="t" r="r" b="b"/>
              <a:pathLst>
                <a:path w="189" h="1085" extrusionOk="0">
                  <a:moveTo>
                    <a:pt x="53" y="0"/>
                  </a:moveTo>
                  <a:cubicBezTo>
                    <a:pt x="51" y="0"/>
                    <a:pt x="50" y="0"/>
                    <a:pt x="48" y="0"/>
                  </a:cubicBezTo>
                  <a:cubicBezTo>
                    <a:pt x="30" y="3"/>
                    <a:pt x="29" y="65"/>
                    <a:pt x="25" y="159"/>
                  </a:cubicBezTo>
                  <a:cubicBezTo>
                    <a:pt x="22" y="205"/>
                    <a:pt x="0" y="258"/>
                    <a:pt x="0" y="315"/>
                  </a:cubicBezTo>
                  <a:cubicBezTo>
                    <a:pt x="3" y="388"/>
                    <a:pt x="3" y="411"/>
                    <a:pt x="6" y="468"/>
                  </a:cubicBezTo>
                  <a:cubicBezTo>
                    <a:pt x="6" y="520"/>
                    <a:pt x="30" y="570"/>
                    <a:pt x="29" y="622"/>
                  </a:cubicBezTo>
                  <a:cubicBezTo>
                    <a:pt x="29" y="672"/>
                    <a:pt x="28" y="715"/>
                    <a:pt x="26" y="775"/>
                  </a:cubicBezTo>
                  <a:cubicBezTo>
                    <a:pt x="29" y="817"/>
                    <a:pt x="30" y="865"/>
                    <a:pt x="33" y="929"/>
                  </a:cubicBezTo>
                  <a:cubicBezTo>
                    <a:pt x="41" y="1021"/>
                    <a:pt x="44" y="1083"/>
                    <a:pt x="71" y="1084"/>
                  </a:cubicBezTo>
                  <a:cubicBezTo>
                    <a:pt x="72" y="1084"/>
                    <a:pt x="72" y="1084"/>
                    <a:pt x="73" y="1084"/>
                  </a:cubicBezTo>
                  <a:cubicBezTo>
                    <a:pt x="98" y="1084"/>
                    <a:pt x="126" y="1025"/>
                    <a:pt x="148" y="934"/>
                  </a:cubicBezTo>
                  <a:cubicBezTo>
                    <a:pt x="161" y="882"/>
                    <a:pt x="171" y="829"/>
                    <a:pt x="179" y="777"/>
                  </a:cubicBezTo>
                  <a:cubicBezTo>
                    <a:pt x="184" y="727"/>
                    <a:pt x="180" y="671"/>
                    <a:pt x="182" y="619"/>
                  </a:cubicBezTo>
                  <a:cubicBezTo>
                    <a:pt x="184" y="566"/>
                    <a:pt x="180" y="514"/>
                    <a:pt x="179" y="460"/>
                  </a:cubicBezTo>
                  <a:cubicBezTo>
                    <a:pt x="176" y="407"/>
                    <a:pt x="188" y="352"/>
                    <a:pt x="182" y="302"/>
                  </a:cubicBezTo>
                  <a:cubicBezTo>
                    <a:pt x="176" y="249"/>
                    <a:pt x="165" y="197"/>
                    <a:pt x="153" y="145"/>
                  </a:cubicBezTo>
                  <a:cubicBezTo>
                    <a:pt x="128" y="56"/>
                    <a:pt x="89" y="0"/>
                    <a:pt x="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1818275" y="37987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close/>
                </a:path>
              </a:pathLst>
            </a:custGeom>
            <a:solidFill>
              <a:schemeClr val="dk2"/>
            </a:solidFill>
            <a:ln w="25" cap="flat" cmpd="sng">
              <a:solidFill>
                <a:srgbClr val="9B9595"/>
              </a:solidFill>
              <a:prstDash val="solid"/>
              <a:miter lim="136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1692325" y="3912900"/>
              <a:ext cx="13550" cy="5900"/>
            </a:xfrm>
            <a:custGeom>
              <a:avLst/>
              <a:gdLst/>
              <a:ahLst/>
              <a:cxnLst/>
              <a:rect l="l" t="t" r="r" b="b"/>
              <a:pathLst>
                <a:path w="542" h="236" extrusionOk="0">
                  <a:moveTo>
                    <a:pt x="370" y="0"/>
                  </a:moveTo>
                  <a:cubicBezTo>
                    <a:pt x="368" y="0"/>
                    <a:pt x="366" y="1"/>
                    <a:pt x="364" y="1"/>
                  </a:cubicBezTo>
                  <a:cubicBezTo>
                    <a:pt x="337" y="6"/>
                    <a:pt x="311" y="12"/>
                    <a:pt x="285" y="20"/>
                  </a:cubicBezTo>
                  <a:cubicBezTo>
                    <a:pt x="258" y="25"/>
                    <a:pt x="239" y="54"/>
                    <a:pt x="213" y="62"/>
                  </a:cubicBezTo>
                  <a:cubicBezTo>
                    <a:pt x="187" y="69"/>
                    <a:pt x="161" y="78"/>
                    <a:pt x="135" y="88"/>
                  </a:cubicBezTo>
                  <a:cubicBezTo>
                    <a:pt x="111" y="99"/>
                    <a:pt x="88" y="112"/>
                    <a:pt x="66" y="129"/>
                  </a:cubicBezTo>
                  <a:cubicBezTo>
                    <a:pt x="25" y="159"/>
                    <a:pt x="1" y="179"/>
                    <a:pt x="13" y="204"/>
                  </a:cubicBezTo>
                  <a:cubicBezTo>
                    <a:pt x="24" y="227"/>
                    <a:pt x="57" y="235"/>
                    <a:pt x="100" y="235"/>
                  </a:cubicBezTo>
                  <a:cubicBezTo>
                    <a:pt x="103" y="235"/>
                    <a:pt x="106" y="235"/>
                    <a:pt x="110" y="235"/>
                  </a:cubicBezTo>
                  <a:cubicBezTo>
                    <a:pt x="137" y="235"/>
                    <a:pt x="163" y="232"/>
                    <a:pt x="189" y="230"/>
                  </a:cubicBezTo>
                  <a:cubicBezTo>
                    <a:pt x="213" y="226"/>
                    <a:pt x="235" y="213"/>
                    <a:pt x="261" y="208"/>
                  </a:cubicBezTo>
                  <a:lnTo>
                    <a:pt x="332" y="186"/>
                  </a:lnTo>
                  <a:cubicBezTo>
                    <a:pt x="344" y="182"/>
                    <a:pt x="357" y="182"/>
                    <a:pt x="370" y="182"/>
                  </a:cubicBezTo>
                  <a:cubicBezTo>
                    <a:pt x="383" y="182"/>
                    <a:pt x="396" y="182"/>
                    <a:pt x="407" y="178"/>
                  </a:cubicBezTo>
                  <a:cubicBezTo>
                    <a:pt x="431" y="170"/>
                    <a:pt x="454" y="159"/>
                    <a:pt x="476" y="147"/>
                  </a:cubicBezTo>
                  <a:cubicBezTo>
                    <a:pt x="517" y="121"/>
                    <a:pt x="542" y="82"/>
                    <a:pt x="536" y="46"/>
                  </a:cubicBezTo>
                  <a:cubicBezTo>
                    <a:pt x="533" y="28"/>
                    <a:pt x="501" y="23"/>
                    <a:pt x="452" y="20"/>
                  </a:cubicBezTo>
                  <a:cubicBezTo>
                    <a:pt x="429" y="19"/>
                    <a:pt x="398" y="0"/>
                    <a:pt x="3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1694950" y="3899775"/>
              <a:ext cx="24350" cy="8800"/>
            </a:xfrm>
            <a:custGeom>
              <a:avLst/>
              <a:gdLst/>
              <a:ahLst/>
              <a:cxnLst/>
              <a:rect l="l" t="t" r="r" b="b"/>
              <a:pathLst>
                <a:path w="974" h="352" extrusionOk="0">
                  <a:moveTo>
                    <a:pt x="932" y="1"/>
                  </a:moveTo>
                  <a:cubicBezTo>
                    <a:pt x="906" y="1"/>
                    <a:pt x="864" y="8"/>
                    <a:pt x="812" y="17"/>
                  </a:cubicBezTo>
                  <a:cubicBezTo>
                    <a:pt x="769" y="24"/>
                    <a:pt x="715" y="16"/>
                    <a:pt x="664" y="28"/>
                  </a:cubicBezTo>
                  <a:cubicBezTo>
                    <a:pt x="621" y="39"/>
                    <a:pt x="573" y="57"/>
                    <a:pt x="528" y="72"/>
                  </a:cubicBezTo>
                  <a:cubicBezTo>
                    <a:pt x="482" y="85"/>
                    <a:pt x="445" y="121"/>
                    <a:pt x="397" y="136"/>
                  </a:cubicBezTo>
                  <a:cubicBezTo>
                    <a:pt x="351" y="152"/>
                    <a:pt x="304" y="163"/>
                    <a:pt x="261" y="181"/>
                  </a:cubicBezTo>
                  <a:cubicBezTo>
                    <a:pt x="212" y="200"/>
                    <a:pt x="167" y="219"/>
                    <a:pt x="129" y="237"/>
                  </a:cubicBezTo>
                  <a:cubicBezTo>
                    <a:pt x="51" y="275"/>
                    <a:pt x="0" y="301"/>
                    <a:pt x="9" y="327"/>
                  </a:cubicBezTo>
                  <a:cubicBezTo>
                    <a:pt x="15" y="344"/>
                    <a:pt x="43" y="351"/>
                    <a:pt x="87" y="351"/>
                  </a:cubicBezTo>
                  <a:cubicBezTo>
                    <a:pt x="110" y="351"/>
                    <a:pt x="136" y="349"/>
                    <a:pt x="165" y="346"/>
                  </a:cubicBezTo>
                  <a:cubicBezTo>
                    <a:pt x="208" y="342"/>
                    <a:pt x="258" y="336"/>
                    <a:pt x="310" y="324"/>
                  </a:cubicBezTo>
                  <a:cubicBezTo>
                    <a:pt x="355" y="314"/>
                    <a:pt x="401" y="294"/>
                    <a:pt x="446" y="280"/>
                  </a:cubicBezTo>
                  <a:cubicBezTo>
                    <a:pt x="493" y="268"/>
                    <a:pt x="536" y="250"/>
                    <a:pt x="583" y="235"/>
                  </a:cubicBezTo>
                  <a:cubicBezTo>
                    <a:pt x="630" y="219"/>
                    <a:pt x="681" y="218"/>
                    <a:pt x="723" y="200"/>
                  </a:cubicBezTo>
                  <a:cubicBezTo>
                    <a:pt x="768" y="182"/>
                    <a:pt x="812" y="162"/>
                    <a:pt x="854" y="139"/>
                  </a:cubicBezTo>
                  <a:cubicBezTo>
                    <a:pt x="931" y="95"/>
                    <a:pt x="974" y="45"/>
                    <a:pt x="960" y="10"/>
                  </a:cubicBezTo>
                  <a:cubicBezTo>
                    <a:pt x="957" y="4"/>
                    <a:pt x="948" y="1"/>
                    <a:pt x="93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1708750" y="3887350"/>
              <a:ext cx="12525" cy="4975"/>
            </a:xfrm>
            <a:custGeom>
              <a:avLst/>
              <a:gdLst/>
              <a:ahLst/>
              <a:cxnLst/>
              <a:rect l="l" t="t" r="r" b="b"/>
              <a:pathLst>
                <a:path w="501" h="199" extrusionOk="0">
                  <a:moveTo>
                    <a:pt x="343" y="0"/>
                  </a:moveTo>
                  <a:cubicBezTo>
                    <a:pt x="321" y="0"/>
                    <a:pt x="296" y="7"/>
                    <a:pt x="273" y="9"/>
                  </a:cubicBezTo>
                  <a:cubicBezTo>
                    <a:pt x="250" y="10"/>
                    <a:pt x="230" y="36"/>
                    <a:pt x="206" y="40"/>
                  </a:cubicBezTo>
                  <a:cubicBezTo>
                    <a:pt x="182" y="43"/>
                    <a:pt x="157" y="43"/>
                    <a:pt x="135" y="48"/>
                  </a:cubicBezTo>
                  <a:cubicBezTo>
                    <a:pt x="112" y="54"/>
                    <a:pt x="89" y="62"/>
                    <a:pt x="67" y="71"/>
                  </a:cubicBezTo>
                  <a:cubicBezTo>
                    <a:pt x="28" y="88"/>
                    <a:pt x="1" y="100"/>
                    <a:pt x="5" y="127"/>
                  </a:cubicBezTo>
                  <a:cubicBezTo>
                    <a:pt x="9" y="153"/>
                    <a:pt x="40" y="173"/>
                    <a:pt x="85" y="184"/>
                  </a:cubicBezTo>
                  <a:cubicBezTo>
                    <a:pt x="108" y="191"/>
                    <a:pt x="133" y="195"/>
                    <a:pt x="159" y="198"/>
                  </a:cubicBezTo>
                  <a:cubicBezTo>
                    <a:pt x="182" y="197"/>
                    <a:pt x="205" y="194"/>
                    <a:pt x="228" y="190"/>
                  </a:cubicBezTo>
                  <a:cubicBezTo>
                    <a:pt x="253" y="188"/>
                    <a:pt x="276" y="184"/>
                    <a:pt x="299" y="180"/>
                  </a:cubicBezTo>
                  <a:cubicBezTo>
                    <a:pt x="304" y="179"/>
                    <a:pt x="309" y="179"/>
                    <a:pt x="314" y="179"/>
                  </a:cubicBezTo>
                  <a:cubicBezTo>
                    <a:pt x="328" y="179"/>
                    <a:pt x="342" y="182"/>
                    <a:pt x="356" y="182"/>
                  </a:cubicBezTo>
                  <a:cubicBezTo>
                    <a:pt x="361" y="182"/>
                    <a:pt x="365" y="181"/>
                    <a:pt x="370" y="180"/>
                  </a:cubicBezTo>
                  <a:cubicBezTo>
                    <a:pt x="394" y="173"/>
                    <a:pt x="416" y="164"/>
                    <a:pt x="438" y="152"/>
                  </a:cubicBezTo>
                  <a:cubicBezTo>
                    <a:pt x="479" y="130"/>
                    <a:pt x="501" y="92"/>
                    <a:pt x="494" y="55"/>
                  </a:cubicBezTo>
                  <a:cubicBezTo>
                    <a:pt x="491" y="36"/>
                    <a:pt x="463" y="30"/>
                    <a:pt x="419" y="26"/>
                  </a:cubicBezTo>
                  <a:cubicBezTo>
                    <a:pt x="397" y="22"/>
                    <a:pt x="370" y="0"/>
                    <a:pt x="3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1719800" y="3875600"/>
              <a:ext cx="5750" cy="4675"/>
            </a:xfrm>
            <a:custGeom>
              <a:avLst/>
              <a:gdLst/>
              <a:ahLst/>
              <a:cxnLst/>
              <a:rect l="l" t="t" r="r" b="b"/>
              <a:pathLst>
                <a:path w="230" h="187" extrusionOk="0">
                  <a:moveTo>
                    <a:pt x="138" y="1"/>
                  </a:moveTo>
                  <a:cubicBezTo>
                    <a:pt x="123" y="1"/>
                    <a:pt x="109" y="19"/>
                    <a:pt x="97" y="21"/>
                  </a:cubicBezTo>
                  <a:cubicBezTo>
                    <a:pt x="83" y="21"/>
                    <a:pt x="70" y="22"/>
                    <a:pt x="56" y="26"/>
                  </a:cubicBezTo>
                  <a:cubicBezTo>
                    <a:pt x="42" y="33"/>
                    <a:pt x="32" y="41"/>
                    <a:pt x="22" y="53"/>
                  </a:cubicBezTo>
                  <a:cubicBezTo>
                    <a:pt x="6" y="75"/>
                    <a:pt x="0" y="91"/>
                    <a:pt x="18" y="112"/>
                  </a:cubicBezTo>
                  <a:cubicBezTo>
                    <a:pt x="34" y="128"/>
                    <a:pt x="53" y="143"/>
                    <a:pt x="74" y="154"/>
                  </a:cubicBezTo>
                  <a:lnTo>
                    <a:pt x="97" y="173"/>
                  </a:lnTo>
                  <a:cubicBezTo>
                    <a:pt x="98" y="174"/>
                    <a:pt x="99" y="174"/>
                    <a:pt x="100" y="174"/>
                  </a:cubicBezTo>
                  <a:cubicBezTo>
                    <a:pt x="103" y="174"/>
                    <a:pt x="105" y="172"/>
                    <a:pt x="107" y="172"/>
                  </a:cubicBezTo>
                  <a:cubicBezTo>
                    <a:pt x="108" y="172"/>
                    <a:pt x="108" y="173"/>
                    <a:pt x="109" y="173"/>
                  </a:cubicBezTo>
                  <a:cubicBezTo>
                    <a:pt x="110" y="174"/>
                    <a:pt x="111" y="174"/>
                    <a:pt x="112" y="174"/>
                  </a:cubicBezTo>
                  <a:cubicBezTo>
                    <a:pt x="115" y="174"/>
                    <a:pt x="117" y="173"/>
                    <a:pt x="120" y="173"/>
                  </a:cubicBezTo>
                  <a:cubicBezTo>
                    <a:pt x="121" y="173"/>
                    <a:pt x="122" y="173"/>
                    <a:pt x="123" y="173"/>
                  </a:cubicBezTo>
                  <a:cubicBezTo>
                    <a:pt x="127" y="173"/>
                    <a:pt x="128" y="187"/>
                    <a:pt x="131" y="187"/>
                  </a:cubicBezTo>
                  <a:cubicBezTo>
                    <a:pt x="131" y="187"/>
                    <a:pt x="131" y="187"/>
                    <a:pt x="131" y="187"/>
                  </a:cubicBezTo>
                  <a:lnTo>
                    <a:pt x="149" y="175"/>
                  </a:lnTo>
                  <a:cubicBezTo>
                    <a:pt x="172" y="157"/>
                    <a:pt x="195" y="138"/>
                    <a:pt x="217" y="116"/>
                  </a:cubicBezTo>
                  <a:cubicBezTo>
                    <a:pt x="229" y="102"/>
                    <a:pt x="225" y="86"/>
                    <a:pt x="210" y="63"/>
                  </a:cubicBezTo>
                  <a:cubicBezTo>
                    <a:pt x="205" y="52"/>
                    <a:pt x="201" y="22"/>
                    <a:pt x="186" y="14"/>
                  </a:cubicBezTo>
                  <a:cubicBezTo>
                    <a:pt x="172" y="7"/>
                    <a:pt x="157" y="3"/>
                    <a:pt x="142" y="1"/>
                  </a:cubicBezTo>
                  <a:cubicBezTo>
                    <a:pt x="141" y="1"/>
                    <a:pt x="139" y="1"/>
                    <a:pt x="1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1831150" y="4426225"/>
              <a:ext cx="8425" cy="10950"/>
            </a:xfrm>
            <a:custGeom>
              <a:avLst/>
              <a:gdLst/>
              <a:ahLst/>
              <a:cxnLst/>
              <a:rect l="l" t="t" r="r" b="b"/>
              <a:pathLst>
                <a:path w="337" h="438" extrusionOk="0">
                  <a:moveTo>
                    <a:pt x="71" y="1"/>
                  </a:moveTo>
                  <a:cubicBezTo>
                    <a:pt x="48" y="1"/>
                    <a:pt x="29" y="8"/>
                    <a:pt x="14" y="23"/>
                  </a:cubicBezTo>
                  <a:cubicBezTo>
                    <a:pt x="1" y="37"/>
                    <a:pt x="13" y="63"/>
                    <a:pt x="33" y="104"/>
                  </a:cubicBezTo>
                  <a:cubicBezTo>
                    <a:pt x="42" y="123"/>
                    <a:pt x="38" y="157"/>
                    <a:pt x="50" y="180"/>
                  </a:cubicBezTo>
                  <a:lnTo>
                    <a:pt x="91" y="236"/>
                  </a:lnTo>
                  <a:cubicBezTo>
                    <a:pt x="103" y="255"/>
                    <a:pt x="134" y="262"/>
                    <a:pt x="147" y="281"/>
                  </a:cubicBezTo>
                  <a:lnTo>
                    <a:pt x="183" y="340"/>
                  </a:lnTo>
                  <a:cubicBezTo>
                    <a:pt x="197" y="359"/>
                    <a:pt x="213" y="378"/>
                    <a:pt x="230" y="394"/>
                  </a:cubicBezTo>
                  <a:cubicBezTo>
                    <a:pt x="254" y="420"/>
                    <a:pt x="271" y="438"/>
                    <a:pt x="290" y="438"/>
                  </a:cubicBezTo>
                  <a:cubicBezTo>
                    <a:pt x="294" y="438"/>
                    <a:pt x="299" y="437"/>
                    <a:pt x="303" y="435"/>
                  </a:cubicBezTo>
                  <a:cubicBezTo>
                    <a:pt x="328" y="424"/>
                    <a:pt x="336" y="387"/>
                    <a:pt x="329" y="338"/>
                  </a:cubicBezTo>
                  <a:cubicBezTo>
                    <a:pt x="327" y="312"/>
                    <a:pt x="321" y="286"/>
                    <a:pt x="313" y="260"/>
                  </a:cubicBezTo>
                  <a:cubicBezTo>
                    <a:pt x="301" y="237"/>
                    <a:pt x="288" y="216"/>
                    <a:pt x="273" y="195"/>
                  </a:cubicBezTo>
                  <a:cubicBezTo>
                    <a:pt x="260" y="173"/>
                    <a:pt x="245" y="153"/>
                    <a:pt x="228" y="132"/>
                  </a:cubicBezTo>
                  <a:cubicBezTo>
                    <a:pt x="213" y="111"/>
                    <a:pt x="208" y="82"/>
                    <a:pt x="192" y="64"/>
                  </a:cubicBezTo>
                  <a:cubicBezTo>
                    <a:pt x="173" y="46"/>
                    <a:pt x="151" y="30"/>
                    <a:pt x="129" y="17"/>
                  </a:cubicBezTo>
                  <a:cubicBezTo>
                    <a:pt x="109" y="6"/>
                    <a:pt x="89" y="1"/>
                    <a:pt x="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1890825" y="4306950"/>
              <a:ext cx="4775" cy="4175"/>
            </a:xfrm>
            <a:custGeom>
              <a:avLst/>
              <a:gdLst/>
              <a:ahLst/>
              <a:cxnLst/>
              <a:rect l="l" t="t" r="r" b="b"/>
              <a:pathLst>
                <a:path w="191" h="167" extrusionOk="0">
                  <a:moveTo>
                    <a:pt x="86" y="1"/>
                  </a:moveTo>
                  <a:cubicBezTo>
                    <a:pt x="73" y="1"/>
                    <a:pt x="60" y="6"/>
                    <a:pt x="51" y="15"/>
                  </a:cubicBezTo>
                  <a:cubicBezTo>
                    <a:pt x="43" y="22"/>
                    <a:pt x="16" y="26"/>
                    <a:pt x="11" y="33"/>
                  </a:cubicBezTo>
                  <a:cubicBezTo>
                    <a:pt x="6" y="40"/>
                    <a:pt x="7" y="48"/>
                    <a:pt x="3" y="56"/>
                  </a:cubicBezTo>
                  <a:cubicBezTo>
                    <a:pt x="1" y="63"/>
                    <a:pt x="21" y="75"/>
                    <a:pt x="20" y="83"/>
                  </a:cubicBezTo>
                  <a:cubicBezTo>
                    <a:pt x="17" y="92"/>
                    <a:pt x="13" y="98"/>
                    <a:pt x="13" y="107"/>
                  </a:cubicBezTo>
                  <a:cubicBezTo>
                    <a:pt x="14" y="115"/>
                    <a:pt x="16" y="124"/>
                    <a:pt x="20" y="133"/>
                  </a:cubicBezTo>
                  <a:cubicBezTo>
                    <a:pt x="26" y="150"/>
                    <a:pt x="43" y="162"/>
                    <a:pt x="62" y="164"/>
                  </a:cubicBezTo>
                  <a:cubicBezTo>
                    <a:pt x="69" y="166"/>
                    <a:pt x="77" y="167"/>
                    <a:pt x="85" y="167"/>
                  </a:cubicBezTo>
                  <a:cubicBezTo>
                    <a:pt x="101" y="167"/>
                    <a:pt x="118" y="163"/>
                    <a:pt x="133" y="154"/>
                  </a:cubicBezTo>
                  <a:cubicBezTo>
                    <a:pt x="144" y="150"/>
                    <a:pt x="153" y="143"/>
                    <a:pt x="161" y="137"/>
                  </a:cubicBezTo>
                  <a:cubicBezTo>
                    <a:pt x="168" y="130"/>
                    <a:pt x="166" y="120"/>
                    <a:pt x="168" y="113"/>
                  </a:cubicBezTo>
                  <a:cubicBezTo>
                    <a:pt x="171" y="105"/>
                    <a:pt x="172" y="98"/>
                    <a:pt x="174" y="90"/>
                  </a:cubicBezTo>
                  <a:cubicBezTo>
                    <a:pt x="175" y="82"/>
                    <a:pt x="190" y="77"/>
                    <a:pt x="189" y="68"/>
                  </a:cubicBezTo>
                  <a:cubicBezTo>
                    <a:pt x="187" y="59"/>
                    <a:pt x="183" y="49"/>
                    <a:pt x="178" y="43"/>
                  </a:cubicBezTo>
                  <a:cubicBezTo>
                    <a:pt x="155" y="19"/>
                    <a:pt x="126" y="6"/>
                    <a:pt x="95" y="2"/>
                  </a:cubicBezTo>
                  <a:cubicBezTo>
                    <a:pt x="92" y="1"/>
                    <a:pt x="89" y="1"/>
                    <a:pt x="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1879725" y="4226900"/>
              <a:ext cx="5025" cy="10700"/>
            </a:xfrm>
            <a:custGeom>
              <a:avLst/>
              <a:gdLst/>
              <a:ahLst/>
              <a:cxnLst/>
              <a:rect l="l" t="t" r="r" b="b"/>
              <a:pathLst>
                <a:path w="201" h="428" extrusionOk="0">
                  <a:moveTo>
                    <a:pt x="128" y="1"/>
                  </a:moveTo>
                  <a:cubicBezTo>
                    <a:pt x="113" y="1"/>
                    <a:pt x="96" y="19"/>
                    <a:pt x="75" y="48"/>
                  </a:cubicBezTo>
                  <a:cubicBezTo>
                    <a:pt x="64" y="64"/>
                    <a:pt x="33" y="78"/>
                    <a:pt x="23" y="101"/>
                  </a:cubicBezTo>
                  <a:cubicBezTo>
                    <a:pt x="15" y="123"/>
                    <a:pt x="10" y="145"/>
                    <a:pt x="6" y="167"/>
                  </a:cubicBezTo>
                  <a:cubicBezTo>
                    <a:pt x="0" y="188"/>
                    <a:pt x="19" y="213"/>
                    <a:pt x="17" y="235"/>
                  </a:cubicBezTo>
                  <a:cubicBezTo>
                    <a:pt x="12" y="257"/>
                    <a:pt x="11" y="278"/>
                    <a:pt x="10" y="300"/>
                  </a:cubicBezTo>
                  <a:cubicBezTo>
                    <a:pt x="11" y="323"/>
                    <a:pt x="15" y="345"/>
                    <a:pt x="22" y="367"/>
                  </a:cubicBezTo>
                  <a:cubicBezTo>
                    <a:pt x="34" y="403"/>
                    <a:pt x="43" y="427"/>
                    <a:pt x="67" y="427"/>
                  </a:cubicBezTo>
                  <a:cubicBezTo>
                    <a:pt x="68" y="427"/>
                    <a:pt x="70" y="427"/>
                    <a:pt x="71" y="427"/>
                  </a:cubicBezTo>
                  <a:cubicBezTo>
                    <a:pt x="98" y="424"/>
                    <a:pt x="119" y="398"/>
                    <a:pt x="137" y="364"/>
                  </a:cubicBezTo>
                  <a:cubicBezTo>
                    <a:pt x="146" y="345"/>
                    <a:pt x="154" y="326"/>
                    <a:pt x="161" y="307"/>
                  </a:cubicBezTo>
                  <a:cubicBezTo>
                    <a:pt x="168" y="289"/>
                    <a:pt x="164" y="270"/>
                    <a:pt x="168" y="253"/>
                  </a:cubicBezTo>
                  <a:cubicBezTo>
                    <a:pt x="173" y="214"/>
                    <a:pt x="173" y="216"/>
                    <a:pt x="176" y="197"/>
                  </a:cubicBezTo>
                  <a:cubicBezTo>
                    <a:pt x="180" y="178"/>
                    <a:pt x="198" y="163"/>
                    <a:pt x="199" y="146"/>
                  </a:cubicBezTo>
                  <a:cubicBezTo>
                    <a:pt x="201" y="126"/>
                    <a:pt x="201" y="107"/>
                    <a:pt x="198" y="88"/>
                  </a:cubicBezTo>
                  <a:cubicBezTo>
                    <a:pt x="194" y="49"/>
                    <a:pt x="169" y="17"/>
                    <a:pt x="134" y="2"/>
                  </a:cubicBezTo>
                  <a:cubicBezTo>
                    <a:pt x="132" y="1"/>
                    <a:pt x="130" y="1"/>
                    <a:pt x="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1832375" y="4059700"/>
              <a:ext cx="6775" cy="10550"/>
            </a:xfrm>
            <a:custGeom>
              <a:avLst/>
              <a:gdLst/>
              <a:ahLst/>
              <a:cxnLst/>
              <a:rect l="l" t="t" r="r" b="b"/>
              <a:pathLst>
                <a:path w="271" h="422" extrusionOk="0">
                  <a:moveTo>
                    <a:pt x="58" y="0"/>
                  </a:moveTo>
                  <a:cubicBezTo>
                    <a:pt x="48" y="0"/>
                    <a:pt x="37" y="2"/>
                    <a:pt x="27" y="5"/>
                  </a:cubicBezTo>
                  <a:cubicBezTo>
                    <a:pt x="9" y="12"/>
                    <a:pt x="10" y="40"/>
                    <a:pt x="13" y="83"/>
                  </a:cubicBezTo>
                  <a:cubicBezTo>
                    <a:pt x="16" y="105"/>
                    <a:pt x="1" y="136"/>
                    <a:pt x="9" y="160"/>
                  </a:cubicBezTo>
                  <a:cubicBezTo>
                    <a:pt x="16" y="182"/>
                    <a:pt x="25" y="204"/>
                    <a:pt x="36" y="225"/>
                  </a:cubicBezTo>
                  <a:cubicBezTo>
                    <a:pt x="46" y="246"/>
                    <a:pt x="76" y="256"/>
                    <a:pt x="88" y="276"/>
                  </a:cubicBezTo>
                  <a:cubicBezTo>
                    <a:pt x="98" y="297"/>
                    <a:pt x="109" y="317"/>
                    <a:pt x="122" y="336"/>
                  </a:cubicBezTo>
                  <a:cubicBezTo>
                    <a:pt x="136" y="355"/>
                    <a:pt x="151" y="372"/>
                    <a:pt x="169" y="388"/>
                  </a:cubicBezTo>
                  <a:cubicBezTo>
                    <a:pt x="192" y="408"/>
                    <a:pt x="211" y="422"/>
                    <a:pt x="228" y="422"/>
                  </a:cubicBezTo>
                  <a:cubicBezTo>
                    <a:pt x="234" y="422"/>
                    <a:pt x="240" y="420"/>
                    <a:pt x="246" y="415"/>
                  </a:cubicBezTo>
                  <a:cubicBezTo>
                    <a:pt x="268" y="400"/>
                    <a:pt x="271" y="365"/>
                    <a:pt x="264" y="324"/>
                  </a:cubicBezTo>
                  <a:cubicBezTo>
                    <a:pt x="261" y="301"/>
                    <a:pt x="257" y="279"/>
                    <a:pt x="250" y="257"/>
                  </a:cubicBezTo>
                  <a:cubicBezTo>
                    <a:pt x="245" y="237"/>
                    <a:pt x="228" y="220"/>
                    <a:pt x="220" y="201"/>
                  </a:cubicBezTo>
                  <a:cubicBezTo>
                    <a:pt x="212" y="181"/>
                    <a:pt x="201" y="165"/>
                    <a:pt x="190" y="145"/>
                  </a:cubicBezTo>
                  <a:cubicBezTo>
                    <a:pt x="181" y="126"/>
                    <a:pt x="185" y="100"/>
                    <a:pt x="174" y="84"/>
                  </a:cubicBezTo>
                  <a:cubicBezTo>
                    <a:pt x="162" y="65"/>
                    <a:pt x="148" y="47"/>
                    <a:pt x="133" y="32"/>
                  </a:cubicBezTo>
                  <a:cubicBezTo>
                    <a:pt x="113" y="12"/>
                    <a:pt x="86" y="0"/>
                    <a:pt x="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1639650" y="3984725"/>
              <a:ext cx="4950" cy="5000"/>
            </a:xfrm>
            <a:custGeom>
              <a:avLst/>
              <a:gdLst/>
              <a:ahLst/>
              <a:cxnLst/>
              <a:rect l="l" t="t" r="r" b="b"/>
              <a:pathLst>
                <a:path w="198" h="200" extrusionOk="0">
                  <a:moveTo>
                    <a:pt x="96" y="1"/>
                  </a:moveTo>
                  <a:cubicBezTo>
                    <a:pt x="93" y="1"/>
                    <a:pt x="90" y="1"/>
                    <a:pt x="87" y="1"/>
                  </a:cubicBezTo>
                  <a:cubicBezTo>
                    <a:pt x="56" y="9"/>
                    <a:pt x="29" y="28"/>
                    <a:pt x="11" y="56"/>
                  </a:cubicBezTo>
                  <a:cubicBezTo>
                    <a:pt x="0" y="71"/>
                    <a:pt x="4" y="84"/>
                    <a:pt x="11" y="105"/>
                  </a:cubicBezTo>
                  <a:cubicBezTo>
                    <a:pt x="15" y="114"/>
                    <a:pt x="8" y="143"/>
                    <a:pt x="14" y="151"/>
                  </a:cubicBezTo>
                  <a:cubicBezTo>
                    <a:pt x="19" y="159"/>
                    <a:pt x="29" y="163"/>
                    <a:pt x="36" y="170"/>
                  </a:cubicBezTo>
                  <a:cubicBezTo>
                    <a:pt x="37" y="172"/>
                    <a:pt x="40" y="173"/>
                    <a:pt x="44" y="173"/>
                  </a:cubicBezTo>
                  <a:cubicBezTo>
                    <a:pt x="51" y="173"/>
                    <a:pt x="60" y="170"/>
                    <a:pt x="66" y="170"/>
                  </a:cubicBezTo>
                  <a:cubicBezTo>
                    <a:pt x="69" y="170"/>
                    <a:pt x="71" y="170"/>
                    <a:pt x="72" y="172"/>
                  </a:cubicBezTo>
                  <a:cubicBezTo>
                    <a:pt x="79" y="178"/>
                    <a:pt x="86" y="185"/>
                    <a:pt x="94" y="191"/>
                  </a:cubicBezTo>
                  <a:cubicBezTo>
                    <a:pt x="104" y="195"/>
                    <a:pt x="115" y="197"/>
                    <a:pt x="126" y="199"/>
                  </a:cubicBezTo>
                  <a:cubicBezTo>
                    <a:pt x="130" y="199"/>
                    <a:pt x="134" y="199"/>
                    <a:pt x="137" y="199"/>
                  </a:cubicBezTo>
                  <a:cubicBezTo>
                    <a:pt x="152" y="199"/>
                    <a:pt x="164" y="196"/>
                    <a:pt x="177" y="178"/>
                  </a:cubicBezTo>
                  <a:cubicBezTo>
                    <a:pt x="192" y="158"/>
                    <a:pt x="198" y="132"/>
                    <a:pt x="194" y="106"/>
                  </a:cubicBezTo>
                  <a:cubicBezTo>
                    <a:pt x="192" y="94"/>
                    <a:pt x="190" y="82"/>
                    <a:pt x="186" y="69"/>
                  </a:cubicBezTo>
                  <a:cubicBezTo>
                    <a:pt x="180" y="60"/>
                    <a:pt x="169" y="57"/>
                    <a:pt x="162" y="49"/>
                  </a:cubicBezTo>
                  <a:cubicBezTo>
                    <a:pt x="156" y="43"/>
                    <a:pt x="147" y="37"/>
                    <a:pt x="139" y="32"/>
                  </a:cubicBezTo>
                  <a:cubicBezTo>
                    <a:pt x="131" y="27"/>
                    <a:pt x="131" y="9"/>
                    <a:pt x="121" y="5"/>
                  </a:cubicBezTo>
                  <a:cubicBezTo>
                    <a:pt x="113" y="2"/>
                    <a:pt x="105" y="1"/>
                    <a:pt x="9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1631475" y="4312100"/>
              <a:ext cx="121950" cy="77175"/>
            </a:xfrm>
            <a:custGeom>
              <a:avLst/>
              <a:gdLst/>
              <a:ahLst/>
              <a:cxnLst/>
              <a:rect l="l" t="t" r="r" b="b"/>
              <a:pathLst>
                <a:path w="4878" h="3087" extrusionOk="0">
                  <a:moveTo>
                    <a:pt x="18" y="1"/>
                  </a:moveTo>
                  <a:cubicBezTo>
                    <a:pt x="14" y="1"/>
                    <a:pt x="11" y="2"/>
                    <a:pt x="10" y="4"/>
                  </a:cubicBezTo>
                  <a:cubicBezTo>
                    <a:pt x="0" y="19"/>
                    <a:pt x="221" y="259"/>
                    <a:pt x="586" y="597"/>
                  </a:cubicBezTo>
                  <a:cubicBezTo>
                    <a:pt x="765" y="761"/>
                    <a:pt x="964" y="965"/>
                    <a:pt x="1206" y="1155"/>
                  </a:cubicBezTo>
                  <a:cubicBezTo>
                    <a:pt x="1412" y="1321"/>
                    <a:pt x="1644" y="1482"/>
                    <a:pt x="1880" y="1647"/>
                  </a:cubicBezTo>
                  <a:cubicBezTo>
                    <a:pt x="2109" y="1803"/>
                    <a:pt x="2357" y="1936"/>
                    <a:pt x="2595" y="2076"/>
                  </a:cubicBezTo>
                  <a:cubicBezTo>
                    <a:pt x="2843" y="2221"/>
                    <a:pt x="3089" y="2361"/>
                    <a:pt x="3326" y="2478"/>
                  </a:cubicBezTo>
                  <a:cubicBezTo>
                    <a:pt x="3600" y="2616"/>
                    <a:pt x="3860" y="2730"/>
                    <a:pt x="4084" y="2822"/>
                  </a:cubicBezTo>
                  <a:cubicBezTo>
                    <a:pt x="4503" y="2991"/>
                    <a:pt x="4796" y="3087"/>
                    <a:pt x="4855" y="3087"/>
                  </a:cubicBezTo>
                  <a:cubicBezTo>
                    <a:pt x="4862" y="3087"/>
                    <a:pt x="4865" y="3086"/>
                    <a:pt x="4866" y="3083"/>
                  </a:cubicBezTo>
                  <a:cubicBezTo>
                    <a:pt x="4877" y="3056"/>
                    <a:pt x="4579" y="2929"/>
                    <a:pt x="4130" y="2717"/>
                  </a:cubicBezTo>
                  <a:cubicBezTo>
                    <a:pt x="3912" y="2613"/>
                    <a:pt x="3660" y="2486"/>
                    <a:pt x="3393" y="2342"/>
                  </a:cubicBezTo>
                  <a:cubicBezTo>
                    <a:pt x="3161" y="2221"/>
                    <a:pt x="2916" y="2088"/>
                    <a:pt x="2672" y="1943"/>
                  </a:cubicBezTo>
                  <a:cubicBezTo>
                    <a:pt x="2437" y="1802"/>
                    <a:pt x="2200" y="1655"/>
                    <a:pt x="1974" y="1501"/>
                  </a:cubicBezTo>
                  <a:cubicBezTo>
                    <a:pt x="1739" y="1340"/>
                    <a:pt x="1521" y="1166"/>
                    <a:pt x="1314" y="1007"/>
                  </a:cubicBezTo>
                  <a:cubicBezTo>
                    <a:pt x="1070" y="826"/>
                    <a:pt x="852" y="648"/>
                    <a:pt x="667" y="496"/>
                  </a:cubicBezTo>
                  <a:cubicBezTo>
                    <a:pt x="308" y="201"/>
                    <a:pt x="68" y="1"/>
                    <a:pt x="1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1753775" y="4377700"/>
              <a:ext cx="26050" cy="24450"/>
            </a:xfrm>
            <a:custGeom>
              <a:avLst/>
              <a:gdLst/>
              <a:ahLst/>
              <a:cxnLst/>
              <a:rect l="l" t="t" r="r" b="b"/>
              <a:pathLst>
                <a:path w="1042" h="978" extrusionOk="0">
                  <a:moveTo>
                    <a:pt x="42" y="1"/>
                  </a:moveTo>
                  <a:cubicBezTo>
                    <a:pt x="29" y="1"/>
                    <a:pt x="19" y="4"/>
                    <a:pt x="12" y="12"/>
                  </a:cubicBezTo>
                  <a:cubicBezTo>
                    <a:pt x="0" y="27"/>
                    <a:pt x="52" y="87"/>
                    <a:pt x="130" y="179"/>
                  </a:cubicBezTo>
                  <a:cubicBezTo>
                    <a:pt x="166" y="222"/>
                    <a:pt x="198" y="289"/>
                    <a:pt x="248" y="342"/>
                  </a:cubicBezTo>
                  <a:cubicBezTo>
                    <a:pt x="308" y="401"/>
                    <a:pt x="338" y="429"/>
                    <a:pt x="391" y="481"/>
                  </a:cubicBezTo>
                  <a:cubicBezTo>
                    <a:pt x="438" y="528"/>
                    <a:pt x="502" y="558"/>
                    <a:pt x="550" y="604"/>
                  </a:cubicBezTo>
                  <a:lnTo>
                    <a:pt x="693" y="742"/>
                  </a:lnTo>
                  <a:cubicBezTo>
                    <a:pt x="749" y="791"/>
                    <a:pt x="800" y="834"/>
                    <a:pt x="847" y="870"/>
                  </a:cubicBezTo>
                  <a:cubicBezTo>
                    <a:pt x="928" y="934"/>
                    <a:pt x="984" y="978"/>
                    <a:pt x="1011" y="978"/>
                  </a:cubicBezTo>
                  <a:cubicBezTo>
                    <a:pt x="1016" y="978"/>
                    <a:pt x="1020" y="976"/>
                    <a:pt x="1023" y="973"/>
                  </a:cubicBezTo>
                  <a:cubicBezTo>
                    <a:pt x="1042" y="954"/>
                    <a:pt x="1002" y="883"/>
                    <a:pt x="927" y="788"/>
                  </a:cubicBezTo>
                  <a:cubicBezTo>
                    <a:pt x="890" y="743"/>
                    <a:pt x="849" y="687"/>
                    <a:pt x="799" y="633"/>
                  </a:cubicBezTo>
                  <a:cubicBezTo>
                    <a:pt x="757" y="585"/>
                    <a:pt x="704" y="541"/>
                    <a:pt x="656" y="492"/>
                  </a:cubicBezTo>
                  <a:lnTo>
                    <a:pt x="510" y="354"/>
                  </a:lnTo>
                  <a:cubicBezTo>
                    <a:pt x="460" y="307"/>
                    <a:pt x="420" y="250"/>
                    <a:pt x="372" y="207"/>
                  </a:cubicBezTo>
                  <a:cubicBezTo>
                    <a:pt x="316" y="160"/>
                    <a:pt x="263" y="116"/>
                    <a:pt x="216" y="82"/>
                  </a:cubicBezTo>
                  <a:cubicBezTo>
                    <a:pt x="142" y="30"/>
                    <a:pt x="80" y="1"/>
                    <a:pt x="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1778125" y="4391900"/>
              <a:ext cx="15500" cy="16650"/>
            </a:xfrm>
            <a:custGeom>
              <a:avLst/>
              <a:gdLst/>
              <a:ahLst/>
              <a:cxnLst/>
              <a:rect l="l" t="t" r="r" b="b"/>
              <a:pathLst>
                <a:path w="620" h="666" extrusionOk="0">
                  <a:moveTo>
                    <a:pt x="64" y="1"/>
                  </a:moveTo>
                  <a:cubicBezTo>
                    <a:pt x="40" y="1"/>
                    <a:pt x="22" y="8"/>
                    <a:pt x="13" y="22"/>
                  </a:cubicBezTo>
                  <a:cubicBezTo>
                    <a:pt x="1" y="37"/>
                    <a:pt x="35" y="74"/>
                    <a:pt x="83" y="131"/>
                  </a:cubicBezTo>
                  <a:cubicBezTo>
                    <a:pt x="106" y="159"/>
                    <a:pt x="121" y="205"/>
                    <a:pt x="149" y="239"/>
                  </a:cubicBezTo>
                  <a:lnTo>
                    <a:pt x="234" y="326"/>
                  </a:lnTo>
                  <a:cubicBezTo>
                    <a:pt x="260" y="356"/>
                    <a:pt x="303" y="371"/>
                    <a:pt x="331" y="401"/>
                  </a:cubicBezTo>
                  <a:lnTo>
                    <a:pt x="407" y="497"/>
                  </a:lnTo>
                  <a:lnTo>
                    <a:pt x="490" y="587"/>
                  </a:lnTo>
                  <a:cubicBezTo>
                    <a:pt x="534" y="633"/>
                    <a:pt x="565" y="666"/>
                    <a:pt x="586" y="666"/>
                  </a:cubicBezTo>
                  <a:cubicBezTo>
                    <a:pt x="590" y="666"/>
                    <a:pt x="593" y="665"/>
                    <a:pt x="596" y="663"/>
                  </a:cubicBezTo>
                  <a:cubicBezTo>
                    <a:pt x="620" y="648"/>
                    <a:pt x="613" y="593"/>
                    <a:pt x="583" y="521"/>
                  </a:cubicBezTo>
                  <a:cubicBezTo>
                    <a:pt x="568" y="480"/>
                    <a:pt x="549" y="441"/>
                    <a:pt x="526" y="403"/>
                  </a:cubicBezTo>
                  <a:cubicBezTo>
                    <a:pt x="501" y="367"/>
                    <a:pt x="474" y="333"/>
                    <a:pt x="445" y="302"/>
                  </a:cubicBezTo>
                  <a:cubicBezTo>
                    <a:pt x="418" y="268"/>
                    <a:pt x="389" y="236"/>
                    <a:pt x="358" y="206"/>
                  </a:cubicBezTo>
                  <a:cubicBezTo>
                    <a:pt x="327" y="175"/>
                    <a:pt x="306" y="133"/>
                    <a:pt x="273" y="107"/>
                  </a:cubicBezTo>
                  <a:cubicBezTo>
                    <a:pt x="239" y="78"/>
                    <a:pt x="204" y="54"/>
                    <a:pt x="166" y="32"/>
                  </a:cubicBezTo>
                  <a:cubicBezTo>
                    <a:pt x="127" y="11"/>
                    <a:pt x="91" y="1"/>
                    <a:pt x="6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1616200" y="4292925"/>
              <a:ext cx="4575" cy="4800"/>
            </a:xfrm>
            <a:custGeom>
              <a:avLst/>
              <a:gdLst/>
              <a:ahLst/>
              <a:cxnLst/>
              <a:rect l="l" t="t" r="r" b="b"/>
              <a:pathLst>
                <a:path w="183" h="192" extrusionOk="0">
                  <a:moveTo>
                    <a:pt x="110" y="1"/>
                  </a:moveTo>
                  <a:cubicBezTo>
                    <a:pt x="89" y="1"/>
                    <a:pt x="58" y="14"/>
                    <a:pt x="32" y="35"/>
                  </a:cubicBezTo>
                  <a:cubicBezTo>
                    <a:pt x="17" y="46"/>
                    <a:pt x="15" y="60"/>
                    <a:pt x="15" y="80"/>
                  </a:cubicBezTo>
                  <a:cubicBezTo>
                    <a:pt x="14" y="90"/>
                    <a:pt x="0" y="114"/>
                    <a:pt x="2" y="122"/>
                  </a:cubicBezTo>
                  <a:cubicBezTo>
                    <a:pt x="4" y="131"/>
                    <a:pt x="13" y="136"/>
                    <a:pt x="15" y="144"/>
                  </a:cubicBezTo>
                  <a:cubicBezTo>
                    <a:pt x="19" y="152"/>
                    <a:pt x="43" y="146"/>
                    <a:pt x="48" y="152"/>
                  </a:cubicBezTo>
                  <a:cubicBezTo>
                    <a:pt x="53" y="159"/>
                    <a:pt x="56" y="169"/>
                    <a:pt x="63" y="174"/>
                  </a:cubicBezTo>
                  <a:cubicBezTo>
                    <a:pt x="70" y="180"/>
                    <a:pt x="79" y="184"/>
                    <a:pt x="88" y="186"/>
                  </a:cubicBezTo>
                  <a:cubicBezTo>
                    <a:pt x="94" y="189"/>
                    <a:pt x="101" y="191"/>
                    <a:pt x="108" y="191"/>
                  </a:cubicBezTo>
                  <a:cubicBezTo>
                    <a:pt x="120" y="191"/>
                    <a:pt x="131" y="187"/>
                    <a:pt x="141" y="178"/>
                  </a:cubicBezTo>
                  <a:cubicBezTo>
                    <a:pt x="161" y="163"/>
                    <a:pt x="173" y="141"/>
                    <a:pt x="179" y="117"/>
                  </a:cubicBezTo>
                  <a:cubicBezTo>
                    <a:pt x="182" y="105"/>
                    <a:pt x="183" y="92"/>
                    <a:pt x="183" y="81"/>
                  </a:cubicBezTo>
                  <a:cubicBezTo>
                    <a:pt x="182" y="72"/>
                    <a:pt x="172" y="68"/>
                    <a:pt x="169" y="58"/>
                  </a:cubicBezTo>
                  <a:cubicBezTo>
                    <a:pt x="164" y="51"/>
                    <a:pt x="158" y="45"/>
                    <a:pt x="153" y="38"/>
                  </a:cubicBezTo>
                  <a:cubicBezTo>
                    <a:pt x="148" y="31"/>
                    <a:pt x="153" y="16"/>
                    <a:pt x="146" y="11"/>
                  </a:cubicBezTo>
                  <a:cubicBezTo>
                    <a:pt x="137" y="5"/>
                    <a:pt x="127" y="2"/>
                    <a:pt x="116" y="1"/>
                  </a:cubicBezTo>
                  <a:cubicBezTo>
                    <a:pt x="114" y="1"/>
                    <a:pt x="112" y="1"/>
                    <a:pt x="1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1752500" y="4317950"/>
              <a:ext cx="4700" cy="3750"/>
            </a:xfrm>
            <a:custGeom>
              <a:avLst/>
              <a:gdLst/>
              <a:ahLst/>
              <a:cxnLst/>
              <a:rect l="l" t="t" r="r" b="b"/>
              <a:pathLst>
                <a:path w="188" h="150" extrusionOk="0">
                  <a:moveTo>
                    <a:pt x="102" y="1"/>
                  </a:moveTo>
                  <a:cubicBezTo>
                    <a:pt x="93" y="1"/>
                    <a:pt x="83" y="2"/>
                    <a:pt x="73" y="3"/>
                  </a:cubicBezTo>
                  <a:cubicBezTo>
                    <a:pt x="57" y="6"/>
                    <a:pt x="43" y="16"/>
                    <a:pt x="35" y="31"/>
                  </a:cubicBezTo>
                  <a:cubicBezTo>
                    <a:pt x="31" y="36"/>
                    <a:pt x="5" y="48"/>
                    <a:pt x="2" y="55"/>
                  </a:cubicBezTo>
                  <a:cubicBezTo>
                    <a:pt x="1" y="62"/>
                    <a:pt x="3" y="69"/>
                    <a:pt x="2" y="77"/>
                  </a:cubicBezTo>
                  <a:cubicBezTo>
                    <a:pt x="2" y="84"/>
                    <a:pt x="24" y="88"/>
                    <a:pt x="27" y="95"/>
                  </a:cubicBezTo>
                  <a:cubicBezTo>
                    <a:pt x="28" y="101"/>
                    <a:pt x="24" y="108"/>
                    <a:pt x="28" y="115"/>
                  </a:cubicBezTo>
                  <a:cubicBezTo>
                    <a:pt x="31" y="123"/>
                    <a:pt x="36" y="129"/>
                    <a:pt x="43" y="134"/>
                  </a:cubicBezTo>
                  <a:cubicBezTo>
                    <a:pt x="52" y="144"/>
                    <a:pt x="65" y="150"/>
                    <a:pt x="78" y="150"/>
                  </a:cubicBezTo>
                  <a:cubicBezTo>
                    <a:pt x="83" y="150"/>
                    <a:pt x="87" y="149"/>
                    <a:pt x="92" y="148"/>
                  </a:cubicBezTo>
                  <a:cubicBezTo>
                    <a:pt x="115" y="145"/>
                    <a:pt x="138" y="136"/>
                    <a:pt x="156" y="119"/>
                  </a:cubicBezTo>
                  <a:cubicBezTo>
                    <a:pt x="164" y="112"/>
                    <a:pt x="171" y="104"/>
                    <a:pt x="178" y="95"/>
                  </a:cubicBezTo>
                  <a:cubicBezTo>
                    <a:pt x="182" y="88"/>
                    <a:pt x="177" y="81"/>
                    <a:pt x="178" y="73"/>
                  </a:cubicBezTo>
                  <a:cubicBezTo>
                    <a:pt x="178" y="66"/>
                    <a:pt x="177" y="59"/>
                    <a:pt x="175" y="52"/>
                  </a:cubicBezTo>
                  <a:cubicBezTo>
                    <a:pt x="174" y="46"/>
                    <a:pt x="187" y="37"/>
                    <a:pt x="183" y="31"/>
                  </a:cubicBezTo>
                  <a:cubicBezTo>
                    <a:pt x="178" y="22"/>
                    <a:pt x="171" y="17"/>
                    <a:pt x="163" y="13"/>
                  </a:cubicBezTo>
                  <a:cubicBezTo>
                    <a:pt x="144" y="5"/>
                    <a:pt x="123" y="1"/>
                    <a:pt x="1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113" name="Google Shape;113;p2"/>
          <p:cNvGrpSpPr/>
          <p:nvPr/>
        </p:nvGrpSpPr>
        <p:grpSpPr>
          <a:xfrm>
            <a:off x="8576110" y="2464438"/>
            <a:ext cx="1231326" cy="1231319"/>
            <a:chOff x="1416675" y="4534375"/>
            <a:chExt cx="517625" cy="517600"/>
          </a:xfrm>
        </p:grpSpPr>
        <p:sp>
          <p:nvSpPr>
            <p:cNvPr id="114" name="Google Shape;114;p2"/>
            <p:cNvSpPr/>
            <p:nvPr/>
          </p:nvSpPr>
          <p:spPr>
            <a:xfrm>
              <a:off x="1432800" y="4550475"/>
              <a:ext cx="152500" cy="152500"/>
            </a:xfrm>
            <a:custGeom>
              <a:avLst/>
              <a:gdLst/>
              <a:ahLst/>
              <a:cxnLst/>
              <a:rect l="l" t="t" r="r" b="b"/>
              <a:pathLst>
                <a:path w="6100" h="6100" extrusionOk="0">
                  <a:moveTo>
                    <a:pt x="6100" y="0"/>
                  </a:moveTo>
                  <a:cubicBezTo>
                    <a:pt x="5607" y="184"/>
                    <a:pt x="5129" y="405"/>
                    <a:pt x="4670" y="662"/>
                  </a:cubicBezTo>
                  <a:lnTo>
                    <a:pt x="663" y="4670"/>
                  </a:lnTo>
                  <a:cubicBezTo>
                    <a:pt x="405" y="5129"/>
                    <a:pt x="184" y="5608"/>
                    <a:pt x="0" y="6100"/>
                  </a:cubicBezTo>
                  <a:lnTo>
                    <a:pt x="610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1416675" y="4534375"/>
              <a:ext cx="254375" cy="254350"/>
            </a:xfrm>
            <a:custGeom>
              <a:avLst/>
              <a:gdLst/>
              <a:ahLst/>
              <a:cxnLst/>
              <a:rect l="l" t="t" r="r" b="b"/>
              <a:pathLst>
                <a:path w="10175" h="10174" extrusionOk="0">
                  <a:moveTo>
                    <a:pt x="10175" y="1"/>
                  </a:moveTo>
                  <a:lnTo>
                    <a:pt x="10175" y="1"/>
                  </a:lnTo>
                  <a:cubicBezTo>
                    <a:pt x="9902" y="5"/>
                    <a:pt x="9629" y="18"/>
                    <a:pt x="9362" y="46"/>
                  </a:cubicBezTo>
                  <a:lnTo>
                    <a:pt x="45" y="9361"/>
                  </a:lnTo>
                  <a:cubicBezTo>
                    <a:pt x="19" y="9628"/>
                    <a:pt x="6" y="9901"/>
                    <a:pt x="0" y="10173"/>
                  </a:cubicBezTo>
                  <a:lnTo>
                    <a:pt x="101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1420050" y="4537750"/>
              <a:ext cx="314000" cy="314025"/>
            </a:xfrm>
            <a:custGeom>
              <a:avLst/>
              <a:gdLst/>
              <a:ahLst/>
              <a:cxnLst/>
              <a:rect l="l" t="t" r="r" b="b"/>
              <a:pathLst>
                <a:path w="12560" h="12561" extrusionOk="0">
                  <a:moveTo>
                    <a:pt x="11918" y="1"/>
                  </a:moveTo>
                  <a:lnTo>
                    <a:pt x="0" y="11920"/>
                  </a:lnTo>
                  <a:cubicBezTo>
                    <a:pt x="36" y="12135"/>
                    <a:pt x="79" y="12349"/>
                    <a:pt x="127" y="12560"/>
                  </a:cubicBezTo>
                  <a:lnTo>
                    <a:pt x="12560" y="127"/>
                  </a:lnTo>
                  <a:cubicBezTo>
                    <a:pt x="12349" y="80"/>
                    <a:pt x="12135" y="36"/>
                    <a:pt x="119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1435300" y="4553025"/>
              <a:ext cx="350525" cy="350475"/>
            </a:xfrm>
            <a:custGeom>
              <a:avLst/>
              <a:gdLst/>
              <a:ahLst/>
              <a:cxnLst/>
              <a:rect l="l" t="t" r="r" b="b"/>
              <a:pathLst>
                <a:path w="14021" h="14019" extrusionOk="0">
                  <a:moveTo>
                    <a:pt x="13485" y="0"/>
                  </a:moveTo>
                  <a:lnTo>
                    <a:pt x="1" y="13483"/>
                  </a:lnTo>
                  <a:cubicBezTo>
                    <a:pt x="73" y="13664"/>
                    <a:pt x="151" y="13843"/>
                    <a:pt x="233" y="14018"/>
                  </a:cubicBezTo>
                  <a:lnTo>
                    <a:pt x="14020" y="232"/>
                  </a:lnTo>
                  <a:cubicBezTo>
                    <a:pt x="13843" y="150"/>
                    <a:pt x="13666" y="71"/>
                    <a:pt x="134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1459225" y="4576900"/>
              <a:ext cx="370175" cy="370225"/>
            </a:xfrm>
            <a:custGeom>
              <a:avLst/>
              <a:gdLst/>
              <a:ahLst/>
              <a:cxnLst/>
              <a:rect l="l" t="t" r="r" b="b"/>
              <a:pathLst>
                <a:path w="14807" h="14809" extrusionOk="0">
                  <a:moveTo>
                    <a:pt x="14354" y="1"/>
                  </a:moveTo>
                  <a:lnTo>
                    <a:pt x="1" y="14356"/>
                  </a:lnTo>
                  <a:cubicBezTo>
                    <a:pt x="102" y="14508"/>
                    <a:pt x="207" y="14660"/>
                    <a:pt x="316" y="14808"/>
                  </a:cubicBezTo>
                  <a:lnTo>
                    <a:pt x="14807" y="317"/>
                  </a:lnTo>
                  <a:cubicBezTo>
                    <a:pt x="14660" y="208"/>
                    <a:pt x="14508" y="103"/>
                    <a:pt x="143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1490325" y="4608025"/>
              <a:ext cx="375775" cy="375800"/>
            </a:xfrm>
            <a:custGeom>
              <a:avLst/>
              <a:gdLst/>
              <a:ahLst/>
              <a:cxnLst/>
              <a:rect l="l" t="t" r="r" b="b"/>
              <a:pathLst>
                <a:path w="15031" h="15032" extrusionOk="0">
                  <a:moveTo>
                    <a:pt x="14652" y="0"/>
                  </a:moveTo>
                  <a:lnTo>
                    <a:pt x="0" y="14652"/>
                  </a:lnTo>
                  <a:cubicBezTo>
                    <a:pt x="125" y="14780"/>
                    <a:pt x="255" y="14907"/>
                    <a:pt x="389" y="15031"/>
                  </a:cubicBezTo>
                  <a:lnTo>
                    <a:pt x="15031" y="387"/>
                  </a:lnTo>
                  <a:cubicBezTo>
                    <a:pt x="14908" y="255"/>
                    <a:pt x="14782" y="126"/>
                    <a:pt x="146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1528000" y="4645700"/>
              <a:ext cx="368175" cy="368175"/>
            </a:xfrm>
            <a:custGeom>
              <a:avLst/>
              <a:gdLst/>
              <a:ahLst/>
              <a:cxnLst/>
              <a:rect l="l" t="t" r="r" b="b"/>
              <a:pathLst>
                <a:path w="14727" h="14727" extrusionOk="0">
                  <a:moveTo>
                    <a:pt x="14421" y="1"/>
                  </a:moveTo>
                  <a:lnTo>
                    <a:pt x="1" y="14421"/>
                  </a:lnTo>
                  <a:cubicBezTo>
                    <a:pt x="152" y="14527"/>
                    <a:pt x="306" y="14628"/>
                    <a:pt x="464" y="14727"/>
                  </a:cubicBezTo>
                  <a:lnTo>
                    <a:pt x="14726" y="463"/>
                  </a:lnTo>
                  <a:cubicBezTo>
                    <a:pt x="14628" y="306"/>
                    <a:pt x="14527" y="151"/>
                    <a:pt x="144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1572675" y="4690375"/>
              <a:ext cx="346325" cy="346300"/>
            </a:xfrm>
            <a:custGeom>
              <a:avLst/>
              <a:gdLst/>
              <a:ahLst/>
              <a:cxnLst/>
              <a:rect l="l" t="t" r="r" b="b"/>
              <a:pathLst>
                <a:path w="13853" h="13852" extrusionOk="0">
                  <a:moveTo>
                    <a:pt x="13632" y="1"/>
                  </a:moveTo>
                  <a:lnTo>
                    <a:pt x="1" y="13632"/>
                  </a:lnTo>
                  <a:cubicBezTo>
                    <a:pt x="181" y="13710"/>
                    <a:pt x="363" y="13783"/>
                    <a:pt x="547" y="13851"/>
                  </a:cubicBezTo>
                  <a:lnTo>
                    <a:pt x="13852" y="548"/>
                  </a:lnTo>
                  <a:cubicBezTo>
                    <a:pt x="13784" y="362"/>
                    <a:pt x="13709" y="181"/>
                    <a:pt x="136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1625800" y="4743525"/>
              <a:ext cx="306800" cy="306750"/>
            </a:xfrm>
            <a:custGeom>
              <a:avLst/>
              <a:gdLst/>
              <a:ahLst/>
              <a:cxnLst/>
              <a:rect l="l" t="t" r="r" b="b"/>
              <a:pathLst>
                <a:path w="12272" h="12270" extrusionOk="0">
                  <a:moveTo>
                    <a:pt x="12165" y="0"/>
                  </a:moveTo>
                  <a:lnTo>
                    <a:pt x="1" y="12164"/>
                  </a:lnTo>
                  <a:cubicBezTo>
                    <a:pt x="220" y="12207"/>
                    <a:pt x="440" y="12241"/>
                    <a:pt x="663" y="12269"/>
                  </a:cubicBezTo>
                  <a:lnTo>
                    <a:pt x="12271" y="662"/>
                  </a:lnTo>
                  <a:cubicBezTo>
                    <a:pt x="12243" y="439"/>
                    <a:pt x="12207" y="218"/>
                    <a:pt x="121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1691075" y="4808775"/>
              <a:ext cx="243225" cy="243200"/>
            </a:xfrm>
            <a:custGeom>
              <a:avLst/>
              <a:gdLst/>
              <a:ahLst/>
              <a:cxnLst/>
              <a:rect l="l" t="t" r="r" b="b"/>
              <a:pathLst>
                <a:path w="9729" h="9728" extrusionOk="0">
                  <a:moveTo>
                    <a:pt x="9729" y="0"/>
                  </a:moveTo>
                  <a:lnTo>
                    <a:pt x="0" y="9727"/>
                  </a:lnTo>
                  <a:cubicBezTo>
                    <a:pt x="289" y="9711"/>
                    <a:pt x="574" y="9682"/>
                    <a:pt x="855" y="9643"/>
                  </a:cubicBezTo>
                  <a:lnTo>
                    <a:pt x="9641" y="855"/>
                  </a:lnTo>
                  <a:cubicBezTo>
                    <a:pt x="9682" y="573"/>
                    <a:pt x="9711" y="289"/>
                    <a:pt x="97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1783850" y="4901575"/>
              <a:ext cx="127250" cy="127225"/>
            </a:xfrm>
            <a:custGeom>
              <a:avLst/>
              <a:gdLst/>
              <a:ahLst/>
              <a:cxnLst/>
              <a:rect l="l" t="t" r="r" b="b"/>
              <a:pathLst>
                <a:path w="5090" h="5089" extrusionOk="0">
                  <a:moveTo>
                    <a:pt x="5089" y="0"/>
                  </a:moveTo>
                  <a:lnTo>
                    <a:pt x="1" y="5089"/>
                  </a:lnTo>
                  <a:cubicBezTo>
                    <a:pt x="676" y="4778"/>
                    <a:pt x="1313" y="4396"/>
                    <a:pt x="1906" y="3950"/>
                  </a:cubicBezTo>
                  <a:lnTo>
                    <a:pt x="3951" y="1906"/>
                  </a:lnTo>
                  <a:cubicBezTo>
                    <a:pt x="4398" y="1313"/>
                    <a:pt x="4780" y="675"/>
                    <a:pt x="50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" name="Google Shape;125;p2"/>
          <p:cNvSpPr/>
          <p:nvPr/>
        </p:nvSpPr>
        <p:spPr>
          <a:xfrm rot="2215430">
            <a:off x="7123610" y="-1304712"/>
            <a:ext cx="2610567" cy="3488857"/>
          </a:xfrm>
          <a:custGeom>
            <a:avLst/>
            <a:gdLst/>
            <a:ahLst/>
            <a:cxnLst/>
            <a:rect l="l" t="t" r="r" b="b"/>
            <a:pathLst>
              <a:path w="37811" h="50532" extrusionOk="0">
                <a:moveTo>
                  <a:pt x="13391" y="0"/>
                </a:moveTo>
                <a:lnTo>
                  <a:pt x="1" y="50532"/>
                </a:lnTo>
                <a:lnTo>
                  <a:pt x="37811" y="19957"/>
                </a:lnTo>
                <a:lnTo>
                  <a:pt x="13391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6" name="Google Shape;126;p2"/>
          <p:cNvGrpSpPr/>
          <p:nvPr/>
        </p:nvGrpSpPr>
        <p:grpSpPr>
          <a:xfrm flipH="1">
            <a:off x="7008775" y="-9"/>
            <a:ext cx="2840227" cy="1433874"/>
            <a:chOff x="-6052225" y="1317513"/>
            <a:chExt cx="5175341" cy="2612744"/>
          </a:xfrm>
        </p:grpSpPr>
        <p:sp>
          <p:nvSpPr>
            <p:cNvPr id="127" name="Google Shape;127;p2"/>
            <p:cNvSpPr/>
            <p:nvPr/>
          </p:nvSpPr>
          <p:spPr>
            <a:xfrm>
              <a:off x="-1910958" y="3498683"/>
              <a:ext cx="65208" cy="55665"/>
            </a:xfrm>
            <a:custGeom>
              <a:avLst/>
              <a:gdLst/>
              <a:ahLst/>
              <a:cxnLst/>
              <a:rect l="l" t="t" r="r" b="b"/>
              <a:pathLst>
                <a:path w="697" h="595" extrusionOk="0">
                  <a:moveTo>
                    <a:pt x="397" y="0"/>
                  </a:moveTo>
                  <a:cubicBezTo>
                    <a:pt x="324" y="0"/>
                    <a:pt x="250" y="27"/>
                    <a:pt x="189" y="87"/>
                  </a:cubicBezTo>
                  <a:cubicBezTo>
                    <a:pt x="1" y="274"/>
                    <a:pt x="134" y="594"/>
                    <a:pt x="399" y="594"/>
                  </a:cubicBezTo>
                  <a:cubicBezTo>
                    <a:pt x="563" y="594"/>
                    <a:pt x="695" y="462"/>
                    <a:pt x="696" y="298"/>
                  </a:cubicBezTo>
                  <a:cubicBezTo>
                    <a:pt x="696" y="119"/>
                    <a:pt x="550" y="0"/>
                    <a:pt x="3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-4750016" y="2545532"/>
              <a:ext cx="775290" cy="648617"/>
            </a:xfrm>
            <a:custGeom>
              <a:avLst/>
              <a:gdLst/>
              <a:ahLst/>
              <a:cxnLst/>
              <a:rect l="l" t="t" r="r" b="b"/>
              <a:pathLst>
                <a:path w="8287" h="6933" extrusionOk="0">
                  <a:moveTo>
                    <a:pt x="168" y="0"/>
                  </a:moveTo>
                  <a:cubicBezTo>
                    <a:pt x="125" y="0"/>
                    <a:pt x="90" y="12"/>
                    <a:pt x="67" y="37"/>
                  </a:cubicBezTo>
                  <a:cubicBezTo>
                    <a:pt x="0" y="109"/>
                    <a:pt x="360" y="590"/>
                    <a:pt x="954" y="1295"/>
                  </a:cubicBezTo>
                  <a:cubicBezTo>
                    <a:pt x="1246" y="1637"/>
                    <a:pt x="1519" y="2107"/>
                    <a:pt x="1918" y="2512"/>
                  </a:cubicBezTo>
                  <a:cubicBezTo>
                    <a:pt x="2260" y="2865"/>
                    <a:pt x="2658" y="3205"/>
                    <a:pt x="3051" y="3563"/>
                  </a:cubicBezTo>
                  <a:cubicBezTo>
                    <a:pt x="3431" y="3908"/>
                    <a:pt x="3907" y="4152"/>
                    <a:pt x="4304" y="4474"/>
                  </a:cubicBezTo>
                  <a:cubicBezTo>
                    <a:pt x="4717" y="4806"/>
                    <a:pt x="5115" y="5143"/>
                    <a:pt x="5514" y="5427"/>
                  </a:cubicBezTo>
                  <a:cubicBezTo>
                    <a:pt x="5975" y="5757"/>
                    <a:pt x="6416" y="6043"/>
                    <a:pt x="6802" y="6273"/>
                  </a:cubicBezTo>
                  <a:cubicBezTo>
                    <a:pt x="7474" y="6671"/>
                    <a:pt x="7957" y="6932"/>
                    <a:pt x="8138" y="6932"/>
                  </a:cubicBezTo>
                  <a:cubicBezTo>
                    <a:pt x="8172" y="6932"/>
                    <a:pt x="8195" y="6923"/>
                    <a:pt x="8207" y="6904"/>
                  </a:cubicBezTo>
                  <a:cubicBezTo>
                    <a:pt x="8286" y="6779"/>
                    <a:pt x="7849" y="6358"/>
                    <a:pt x="7152" y="5763"/>
                  </a:cubicBezTo>
                  <a:lnTo>
                    <a:pt x="6002" y="4770"/>
                  </a:lnTo>
                  <a:cubicBezTo>
                    <a:pt x="5633" y="4463"/>
                    <a:pt x="5215" y="4167"/>
                    <a:pt x="4817" y="3830"/>
                  </a:cubicBezTo>
                  <a:lnTo>
                    <a:pt x="3661" y="2856"/>
                  </a:lnTo>
                  <a:cubicBezTo>
                    <a:pt x="3269" y="2512"/>
                    <a:pt x="2943" y="2112"/>
                    <a:pt x="2586" y="1794"/>
                  </a:cubicBezTo>
                  <a:lnTo>
                    <a:pt x="1444" y="799"/>
                  </a:lnTo>
                  <a:cubicBezTo>
                    <a:pt x="858" y="305"/>
                    <a:pt x="389" y="0"/>
                    <a:pt x="1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-4250145" y="2617197"/>
              <a:ext cx="875675" cy="697920"/>
            </a:xfrm>
            <a:custGeom>
              <a:avLst/>
              <a:gdLst/>
              <a:ahLst/>
              <a:cxnLst/>
              <a:rect l="l" t="t" r="r" b="b"/>
              <a:pathLst>
                <a:path w="9360" h="7460" extrusionOk="0">
                  <a:moveTo>
                    <a:pt x="238" y="0"/>
                  </a:moveTo>
                  <a:cubicBezTo>
                    <a:pt x="217" y="70"/>
                    <a:pt x="205" y="161"/>
                    <a:pt x="187" y="240"/>
                  </a:cubicBezTo>
                  <a:cubicBezTo>
                    <a:pt x="129" y="563"/>
                    <a:pt x="62" y="841"/>
                    <a:pt x="26" y="1178"/>
                  </a:cubicBezTo>
                  <a:cubicBezTo>
                    <a:pt x="1" y="1519"/>
                    <a:pt x="29" y="1929"/>
                    <a:pt x="101" y="2278"/>
                  </a:cubicBezTo>
                  <a:cubicBezTo>
                    <a:pt x="333" y="3278"/>
                    <a:pt x="865" y="4065"/>
                    <a:pt x="1369" y="4625"/>
                  </a:cubicBezTo>
                  <a:cubicBezTo>
                    <a:pt x="1782" y="5085"/>
                    <a:pt x="2255" y="5487"/>
                    <a:pt x="2776" y="5821"/>
                  </a:cubicBezTo>
                  <a:cubicBezTo>
                    <a:pt x="3053" y="5994"/>
                    <a:pt x="3257" y="6085"/>
                    <a:pt x="3366" y="6085"/>
                  </a:cubicBezTo>
                  <a:cubicBezTo>
                    <a:pt x="3403" y="6085"/>
                    <a:pt x="3429" y="6075"/>
                    <a:pt x="3444" y="6054"/>
                  </a:cubicBezTo>
                  <a:cubicBezTo>
                    <a:pt x="3474" y="6011"/>
                    <a:pt x="3317" y="5819"/>
                    <a:pt x="3029" y="5506"/>
                  </a:cubicBezTo>
                  <a:cubicBezTo>
                    <a:pt x="2744" y="5188"/>
                    <a:pt x="2321" y="4753"/>
                    <a:pt x="1901" y="4177"/>
                  </a:cubicBezTo>
                  <a:cubicBezTo>
                    <a:pt x="1490" y="3615"/>
                    <a:pt x="1196" y="2844"/>
                    <a:pt x="1061" y="2078"/>
                  </a:cubicBezTo>
                  <a:cubicBezTo>
                    <a:pt x="1061" y="2051"/>
                    <a:pt x="1063" y="2046"/>
                    <a:pt x="1065" y="2046"/>
                  </a:cubicBezTo>
                  <a:cubicBezTo>
                    <a:pt x="1066" y="2046"/>
                    <a:pt x="1067" y="2048"/>
                    <a:pt x="1068" y="2048"/>
                  </a:cubicBezTo>
                  <a:cubicBezTo>
                    <a:pt x="1068" y="2048"/>
                    <a:pt x="1068" y="2048"/>
                    <a:pt x="1068" y="2045"/>
                  </a:cubicBezTo>
                  <a:lnTo>
                    <a:pt x="1068" y="2045"/>
                  </a:lnTo>
                  <a:cubicBezTo>
                    <a:pt x="1068" y="2045"/>
                    <a:pt x="1069" y="2045"/>
                    <a:pt x="1069" y="2045"/>
                  </a:cubicBezTo>
                  <a:cubicBezTo>
                    <a:pt x="1069" y="2045"/>
                    <a:pt x="1068" y="2044"/>
                    <a:pt x="1068" y="2044"/>
                  </a:cubicBezTo>
                  <a:lnTo>
                    <a:pt x="1068" y="2044"/>
                  </a:lnTo>
                  <a:cubicBezTo>
                    <a:pt x="1068" y="2044"/>
                    <a:pt x="1077" y="2053"/>
                    <a:pt x="1140" y="2121"/>
                  </a:cubicBezTo>
                  <a:lnTo>
                    <a:pt x="1163" y="2146"/>
                  </a:lnTo>
                  <a:lnTo>
                    <a:pt x="1222" y="2199"/>
                  </a:lnTo>
                  <a:lnTo>
                    <a:pt x="1456" y="2407"/>
                  </a:lnTo>
                  <a:cubicBezTo>
                    <a:pt x="1613" y="2546"/>
                    <a:pt x="1775" y="2681"/>
                    <a:pt x="1940" y="2811"/>
                  </a:cubicBezTo>
                  <a:cubicBezTo>
                    <a:pt x="2267" y="3075"/>
                    <a:pt x="2603" y="3328"/>
                    <a:pt x="2919" y="3597"/>
                  </a:cubicBezTo>
                  <a:cubicBezTo>
                    <a:pt x="3576" y="4155"/>
                    <a:pt x="4233" y="4692"/>
                    <a:pt x="4886" y="5145"/>
                  </a:cubicBezTo>
                  <a:cubicBezTo>
                    <a:pt x="5570" y="5623"/>
                    <a:pt x="6279" y="6065"/>
                    <a:pt x="7011" y="6467"/>
                  </a:cubicBezTo>
                  <a:cubicBezTo>
                    <a:pt x="8160" y="7097"/>
                    <a:pt x="8993" y="7460"/>
                    <a:pt x="9228" y="7460"/>
                  </a:cubicBezTo>
                  <a:cubicBezTo>
                    <a:pt x="9262" y="7460"/>
                    <a:pt x="9284" y="7452"/>
                    <a:pt x="9291" y="7436"/>
                  </a:cubicBezTo>
                  <a:cubicBezTo>
                    <a:pt x="9360" y="7298"/>
                    <a:pt x="8539" y="6778"/>
                    <a:pt x="7329" y="5937"/>
                  </a:cubicBezTo>
                  <a:cubicBezTo>
                    <a:pt x="6740" y="5528"/>
                    <a:pt x="6072" y="5026"/>
                    <a:pt x="5360" y="4477"/>
                  </a:cubicBezTo>
                  <a:cubicBezTo>
                    <a:pt x="4746" y="4006"/>
                    <a:pt x="4079" y="3518"/>
                    <a:pt x="3445" y="2964"/>
                  </a:cubicBezTo>
                  <a:cubicBezTo>
                    <a:pt x="3141" y="2696"/>
                    <a:pt x="2834" y="2428"/>
                    <a:pt x="2535" y="2151"/>
                  </a:cubicBezTo>
                  <a:cubicBezTo>
                    <a:pt x="2382" y="2015"/>
                    <a:pt x="2233" y="1876"/>
                    <a:pt x="2086" y="1734"/>
                  </a:cubicBezTo>
                  <a:lnTo>
                    <a:pt x="1865" y="1524"/>
                  </a:lnTo>
                  <a:lnTo>
                    <a:pt x="1520" y="1174"/>
                  </a:lnTo>
                  <a:cubicBezTo>
                    <a:pt x="1268" y="923"/>
                    <a:pt x="1009" y="622"/>
                    <a:pt x="779" y="453"/>
                  </a:cubicBezTo>
                  <a:lnTo>
                    <a:pt x="419" y="153"/>
                  </a:lnTo>
                  <a:lnTo>
                    <a:pt x="2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30" name="Google Shape;130;p2"/>
            <p:cNvSpPr/>
            <p:nvPr/>
          </p:nvSpPr>
          <p:spPr>
            <a:xfrm>
              <a:off x="-3277908" y="3334212"/>
              <a:ext cx="490602" cy="107588"/>
            </a:xfrm>
            <a:custGeom>
              <a:avLst/>
              <a:gdLst/>
              <a:ahLst/>
              <a:cxnLst/>
              <a:rect l="l" t="t" r="r" b="b"/>
              <a:pathLst>
                <a:path w="5244" h="1150" extrusionOk="0">
                  <a:moveTo>
                    <a:pt x="907" y="0"/>
                  </a:moveTo>
                  <a:cubicBezTo>
                    <a:pt x="882" y="0"/>
                    <a:pt x="857" y="0"/>
                    <a:pt x="832" y="1"/>
                  </a:cubicBezTo>
                  <a:cubicBezTo>
                    <a:pt x="377" y="6"/>
                    <a:pt x="54" y="125"/>
                    <a:pt x="17" y="325"/>
                  </a:cubicBezTo>
                  <a:cubicBezTo>
                    <a:pt x="1" y="425"/>
                    <a:pt x="278" y="538"/>
                    <a:pt x="712" y="685"/>
                  </a:cubicBezTo>
                  <a:cubicBezTo>
                    <a:pt x="925" y="757"/>
                    <a:pt x="1158" y="939"/>
                    <a:pt x="1433" y="1001"/>
                  </a:cubicBezTo>
                  <a:cubicBezTo>
                    <a:pt x="1672" y="1057"/>
                    <a:pt x="1931" y="1076"/>
                    <a:pt x="2191" y="1119"/>
                  </a:cubicBezTo>
                  <a:cubicBezTo>
                    <a:pt x="2236" y="1125"/>
                    <a:pt x="2281" y="1128"/>
                    <a:pt x="2326" y="1128"/>
                  </a:cubicBezTo>
                  <a:cubicBezTo>
                    <a:pt x="2511" y="1128"/>
                    <a:pt x="2702" y="1083"/>
                    <a:pt x="2886" y="1083"/>
                  </a:cubicBezTo>
                  <a:cubicBezTo>
                    <a:pt x="2912" y="1083"/>
                    <a:pt x="2938" y="1084"/>
                    <a:pt x="2964" y="1086"/>
                  </a:cubicBezTo>
                  <a:cubicBezTo>
                    <a:pt x="3226" y="1108"/>
                    <a:pt x="3482" y="1147"/>
                    <a:pt x="3725" y="1149"/>
                  </a:cubicBezTo>
                  <a:cubicBezTo>
                    <a:pt x="3750" y="1149"/>
                    <a:pt x="3776" y="1149"/>
                    <a:pt x="3801" y="1149"/>
                  </a:cubicBezTo>
                  <a:cubicBezTo>
                    <a:pt x="4031" y="1149"/>
                    <a:pt x="4261" y="1138"/>
                    <a:pt x="4490" y="1115"/>
                  </a:cubicBezTo>
                  <a:cubicBezTo>
                    <a:pt x="4948" y="1061"/>
                    <a:pt x="5243" y="1016"/>
                    <a:pt x="5242" y="869"/>
                  </a:cubicBezTo>
                  <a:cubicBezTo>
                    <a:pt x="5241" y="723"/>
                    <a:pt x="4948" y="599"/>
                    <a:pt x="4505" y="496"/>
                  </a:cubicBezTo>
                  <a:cubicBezTo>
                    <a:pt x="4288" y="445"/>
                    <a:pt x="4038" y="377"/>
                    <a:pt x="3770" y="331"/>
                  </a:cubicBezTo>
                  <a:cubicBezTo>
                    <a:pt x="3537" y="294"/>
                    <a:pt x="3286" y="299"/>
                    <a:pt x="3034" y="265"/>
                  </a:cubicBezTo>
                  <a:cubicBezTo>
                    <a:pt x="2791" y="233"/>
                    <a:pt x="2542" y="219"/>
                    <a:pt x="2299" y="190"/>
                  </a:cubicBezTo>
                  <a:cubicBezTo>
                    <a:pt x="2045" y="162"/>
                    <a:pt x="1810" y="51"/>
                    <a:pt x="1575" y="32"/>
                  </a:cubicBezTo>
                  <a:cubicBezTo>
                    <a:pt x="1335" y="14"/>
                    <a:pt x="1110" y="0"/>
                    <a:pt x="9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-3117085" y="2958957"/>
              <a:ext cx="369823" cy="400790"/>
            </a:xfrm>
            <a:custGeom>
              <a:avLst/>
              <a:gdLst/>
              <a:ahLst/>
              <a:cxnLst/>
              <a:rect l="l" t="t" r="r" b="b"/>
              <a:pathLst>
                <a:path w="3953" h="4284" extrusionOk="0">
                  <a:moveTo>
                    <a:pt x="175" y="1"/>
                  </a:moveTo>
                  <a:cubicBezTo>
                    <a:pt x="149" y="1"/>
                    <a:pt x="127" y="9"/>
                    <a:pt x="108" y="25"/>
                  </a:cubicBezTo>
                  <a:cubicBezTo>
                    <a:pt x="1" y="123"/>
                    <a:pt x="117" y="442"/>
                    <a:pt x="373" y="866"/>
                  </a:cubicBezTo>
                  <a:cubicBezTo>
                    <a:pt x="497" y="1072"/>
                    <a:pt x="636" y="1316"/>
                    <a:pt x="813" y="1557"/>
                  </a:cubicBezTo>
                  <a:cubicBezTo>
                    <a:pt x="966" y="1766"/>
                    <a:pt x="1168" y="1951"/>
                    <a:pt x="1345" y="2166"/>
                  </a:cubicBezTo>
                  <a:cubicBezTo>
                    <a:pt x="1515" y="2375"/>
                    <a:pt x="1706" y="2568"/>
                    <a:pt x="1887" y="2767"/>
                  </a:cubicBezTo>
                  <a:cubicBezTo>
                    <a:pt x="2074" y="2973"/>
                    <a:pt x="2198" y="3230"/>
                    <a:pt x="2383" y="3409"/>
                  </a:cubicBezTo>
                  <a:cubicBezTo>
                    <a:pt x="2576" y="3600"/>
                    <a:pt x="2779" y="3780"/>
                    <a:pt x="2991" y="3949"/>
                  </a:cubicBezTo>
                  <a:cubicBezTo>
                    <a:pt x="3270" y="4165"/>
                    <a:pt x="3527" y="4283"/>
                    <a:pt x="3705" y="4283"/>
                  </a:cubicBezTo>
                  <a:cubicBezTo>
                    <a:pt x="3778" y="4283"/>
                    <a:pt x="3838" y="4263"/>
                    <a:pt x="3880" y="4222"/>
                  </a:cubicBezTo>
                  <a:cubicBezTo>
                    <a:pt x="3952" y="4151"/>
                    <a:pt x="3778" y="3884"/>
                    <a:pt x="3505" y="3479"/>
                  </a:cubicBezTo>
                  <a:cubicBezTo>
                    <a:pt x="3372" y="3281"/>
                    <a:pt x="3291" y="2986"/>
                    <a:pt x="3109" y="2750"/>
                  </a:cubicBezTo>
                  <a:cubicBezTo>
                    <a:pt x="2950" y="2547"/>
                    <a:pt x="2757" y="2353"/>
                    <a:pt x="2578" y="2140"/>
                  </a:cubicBezTo>
                  <a:cubicBezTo>
                    <a:pt x="2405" y="1935"/>
                    <a:pt x="2134" y="1812"/>
                    <a:pt x="1955" y="1613"/>
                  </a:cubicBezTo>
                  <a:cubicBezTo>
                    <a:pt x="1769" y="1407"/>
                    <a:pt x="1601" y="1190"/>
                    <a:pt x="1420" y="1008"/>
                  </a:cubicBezTo>
                  <a:cubicBezTo>
                    <a:pt x="1211" y="796"/>
                    <a:pt x="1012" y="606"/>
                    <a:pt x="832" y="452"/>
                  </a:cubicBezTo>
                  <a:cubicBezTo>
                    <a:pt x="523" y="188"/>
                    <a:pt x="303" y="1"/>
                    <a:pt x="1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-3076763" y="2874196"/>
              <a:ext cx="513523" cy="514459"/>
            </a:xfrm>
            <a:custGeom>
              <a:avLst/>
              <a:gdLst/>
              <a:ahLst/>
              <a:cxnLst/>
              <a:rect l="l" t="t" r="r" b="b"/>
              <a:pathLst>
                <a:path w="5489" h="5499" extrusionOk="0">
                  <a:moveTo>
                    <a:pt x="243" y="0"/>
                  </a:moveTo>
                  <a:cubicBezTo>
                    <a:pt x="158" y="0"/>
                    <a:pt x="96" y="23"/>
                    <a:pt x="62" y="71"/>
                  </a:cubicBezTo>
                  <a:cubicBezTo>
                    <a:pt x="0" y="154"/>
                    <a:pt x="300" y="458"/>
                    <a:pt x="743" y="935"/>
                  </a:cubicBezTo>
                  <a:cubicBezTo>
                    <a:pt x="959" y="1167"/>
                    <a:pt x="1141" y="1514"/>
                    <a:pt x="1414" y="1799"/>
                  </a:cubicBezTo>
                  <a:lnTo>
                    <a:pt x="2183" y="2552"/>
                  </a:lnTo>
                  <a:cubicBezTo>
                    <a:pt x="2429" y="2808"/>
                    <a:pt x="2769" y="2984"/>
                    <a:pt x="3016" y="3243"/>
                  </a:cubicBezTo>
                  <a:lnTo>
                    <a:pt x="3742" y="4039"/>
                  </a:lnTo>
                  <a:cubicBezTo>
                    <a:pt x="4019" y="4325"/>
                    <a:pt x="4272" y="4589"/>
                    <a:pt x="4500" y="4810"/>
                  </a:cubicBezTo>
                  <a:cubicBezTo>
                    <a:pt x="4911" y="5211"/>
                    <a:pt x="5187" y="5498"/>
                    <a:pt x="5326" y="5498"/>
                  </a:cubicBezTo>
                  <a:cubicBezTo>
                    <a:pt x="5345" y="5498"/>
                    <a:pt x="5361" y="5493"/>
                    <a:pt x="5375" y="5482"/>
                  </a:cubicBezTo>
                  <a:cubicBezTo>
                    <a:pt x="5488" y="5392"/>
                    <a:pt x="5326" y="4977"/>
                    <a:pt x="4972" y="4411"/>
                  </a:cubicBezTo>
                  <a:cubicBezTo>
                    <a:pt x="4800" y="4137"/>
                    <a:pt x="4600" y="3812"/>
                    <a:pt x="4350" y="3491"/>
                  </a:cubicBezTo>
                  <a:cubicBezTo>
                    <a:pt x="4136" y="3213"/>
                    <a:pt x="3862" y="2956"/>
                    <a:pt x="3610" y="2672"/>
                  </a:cubicBezTo>
                  <a:cubicBezTo>
                    <a:pt x="3366" y="2398"/>
                    <a:pt x="3096" y="2140"/>
                    <a:pt x="2834" y="1884"/>
                  </a:cubicBezTo>
                  <a:cubicBezTo>
                    <a:pt x="2562" y="1618"/>
                    <a:pt x="2346" y="1302"/>
                    <a:pt x="2076" y="1075"/>
                  </a:cubicBezTo>
                  <a:cubicBezTo>
                    <a:pt x="1796" y="835"/>
                    <a:pt x="1501" y="611"/>
                    <a:pt x="1195" y="405"/>
                  </a:cubicBezTo>
                  <a:cubicBezTo>
                    <a:pt x="795" y="139"/>
                    <a:pt x="451" y="0"/>
                    <a:pt x="2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-2522161" y="3400449"/>
              <a:ext cx="1547774" cy="444012"/>
            </a:xfrm>
            <a:custGeom>
              <a:avLst/>
              <a:gdLst/>
              <a:ahLst/>
              <a:cxnLst/>
              <a:rect l="l" t="t" r="r" b="b"/>
              <a:pathLst>
                <a:path w="16544" h="4746" extrusionOk="0">
                  <a:moveTo>
                    <a:pt x="2287" y="0"/>
                  </a:moveTo>
                  <a:cubicBezTo>
                    <a:pt x="880" y="0"/>
                    <a:pt x="1" y="242"/>
                    <a:pt x="37" y="422"/>
                  </a:cubicBezTo>
                  <a:cubicBezTo>
                    <a:pt x="54" y="535"/>
                    <a:pt x="1011" y="520"/>
                    <a:pt x="2454" y="697"/>
                  </a:cubicBezTo>
                  <a:cubicBezTo>
                    <a:pt x="3159" y="788"/>
                    <a:pt x="3960" y="1015"/>
                    <a:pt x="4827" y="1201"/>
                  </a:cubicBezTo>
                  <a:cubicBezTo>
                    <a:pt x="5580" y="1350"/>
                    <a:pt x="6380" y="1524"/>
                    <a:pt x="7187" y="1741"/>
                  </a:cubicBezTo>
                  <a:cubicBezTo>
                    <a:pt x="7960" y="1958"/>
                    <a:pt x="8780" y="2078"/>
                    <a:pt x="9548" y="2334"/>
                  </a:cubicBezTo>
                  <a:cubicBezTo>
                    <a:pt x="10345" y="2600"/>
                    <a:pt x="11117" y="2896"/>
                    <a:pt x="11845" y="3163"/>
                  </a:cubicBezTo>
                  <a:lnTo>
                    <a:pt x="14145" y="4008"/>
                  </a:lnTo>
                  <a:cubicBezTo>
                    <a:pt x="15323" y="4435"/>
                    <a:pt x="16149" y="4746"/>
                    <a:pt x="16406" y="4746"/>
                  </a:cubicBezTo>
                  <a:cubicBezTo>
                    <a:pt x="16451" y="4746"/>
                    <a:pt x="16479" y="4736"/>
                    <a:pt x="16487" y="4715"/>
                  </a:cubicBezTo>
                  <a:cubicBezTo>
                    <a:pt x="16543" y="4583"/>
                    <a:pt x="15713" y="4087"/>
                    <a:pt x="14380" y="3435"/>
                  </a:cubicBezTo>
                  <a:cubicBezTo>
                    <a:pt x="13731" y="3121"/>
                    <a:pt x="12975" y="2747"/>
                    <a:pt x="12132" y="2397"/>
                  </a:cubicBezTo>
                  <a:cubicBezTo>
                    <a:pt x="11407" y="2090"/>
                    <a:pt x="10607" y="1832"/>
                    <a:pt x="9800" y="1549"/>
                  </a:cubicBezTo>
                  <a:cubicBezTo>
                    <a:pt x="9022" y="1278"/>
                    <a:pt x="8212" y="1049"/>
                    <a:pt x="7414" y="836"/>
                  </a:cubicBezTo>
                  <a:cubicBezTo>
                    <a:pt x="6582" y="623"/>
                    <a:pt x="5776" y="352"/>
                    <a:pt x="4987" y="235"/>
                  </a:cubicBezTo>
                  <a:cubicBezTo>
                    <a:pt x="4161" y="99"/>
                    <a:pt x="3327" y="21"/>
                    <a:pt x="2490" y="2"/>
                  </a:cubicBezTo>
                  <a:cubicBezTo>
                    <a:pt x="2421" y="1"/>
                    <a:pt x="2354" y="0"/>
                    <a:pt x="22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34" name="Google Shape;134;p2"/>
            <p:cNvSpPr/>
            <p:nvPr/>
          </p:nvSpPr>
          <p:spPr>
            <a:xfrm>
              <a:off x="-1689043" y="2435136"/>
              <a:ext cx="733658" cy="1366464"/>
            </a:xfrm>
            <a:custGeom>
              <a:avLst/>
              <a:gdLst/>
              <a:ahLst/>
              <a:cxnLst/>
              <a:rect l="l" t="t" r="r" b="b"/>
              <a:pathLst>
                <a:path w="7842" h="14606" extrusionOk="0">
                  <a:moveTo>
                    <a:pt x="137" y="0"/>
                  </a:moveTo>
                  <a:cubicBezTo>
                    <a:pt x="124" y="0"/>
                    <a:pt x="114" y="4"/>
                    <a:pt x="107" y="11"/>
                  </a:cubicBezTo>
                  <a:cubicBezTo>
                    <a:pt x="1" y="114"/>
                    <a:pt x="588" y="868"/>
                    <a:pt x="1522" y="1980"/>
                  </a:cubicBezTo>
                  <a:cubicBezTo>
                    <a:pt x="1974" y="2521"/>
                    <a:pt x="2488" y="3163"/>
                    <a:pt x="3034" y="3855"/>
                  </a:cubicBezTo>
                  <a:cubicBezTo>
                    <a:pt x="3503" y="4452"/>
                    <a:pt x="4019" y="5072"/>
                    <a:pt x="4472" y="5753"/>
                  </a:cubicBezTo>
                  <a:cubicBezTo>
                    <a:pt x="4905" y="6408"/>
                    <a:pt x="5332" y="7085"/>
                    <a:pt x="5673" y="7787"/>
                  </a:cubicBezTo>
                  <a:cubicBezTo>
                    <a:pt x="6027" y="8519"/>
                    <a:pt x="6242" y="9282"/>
                    <a:pt x="6459" y="9991"/>
                  </a:cubicBezTo>
                  <a:cubicBezTo>
                    <a:pt x="6715" y="10815"/>
                    <a:pt x="6888" y="11602"/>
                    <a:pt x="7025" y="12284"/>
                  </a:cubicBezTo>
                  <a:cubicBezTo>
                    <a:pt x="7298" y="13672"/>
                    <a:pt x="7496" y="14605"/>
                    <a:pt x="7700" y="14605"/>
                  </a:cubicBezTo>
                  <a:cubicBezTo>
                    <a:pt x="7704" y="14605"/>
                    <a:pt x="7708" y="14605"/>
                    <a:pt x="7712" y="14604"/>
                  </a:cubicBezTo>
                  <a:cubicBezTo>
                    <a:pt x="7804" y="14586"/>
                    <a:pt x="7841" y="13635"/>
                    <a:pt x="7712" y="12169"/>
                  </a:cubicBezTo>
                  <a:cubicBezTo>
                    <a:pt x="7646" y="11458"/>
                    <a:pt x="7633" y="10602"/>
                    <a:pt x="7398" y="9708"/>
                  </a:cubicBezTo>
                  <a:cubicBezTo>
                    <a:pt x="7201" y="8936"/>
                    <a:pt x="6873" y="8144"/>
                    <a:pt x="6505" y="7365"/>
                  </a:cubicBezTo>
                  <a:cubicBezTo>
                    <a:pt x="6150" y="6611"/>
                    <a:pt x="5610" y="5952"/>
                    <a:pt x="5148" y="5280"/>
                  </a:cubicBezTo>
                  <a:cubicBezTo>
                    <a:pt x="4665" y="4580"/>
                    <a:pt x="4168" y="3912"/>
                    <a:pt x="3657" y="3323"/>
                  </a:cubicBezTo>
                  <a:cubicBezTo>
                    <a:pt x="3062" y="2641"/>
                    <a:pt x="2482" y="2047"/>
                    <a:pt x="1969" y="1554"/>
                  </a:cubicBezTo>
                  <a:cubicBezTo>
                    <a:pt x="986" y="610"/>
                    <a:pt x="308" y="0"/>
                    <a:pt x="1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35" name="Google Shape;135;p2"/>
            <p:cNvSpPr/>
            <p:nvPr/>
          </p:nvSpPr>
          <p:spPr>
            <a:xfrm>
              <a:off x="-2050170" y="2449170"/>
              <a:ext cx="332120" cy="161944"/>
            </a:xfrm>
            <a:custGeom>
              <a:avLst/>
              <a:gdLst/>
              <a:ahLst/>
              <a:cxnLst/>
              <a:rect l="l" t="t" r="r" b="b"/>
              <a:pathLst>
                <a:path w="3550" h="1731" extrusionOk="0">
                  <a:moveTo>
                    <a:pt x="2467" y="0"/>
                  </a:moveTo>
                  <a:cubicBezTo>
                    <a:pt x="2426" y="0"/>
                    <a:pt x="2385" y="4"/>
                    <a:pt x="2345" y="12"/>
                  </a:cubicBezTo>
                  <a:cubicBezTo>
                    <a:pt x="2165" y="46"/>
                    <a:pt x="1986" y="125"/>
                    <a:pt x="1800" y="186"/>
                  </a:cubicBezTo>
                  <a:cubicBezTo>
                    <a:pt x="1618" y="248"/>
                    <a:pt x="1489" y="434"/>
                    <a:pt x="1323" y="516"/>
                  </a:cubicBezTo>
                  <a:cubicBezTo>
                    <a:pt x="1148" y="602"/>
                    <a:pt x="968" y="673"/>
                    <a:pt x="820" y="775"/>
                  </a:cubicBezTo>
                  <a:cubicBezTo>
                    <a:pt x="662" y="879"/>
                    <a:pt x="514" y="999"/>
                    <a:pt x="379" y="1131"/>
                  </a:cubicBezTo>
                  <a:cubicBezTo>
                    <a:pt x="138" y="1375"/>
                    <a:pt x="0" y="1545"/>
                    <a:pt x="93" y="1660"/>
                  </a:cubicBezTo>
                  <a:cubicBezTo>
                    <a:pt x="133" y="1709"/>
                    <a:pt x="202" y="1730"/>
                    <a:pt x="291" y="1730"/>
                  </a:cubicBezTo>
                  <a:cubicBezTo>
                    <a:pt x="407" y="1730"/>
                    <a:pt x="559" y="1695"/>
                    <a:pt x="731" y="1639"/>
                  </a:cubicBezTo>
                  <a:cubicBezTo>
                    <a:pt x="880" y="1592"/>
                    <a:pt x="1057" y="1547"/>
                    <a:pt x="1233" y="1481"/>
                  </a:cubicBezTo>
                  <a:cubicBezTo>
                    <a:pt x="1381" y="1423"/>
                    <a:pt x="1520" y="1322"/>
                    <a:pt x="1682" y="1256"/>
                  </a:cubicBezTo>
                  <a:cubicBezTo>
                    <a:pt x="1837" y="1195"/>
                    <a:pt x="1986" y="1116"/>
                    <a:pt x="2142" y="1055"/>
                  </a:cubicBezTo>
                  <a:cubicBezTo>
                    <a:pt x="2304" y="992"/>
                    <a:pt x="2489" y="1010"/>
                    <a:pt x="2634" y="948"/>
                  </a:cubicBezTo>
                  <a:cubicBezTo>
                    <a:pt x="2804" y="875"/>
                    <a:pt x="2961" y="807"/>
                    <a:pt x="3096" y="733"/>
                  </a:cubicBezTo>
                  <a:cubicBezTo>
                    <a:pt x="3373" y="582"/>
                    <a:pt x="3550" y="372"/>
                    <a:pt x="3517" y="170"/>
                  </a:cubicBezTo>
                  <a:cubicBezTo>
                    <a:pt x="3502" y="81"/>
                    <a:pt x="3319" y="53"/>
                    <a:pt x="3029" y="53"/>
                  </a:cubicBezTo>
                  <a:cubicBezTo>
                    <a:pt x="3000" y="53"/>
                    <a:pt x="2971" y="54"/>
                    <a:pt x="2941" y="54"/>
                  </a:cubicBezTo>
                  <a:cubicBezTo>
                    <a:pt x="2937" y="54"/>
                    <a:pt x="2933" y="54"/>
                    <a:pt x="2929" y="54"/>
                  </a:cubicBezTo>
                  <a:cubicBezTo>
                    <a:pt x="2798" y="54"/>
                    <a:pt x="2633" y="0"/>
                    <a:pt x="24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36" name="Google Shape;136;p2"/>
            <p:cNvSpPr/>
            <p:nvPr/>
          </p:nvSpPr>
          <p:spPr>
            <a:xfrm>
              <a:off x="-3202409" y="1441569"/>
              <a:ext cx="1418855" cy="1185342"/>
            </a:xfrm>
            <a:custGeom>
              <a:avLst/>
              <a:gdLst/>
              <a:ahLst/>
              <a:cxnLst/>
              <a:rect l="l" t="t" r="r" b="b"/>
              <a:pathLst>
                <a:path w="15166" h="12670" extrusionOk="0">
                  <a:moveTo>
                    <a:pt x="291" y="0"/>
                  </a:moveTo>
                  <a:cubicBezTo>
                    <a:pt x="121" y="0"/>
                    <a:pt x="28" y="19"/>
                    <a:pt x="24" y="53"/>
                  </a:cubicBezTo>
                  <a:cubicBezTo>
                    <a:pt x="1" y="214"/>
                    <a:pt x="1225" y="466"/>
                    <a:pt x="3006" y="1101"/>
                  </a:cubicBezTo>
                  <a:cubicBezTo>
                    <a:pt x="3867" y="1424"/>
                    <a:pt x="4856" y="1832"/>
                    <a:pt x="5876" y="2369"/>
                  </a:cubicBezTo>
                  <a:cubicBezTo>
                    <a:pt x="6756" y="2825"/>
                    <a:pt x="7700" y="3312"/>
                    <a:pt x="8580" y="3935"/>
                  </a:cubicBezTo>
                  <a:cubicBezTo>
                    <a:pt x="9432" y="4523"/>
                    <a:pt x="10274" y="5163"/>
                    <a:pt x="11034" y="5869"/>
                  </a:cubicBezTo>
                  <a:cubicBezTo>
                    <a:pt x="11440" y="6224"/>
                    <a:pt x="11790" y="6629"/>
                    <a:pt x="12145" y="7010"/>
                  </a:cubicBezTo>
                  <a:cubicBezTo>
                    <a:pt x="12476" y="7416"/>
                    <a:pt x="12818" y="7794"/>
                    <a:pt x="13123" y="8184"/>
                  </a:cubicBezTo>
                  <a:cubicBezTo>
                    <a:pt x="13497" y="8619"/>
                    <a:pt x="13820" y="9066"/>
                    <a:pt x="14135" y="9483"/>
                  </a:cubicBezTo>
                  <a:cubicBezTo>
                    <a:pt x="14304" y="9694"/>
                    <a:pt x="14373" y="9863"/>
                    <a:pt x="14365" y="9875"/>
                  </a:cubicBezTo>
                  <a:cubicBezTo>
                    <a:pt x="14394" y="9886"/>
                    <a:pt x="14286" y="10040"/>
                    <a:pt x="14103" y="10205"/>
                  </a:cubicBezTo>
                  <a:cubicBezTo>
                    <a:pt x="12729" y="11564"/>
                    <a:pt x="11931" y="12538"/>
                    <a:pt x="12090" y="12666"/>
                  </a:cubicBezTo>
                  <a:cubicBezTo>
                    <a:pt x="12093" y="12668"/>
                    <a:pt x="12097" y="12669"/>
                    <a:pt x="12103" y="12669"/>
                  </a:cubicBezTo>
                  <a:cubicBezTo>
                    <a:pt x="12243" y="12669"/>
                    <a:pt x="13183" y="11886"/>
                    <a:pt x="14589" y="10704"/>
                  </a:cubicBezTo>
                  <a:cubicBezTo>
                    <a:pt x="14675" y="10631"/>
                    <a:pt x="14778" y="10553"/>
                    <a:pt x="14883" y="10437"/>
                  </a:cubicBezTo>
                  <a:cubicBezTo>
                    <a:pt x="14987" y="10328"/>
                    <a:pt x="15104" y="10151"/>
                    <a:pt x="15128" y="9938"/>
                  </a:cubicBezTo>
                  <a:cubicBezTo>
                    <a:pt x="15165" y="9498"/>
                    <a:pt x="14947" y="9212"/>
                    <a:pt x="14826" y="8989"/>
                  </a:cubicBezTo>
                  <a:cubicBezTo>
                    <a:pt x="14548" y="8521"/>
                    <a:pt x="14249" y="8023"/>
                    <a:pt x="13874" y="7554"/>
                  </a:cubicBezTo>
                  <a:cubicBezTo>
                    <a:pt x="13242" y="6733"/>
                    <a:pt x="12480" y="5931"/>
                    <a:pt x="11653" y="5171"/>
                  </a:cubicBezTo>
                  <a:cubicBezTo>
                    <a:pt x="10865" y="4427"/>
                    <a:pt x="9923" y="3844"/>
                    <a:pt x="9031" y="3248"/>
                  </a:cubicBezTo>
                  <a:cubicBezTo>
                    <a:pt x="8141" y="2633"/>
                    <a:pt x="7202" y="2091"/>
                    <a:pt x="6225" y="1629"/>
                  </a:cubicBezTo>
                  <a:cubicBezTo>
                    <a:pt x="5146" y="1112"/>
                    <a:pt x="4093" y="767"/>
                    <a:pt x="3186" y="510"/>
                  </a:cubicBezTo>
                  <a:cubicBezTo>
                    <a:pt x="1806" y="143"/>
                    <a:pt x="758" y="0"/>
                    <a:pt x="2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-3891450" y="1465800"/>
              <a:ext cx="668263" cy="592297"/>
            </a:xfrm>
            <a:custGeom>
              <a:avLst/>
              <a:gdLst/>
              <a:ahLst/>
              <a:cxnLst/>
              <a:rect l="l" t="t" r="r" b="b"/>
              <a:pathLst>
                <a:path w="7143" h="6331" extrusionOk="0">
                  <a:moveTo>
                    <a:pt x="6963" y="0"/>
                  </a:moveTo>
                  <a:cubicBezTo>
                    <a:pt x="6842" y="0"/>
                    <a:pt x="6453" y="316"/>
                    <a:pt x="5885" y="777"/>
                  </a:cubicBezTo>
                  <a:cubicBezTo>
                    <a:pt x="5581" y="1023"/>
                    <a:pt x="5159" y="1236"/>
                    <a:pt x="4787" y="1555"/>
                  </a:cubicBezTo>
                  <a:cubicBezTo>
                    <a:pt x="4465" y="1832"/>
                    <a:pt x="4146" y="2149"/>
                    <a:pt x="3803" y="2455"/>
                  </a:cubicBezTo>
                  <a:cubicBezTo>
                    <a:pt x="3471" y="2748"/>
                    <a:pt x="3219" y="3139"/>
                    <a:pt x="2892" y="3436"/>
                  </a:cubicBezTo>
                  <a:cubicBezTo>
                    <a:pt x="2551" y="3744"/>
                    <a:pt x="2202" y="4030"/>
                    <a:pt x="1894" y="4321"/>
                  </a:cubicBezTo>
                  <a:cubicBezTo>
                    <a:pt x="1536" y="4656"/>
                    <a:pt x="1207" y="4971"/>
                    <a:pt x="935" y="5249"/>
                  </a:cubicBezTo>
                  <a:cubicBezTo>
                    <a:pt x="370" y="5823"/>
                    <a:pt x="1" y="6194"/>
                    <a:pt x="95" y="6304"/>
                  </a:cubicBezTo>
                  <a:cubicBezTo>
                    <a:pt x="110" y="6322"/>
                    <a:pt x="136" y="6331"/>
                    <a:pt x="170" y="6331"/>
                  </a:cubicBezTo>
                  <a:cubicBezTo>
                    <a:pt x="350" y="6331"/>
                    <a:pt x="779" y="6099"/>
                    <a:pt x="1340" y="5715"/>
                  </a:cubicBezTo>
                  <a:cubicBezTo>
                    <a:pt x="1665" y="5494"/>
                    <a:pt x="2048" y="5238"/>
                    <a:pt x="2438" y="4931"/>
                  </a:cubicBezTo>
                  <a:cubicBezTo>
                    <a:pt x="2775" y="4668"/>
                    <a:pt x="3097" y="4345"/>
                    <a:pt x="3448" y="4044"/>
                  </a:cubicBezTo>
                  <a:cubicBezTo>
                    <a:pt x="3786" y="3755"/>
                    <a:pt x="4113" y="3440"/>
                    <a:pt x="4439" y="3136"/>
                  </a:cubicBezTo>
                  <a:cubicBezTo>
                    <a:pt x="4779" y="2821"/>
                    <a:pt x="5166" y="2569"/>
                    <a:pt x="5464" y="2264"/>
                  </a:cubicBezTo>
                  <a:cubicBezTo>
                    <a:pt x="5812" y="1911"/>
                    <a:pt x="6123" y="1574"/>
                    <a:pt x="6375" y="1272"/>
                  </a:cubicBezTo>
                  <a:cubicBezTo>
                    <a:pt x="6901" y="644"/>
                    <a:pt x="7142" y="143"/>
                    <a:pt x="6991" y="9"/>
                  </a:cubicBezTo>
                  <a:cubicBezTo>
                    <a:pt x="6984" y="3"/>
                    <a:pt x="6975" y="0"/>
                    <a:pt x="69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38" name="Google Shape;138;p2"/>
            <p:cNvSpPr/>
            <p:nvPr/>
          </p:nvSpPr>
          <p:spPr>
            <a:xfrm>
              <a:off x="-3836813" y="1503129"/>
              <a:ext cx="423804" cy="532702"/>
            </a:xfrm>
            <a:custGeom>
              <a:avLst/>
              <a:gdLst/>
              <a:ahLst/>
              <a:cxnLst/>
              <a:rect l="l" t="t" r="r" b="b"/>
              <a:pathLst>
                <a:path w="4530" h="5694" extrusionOk="0">
                  <a:moveTo>
                    <a:pt x="4347" y="1"/>
                  </a:moveTo>
                  <a:cubicBezTo>
                    <a:pt x="4189" y="1"/>
                    <a:pt x="3868" y="195"/>
                    <a:pt x="3471" y="528"/>
                  </a:cubicBezTo>
                  <a:cubicBezTo>
                    <a:pt x="3239" y="723"/>
                    <a:pt x="2962" y="949"/>
                    <a:pt x="2699" y="1223"/>
                  </a:cubicBezTo>
                  <a:cubicBezTo>
                    <a:pt x="2469" y="1459"/>
                    <a:pt x="2271" y="1749"/>
                    <a:pt x="2042" y="2022"/>
                  </a:cubicBezTo>
                  <a:cubicBezTo>
                    <a:pt x="1824" y="2285"/>
                    <a:pt x="1624" y="2571"/>
                    <a:pt x="1425" y="2849"/>
                  </a:cubicBezTo>
                  <a:cubicBezTo>
                    <a:pt x="1218" y="3138"/>
                    <a:pt x="952" y="3379"/>
                    <a:pt x="783" y="3663"/>
                  </a:cubicBezTo>
                  <a:cubicBezTo>
                    <a:pt x="601" y="3957"/>
                    <a:pt x="438" y="4263"/>
                    <a:pt x="295" y="4579"/>
                  </a:cubicBezTo>
                  <a:cubicBezTo>
                    <a:pt x="37" y="5155"/>
                    <a:pt x="0" y="5597"/>
                    <a:pt x="179" y="5688"/>
                  </a:cubicBezTo>
                  <a:cubicBezTo>
                    <a:pt x="185" y="5692"/>
                    <a:pt x="192" y="5693"/>
                    <a:pt x="199" y="5693"/>
                  </a:cubicBezTo>
                  <a:cubicBezTo>
                    <a:pt x="303" y="5693"/>
                    <a:pt x="535" y="5386"/>
                    <a:pt x="888" y="4941"/>
                  </a:cubicBezTo>
                  <a:cubicBezTo>
                    <a:pt x="1072" y="4710"/>
                    <a:pt x="1373" y="4497"/>
                    <a:pt x="1598" y="4205"/>
                  </a:cubicBezTo>
                  <a:lnTo>
                    <a:pt x="2183" y="3392"/>
                  </a:lnTo>
                  <a:cubicBezTo>
                    <a:pt x="2384" y="3130"/>
                    <a:pt x="2492" y="2786"/>
                    <a:pt x="2697" y="2523"/>
                  </a:cubicBezTo>
                  <a:lnTo>
                    <a:pt x="3330" y="1742"/>
                  </a:lnTo>
                  <a:cubicBezTo>
                    <a:pt x="3554" y="1448"/>
                    <a:pt x="3764" y="1176"/>
                    <a:pt x="3934" y="935"/>
                  </a:cubicBezTo>
                  <a:cubicBezTo>
                    <a:pt x="4287" y="442"/>
                    <a:pt x="4530" y="127"/>
                    <a:pt x="4422" y="26"/>
                  </a:cubicBezTo>
                  <a:cubicBezTo>
                    <a:pt x="4405" y="9"/>
                    <a:pt x="4379" y="1"/>
                    <a:pt x="43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39" name="Google Shape;139;p2"/>
            <p:cNvSpPr/>
            <p:nvPr/>
          </p:nvSpPr>
          <p:spPr>
            <a:xfrm>
              <a:off x="-4819060" y="1317513"/>
              <a:ext cx="1406599" cy="937702"/>
            </a:xfrm>
            <a:custGeom>
              <a:avLst/>
              <a:gdLst/>
              <a:ahLst/>
              <a:cxnLst/>
              <a:rect l="l" t="t" r="r" b="b"/>
              <a:pathLst>
                <a:path w="15035" h="10023" extrusionOk="0">
                  <a:moveTo>
                    <a:pt x="12719" y="1"/>
                  </a:moveTo>
                  <a:cubicBezTo>
                    <a:pt x="12604" y="1"/>
                    <a:pt x="12486" y="4"/>
                    <a:pt x="12364" y="12"/>
                  </a:cubicBezTo>
                  <a:cubicBezTo>
                    <a:pt x="11549" y="49"/>
                    <a:pt x="10580" y="186"/>
                    <a:pt x="9628" y="586"/>
                  </a:cubicBezTo>
                  <a:cubicBezTo>
                    <a:pt x="8813" y="939"/>
                    <a:pt x="8004" y="1423"/>
                    <a:pt x="7228" y="1962"/>
                  </a:cubicBezTo>
                  <a:cubicBezTo>
                    <a:pt x="6478" y="2473"/>
                    <a:pt x="5825" y="3132"/>
                    <a:pt x="5144" y="3719"/>
                  </a:cubicBezTo>
                  <a:cubicBezTo>
                    <a:pt x="4434" y="4330"/>
                    <a:pt x="3756" y="4952"/>
                    <a:pt x="3170" y="5585"/>
                  </a:cubicBezTo>
                  <a:cubicBezTo>
                    <a:pt x="2554" y="6249"/>
                    <a:pt x="1979" y="6950"/>
                    <a:pt x="1447" y="7683"/>
                  </a:cubicBezTo>
                  <a:cubicBezTo>
                    <a:pt x="500" y="9010"/>
                    <a:pt x="1" y="9945"/>
                    <a:pt x="118" y="10017"/>
                  </a:cubicBezTo>
                  <a:cubicBezTo>
                    <a:pt x="124" y="10020"/>
                    <a:pt x="131" y="10022"/>
                    <a:pt x="138" y="10022"/>
                  </a:cubicBezTo>
                  <a:cubicBezTo>
                    <a:pt x="305" y="10022"/>
                    <a:pt x="934" y="9210"/>
                    <a:pt x="1936" y="8062"/>
                  </a:cubicBezTo>
                  <a:cubicBezTo>
                    <a:pt x="2449" y="7479"/>
                    <a:pt x="3075" y="6829"/>
                    <a:pt x="3766" y="6146"/>
                  </a:cubicBezTo>
                  <a:cubicBezTo>
                    <a:pt x="4363" y="5557"/>
                    <a:pt x="4990" y="4922"/>
                    <a:pt x="5688" y="4338"/>
                  </a:cubicBezTo>
                  <a:cubicBezTo>
                    <a:pt x="6360" y="3777"/>
                    <a:pt x="7056" y="3220"/>
                    <a:pt x="7772" y="2720"/>
                  </a:cubicBezTo>
                  <a:cubicBezTo>
                    <a:pt x="8512" y="2194"/>
                    <a:pt x="9313" y="1827"/>
                    <a:pt x="10045" y="1473"/>
                  </a:cubicBezTo>
                  <a:cubicBezTo>
                    <a:pt x="10899" y="1074"/>
                    <a:pt x="11728" y="805"/>
                    <a:pt x="12451" y="703"/>
                  </a:cubicBezTo>
                  <a:cubicBezTo>
                    <a:pt x="12826" y="642"/>
                    <a:pt x="13169" y="621"/>
                    <a:pt x="13474" y="621"/>
                  </a:cubicBezTo>
                  <a:cubicBezTo>
                    <a:pt x="14109" y="621"/>
                    <a:pt x="14580" y="711"/>
                    <a:pt x="14828" y="711"/>
                  </a:cubicBezTo>
                  <a:cubicBezTo>
                    <a:pt x="14939" y="711"/>
                    <a:pt x="15006" y="692"/>
                    <a:pt x="15022" y="640"/>
                  </a:cubicBezTo>
                  <a:cubicBezTo>
                    <a:pt x="15034" y="603"/>
                    <a:pt x="14811" y="429"/>
                    <a:pt x="14353" y="267"/>
                  </a:cubicBezTo>
                  <a:cubicBezTo>
                    <a:pt x="13966" y="123"/>
                    <a:pt x="13400" y="1"/>
                    <a:pt x="127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40" name="Google Shape;140;p2"/>
            <p:cNvSpPr/>
            <p:nvPr/>
          </p:nvSpPr>
          <p:spPr>
            <a:xfrm>
              <a:off x="-6052225" y="2299199"/>
              <a:ext cx="4940265" cy="1322306"/>
            </a:xfrm>
            <a:custGeom>
              <a:avLst/>
              <a:gdLst/>
              <a:ahLst/>
              <a:cxnLst/>
              <a:rect l="l" t="t" r="r" b="b"/>
              <a:pathLst>
                <a:path w="52806" h="14134" extrusionOk="0">
                  <a:moveTo>
                    <a:pt x="16745" y="0"/>
                  </a:moveTo>
                  <a:cubicBezTo>
                    <a:pt x="15672" y="0"/>
                    <a:pt x="14599" y="38"/>
                    <a:pt x="13528" y="113"/>
                  </a:cubicBezTo>
                  <a:cubicBezTo>
                    <a:pt x="12572" y="210"/>
                    <a:pt x="11678" y="274"/>
                    <a:pt x="10852" y="422"/>
                  </a:cubicBezTo>
                  <a:lnTo>
                    <a:pt x="9655" y="609"/>
                  </a:lnTo>
                  <a:lnTo>
                    <a:pt x="8555" y="847"/>
                  </a:lnTo>
                  <a:cubicBezTo>
                    <a:pt x="8204" y="927"/>
                    <a:pt x="7863" y="991"/>
                    <a:pt x="7540" y="1075"/>
                  </a:cubicBezTo>
                  <a:lnTo>
                    <a:pt x="6614" y="1340"/>
                  </a:lnTo>
                  <a:lnTo>
                    <a:pt x="5764" y="1584"/>
                  </a:lnTo>
                  <a:cubicBezTo>
                    <a:pt x="5493" y="1664"/>
                    <a:pt x="5242" y="1768"/>
                    <a:pt x="4998" y="1852"/>
                  </a:cubicBezTo>
                  <a:lnTo>
                    <a:pt x="3670" y="2339"/>
                  </a:lnTo>
                  <a:lnTo>
                    <a:pt x="2615" y="2816"/>
                  </a:lnTo>
                  <a:lnTo>
                    <a:pt x="1777" y="3203"/>
                  </a:lnTo>
                  <a:lnTo>
                    <a:pt x="1152" y="3560"/>
                  </a:lnTo>
                  <a:cubicBezTo>
                    <a:pt x="793" y="3770"/>
                    <a:pt x="543" y="3927"/>
                    <a:pt x="371" y="4047"/>
                  </a:cubicBezTo>
                  <a:cubicBezTo>
                    <a:pt x="28" y="4288"/>
                    <a:pt x="1" y="4385"/>
                    <a:pt x="50" y="4468"/>
                  </a:cubicBezTo>
                  <a:cubicBezTo>
                    <a:pt x="54" y="4476"/>
                    <a:pt x="64" y="4480"/>
                    <a:pt x="80" y="4480"/>
                  </a:cubicBezTo>
                  <a:cubicBezTo>
                    <a:pt x="342" y="4480"/>
                    <a:pt x="2168" y="3435"/>
                    <a:pt x="5235" y="2423"/>
                  </a:cubicBezTo>
                  <a:cubicBezTo>
                    <a:pt x="8141" y="1429"/>
                    <a:pt x="12236" y="696"/>
                    <a:pt x="16785" y="696"/>
                  </a:cubicBezTo>
                  <a:cubicBezTo>
                    <a:pt x="17301" y="696"/>
                    <a:pt x="17824" y="705"/>
                    <a:pt x="18351" y="725"/>
                  </a:cubicBezTo>
                  <a:cubicBezTo>
                    <a:pt x="21374" y="835"/>
                    <a:pt x="24553" y="1231"/>
                    <a:pt x="27685" y="1881"/>
                  </a:cubicBezTo>
                  <a:cubicBezTo>
                    <a:pt x="30820" y="2523"/>
                    <a:pt x="33897" y="3455"/>
                    <a:pt x="36744" y="4524"/>
                  </a:cubicBezTo>
                  <a:cubicBezTo>
                    <a:pt x="41615" y="6360"/>
                    <a:pt x="45784" y="8609"/>
                    <a:pt x="48583" y="10542"/>
                  </a:cubicBezTo>
                  <a:cubicBezTo>
                    <a:pt x="49985" y="11506"/>
                    <a:pt x="51042" y="12392"/>
                    <a:pt x="51723" y="13054"/>
                  </a:cubicBezTo>
                  <a:cubicBezTo>
                    <a:pt x="51891" y="13222"/>
                    <a:pt x="52040" y="13372"/>
                    <a:pt x="52169" y="13501"/>
                  </a:cubicBezTo>
                  <a:cubicBezTo>
                    <a:pt x="52293" y="13635"/>
                    <a:pt x="52389" y="13757"/>
                    <a:pt x="52472" y="13851"/>
                  </a:cubicBezTo>
                  <a:cubicBezTo>
                    <a:pt x="52631" y="14036"/>
                    <a:pt x="52719" y="14134"/>
                    <a:pt x="52731" y="14134"/>
                  </a:cubicBezTo>
                  <a:cubicBezTo>
                    <a:pt x="52732" y="14134"/>
                    <a:pt x="52732" y="14134"/>
                    <a:pt x="52732" y="14134"/>
                  </a:cubicBezTo>
                  <a:cubicBezTo>
                    <a:pt x="52806" y="14082"/>
                    <a:pt x="52660" y="13838"/>
                    <a:pt x="52393" y="13481"/>
                  </a:cubicBezTo>
                  <a:cubicBezTo>
                    <a:pt x="52109" y="13143"/>
                    <a:pt x="51692" y="12705"/>
                    <a:pt x="51218" y="12287"/>
                  </a:cubicBezTo>
                  <a:lnTo>
                    <a:pt x="51218" y="12287"/>
                  </a:lnTo>
                  <a:cubicBezTo>
                    <a:pt x="52082" y="13003"/>
                    <a:pt x="52660" y="13670"/>
                    <a:pt x="52753" y="13670"/>
                  </a:cubicBezTo>
                  <a:cubicBezTo>
                    <a:pt x="52756" y="13670"/>
                    <a:pt x="52759" y="13669"/>
                    <a:pt x="52761" y="13667"/>
                  </a:cubicBezTo>
                  <a:cubicBezTo>
                    <a:pt x="52763" y="13665"/>
                    <a:pt x="52738" y="13628"/>
                    <a:pt x="52683" y="13558"/>
                  </a:cubicBezTo>
                  <a:cubicBezTo>
                    <a:pt x="52630" y="13489"/>
                    <a:pt x="52554" y="13385"/>
                    <a:pt x="52445" y="13264"/>
                  </a:cubicBezTo>
                  <a:cubicBezTo>
                    <a:pt x="52216" y="13036"/>
                    <a:pt x="51907" y="12678"/>
                    <a:pt x="51474" y="12311"/>
                  </a:cubicBezTo>
                  <a:cubicBezTo>
                    <a:pt x="50632" y="11548"/>
                    <a:pt x="49398" y="10615"/>
                    <a:pt x="48006" y="9723"/>
                  </a:cubicBezTo>
                  <a:cubicBezTo>
                    <a:pt x="46615" y="8830"/>
                    <a:pt x="45069" y="7972"/>
                    <a:pt x="43657" y="7249"/>
                  </a:cubicBezTo>
                  <a:cubicBezTo>
                    <a:pt x="42949" y="6891"/>
                    <a:pt x="42279" y="6558"/>
                    <a:pt x="41672" y="6281"/>
                  </a:cubicBezTo>
                  <a:cubicBezTo>
                    <a:pt x="41071" y="5990"/>
                    <a:pt x="40536" y="5755"/>
                    <a:pt x="40108" y="5567"/>
                  </a:cubicBezTo>
                  <a:cubicBezTo>
                    <a:pt x="36185" y="3809"/>
                    <a:pt x="32521" y="2568"/>
                    <a:pt x="29172" y="1699"/>
                  </a:cubicBezTo>
                  <a:cubicBezTo>
                    <a:pt x="25823" y="828"/>
                    <a:pt x="22786" y="324"/>
                    <a:pt x="20076" y="121"/>
                  </a:cubicBezTo>
                  <a:cubicBezTo>
                    <a:pt x="18967" y="40"/>
                    <a:pt x="17856" y="0"/>
                    <a:pt x="1674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41" name="Google Shape;141;p2"/>
            <p:cNvSpPr/>
            <p:nvPr/>
          </p:nvSpPr>
          <p:spPr>
            <a:xfrm>
              <a:off x="-4804278" y="2516811"/>
              <a:ext cx="396486" cy="588555"/>
            </a:xfrm>
            <a:custGeom>
              <a:avLst/>
              <a:gdLst/>
              <a:ahLst/>
              <a:cxnLst/>
              <a:rect l="l" t="t" r="r" b="b"/>
              <a:pathLst>
                <a:path w="4238" h="6291" extrusionOk="0">
                  <a:moveTo>
                    <a:pt x="141" y="0"/>
                  </a:moveTo>
                  <a:cubicBezTo>
                    <a:pt x="139" y="0"/>
                    <a:pt x="138" y="0"/>
                    <a:pt x="136" y="0"/>
                  </a:cubicBezTo>
                  <a:cubicBezTo>
                    <a:pt x="46" y="11"/>
                    <a:pt x="1" y="457"/>
                    <a:pt x="149" y="1121"/>
                  </a:cubicBezTo>
                  <a:cubicBezTo>
                    <a:pt x="222" y="1443"/>
                    <a:pt x="324" y="1817"/>
                    <a:pt x="490" y="2200"/>
                  </a:cubicBezTo>
                  <a:cubicBezTo>
                    <a:pt x="633" y="2530"/>
                    <a:pt x="836" y="2855"/>
                    <a:pt x="1040" y="3186"/>
                  </a:cubicBezTo>
                  <a:cubicBezTo>
                    <a:pt x="1236" y="3505"/>
                    <a:pt x="1465" y="3808"/>
                    <a:pt x="1695" y="4097"/>
                  </a:cubicBezTo>
                  <a:cubicBezTo>
                    <a:pt x="1935" y="4398"/>
                    <a:pt x="2142" y="4718"/>
                    <a:pt x="2389" y="4973"/>
                  </a:cubicBezTo>
                  <a:cubicBezTo>
                    <a:pt x="2674" y="5267"/>
                    <a:pt x="2952" y="5525"/>
                    <a:pt x="3199" y="5732"/>
                  </a:cubicBezTo>
                  <a:cubicBezTo>
                    <a:pt x="3624" y="6090"/>
                    <a:pt x="3968" y="6291"/>
                    <a:pt x="4123" y="6291"/>
                  </a:cubicBezTo>
                  <a:cubicBezTo>
                    <a:pt x="4155" y="6291"/>
                    <a:pt x="4179" y="6282"/>
                    <a:pt x="4194" y="6264"/>
                  </a:cubicBezTo>
                  <a:cubicBezTo>
                    <a:pt x="4237" y="6209"/>
                    <a:pt x="3950" y="5892"/>
                    <a:pt x="3520" y="5400"/>
                  </a:cubicBezTo>
                  <a:cubicBezTo>
                    <a:pt x="3313" y="5160"/>
                    <a:pt x="3122" y="4831"/>
                    <a:pt x="2867" y="4529"/>
                  </a:cubicBezTo>
                  <a:cubicBezTo>
                    <a:pt x="2647" y="4268"/>
                    <a:pt x="2404" y="4000"/>
                    <a:pt x="2180" y="3707"/>
                  </a:cubicBezTo>
                  <a:cubicBezTo>
                    <a:pt x="1966" y="3427"/>
                    <a:pt x="1691" y="3182"/>
                    <a:pt x="1499" y="2885"/>
                  </a:cubicBezTo>
                  <a:cubicBezTo>
                    <a:pt x="1300" y="2575"/>
                    <a:pt x="1134" y="2256"/>
                    <a:pt x="980" y="1958"/>
                  </a:cubicBezTo>
                  <a:cubicBezTo>
                    <a:pt x="817" y="1644"/>
                    <a:pt x="672" y="1323"/>
                    <a:pt x="542" y="994"/>
                  </a:cubicBezTo>
                  <a:cubicBezTo>
                    <a:pt x="310" y="412"/>
                    <a:pt x="240" y="0"/>
                    <a:pt x="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42" name="Google Shape;142;p2"/>
            <p:cNvSpPr/>
            <p:nvPr/>
          </p:nvSpPr>
          <p:spPr>
            <a:xfrm>
              <a:off x="-4295145" y="2469097"/>
              <a:ext cx="65582" cy="102162"/>
            </a:xfrm>
            <a:custGeom>
              <a:avLst/>
              <a:gdLst/>
              <a:ahLst/>
              <a:cxnLst/>
              <a:rect l="l" t="t" r="r" b="b"/>
              <a:pathLst>
                <a:path w="701" h="1092" extrusionOk="0">
                  <a:moveTo>
                    <a:pt x="257" y="1"/>
                  </a:moveTo>
                  <a:cubicBezTo>
                    <a:pt x="236" y="1"/>
                    <a:pt x="214" y="7"/>
                    <a:pt x="190" y="20"/>
                  </a:cubicBezTo>
                  <a:cubicBezTo>
                    <a:pt x="104" y="66"/>
                    <a:pt x="58" y="157"/>
                    <a:pt x="34" y="260"/>
                  </a:cubicBezTo>
                  <a:cubicBezTo>
                    <a:pt x="24" y="310"/>
                    <a:pt x="4" y="369"/>
                    <a:pt x="2" y="422"/>
                  </a:cubicBezTo>
                  <a:cubicBezTo>
                    <a:pt x="0" y="468"/>
                    <a:pt x="30" y="508"/>
                    <a:pt x="34" y="554"/>
                  </a:cubicBezTo>
                  <a:cubicBezTo>
                    <a:pt x="39" y="600"/>
                    <a:pt x="56" y="639"/>
                    <a:pt x="67" y="685"/>
                  </a:cubicBezTo>
                  <a:cubicBezTo>
                    <a:pt x="77" y="731"/>
                    <a:pt x="32" y="783"/>
                    <a:pt x="48" y="823"/>
                  </a:cubicBezTo>
                  <a:cubicBezTo>
                    <a:pt x="66" y="869"/>
                    <a:pt x="90" y="913"/>
                    <a:pt x="120" y="951"/>
                  </a:cubicBezTo>
                  <a:cubicBezTo>
                    <a:pt x="184" y="1028"/>
                    <a:pt x="307" y="1088"/>
                    <a:pt x="442" y="1091"/>
                  </a:cubicBezTo>
                  <a:cubicBezTo>
                    <a:pt x="443" y="1091"/>
                    <a:pt x="443" y="1091"/>
                    <a:pt x="444" y="1091"/>
                  </a:cubicBezTo>
                  <a:cubicBezTo>
                    <a:pt x="510" y="1091"/>
                    <a:pt x="545" y="1027"/>
                    <a:pt x="584" y="925"/>
                  </a:cubicBezTo>
                  <a:cubicBezTo>
                    <a:pt x="602" y="876"/>
                    <a:pt x="690" y="808"/>
                    <a:pt x="696" y="739"/>
                  </a:cubicBezTo>
                  <a:cubicBezTo>
                    <a:pt x="701" y="682"/>
                    <a:pt x="682" y="622"/>
                    <a:pt x="676" y="562"/>
                  </a:cubicBezTo>
                  <a:cubicBezTo>
                    <a:pt x="670" y="501"/>
                    <a:pt x="578" y="461"/>
                    <a:pt x="563" y="407"/>
                  </a:cubicBezTo>
                  <a:cubicBezTo>
                    <a:pt x="547" y="350"/>
                    <a:pt x="542" y="290"/>
                    <a:pt x="516" y="239"/>
                  </a:cubicBezTo>
                  <a:cubicBezTo>
                    <a:pt x="488" y="186"/>
                    <a:pt x="453" y="137"/>
                    <a:pt x="412" y="95"/>
                  </a:cubicBezTo>
                  <a:cubicBezTo>
                    <a:pt x="354" y="39"/>
                    <a:pt x="309" y="1"/>
                    <a:pt x="2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43" name="Google Shape;143;p2"/>
            <p:cNvSpPr/>
            <p:nvPr/>
          </p:nvSpPr>
          <p:spPr>
            <a:xfrm>
              <a:off x="-3281276" y="2717676"/>
              <a:ext cx="138836" cy="142391"/>
            </a:xfrm>
            <a:custGeom>
              <a:avLst/>
              <a:gdLst/>
              <a:ahLst/>
              <a:cxnLst/>
              <a:rect l="l" t="t" r="r" b="b"/>
              <a:pathLst>
                <a:path w="1484" h="1522" extrusionOk="0">
                  <a:moveTo>
                    <a:pt x="141" y="1"/>
                  </a:moveTo>
                  <a:cubicBezTo>
                    <a:pt x="114" y="1"/>
                    <a:pt x="91" y="10"/>
                    <a:pt x="70" y="30"/>
                  </a:cubicBezTo>
                  <a:cubicBezTo>
                    <a:pt x="0" y="97"/>
                    <a:pt x="16" y="235"/>
                    <a:pt x="89" y="400"/>
                  </a:cubicBezTo>
                  <a:cubicBezTo>
                    <a:pt x="124" y="480"/>
                    <a:pt x="162" y="577"/>
                    <a:pt x="221" y="666"/>
                  </a:cubicBezTo>
                  <a:cubicBezTo>
                    <a:pt x="270" y="742"/>
                    <a:pt x="349" y="798"/>
                    <a:pt x="410" y="874"/>
                  </a:cubicBezTo>
                  <a:cubicBezTo>
                    <a:pt x="469" y="946"/>
                    <a:pt x="541" y="1009"/>
                    <a:pt x="607" y="1076"/>
                  </a:cubicBezTo>
                  <a:cubicBezTo>
                    <a:pt x="675" y="1144"/>
                    <a:pt x="703" y="1249"/>
                    <a:pt x="774" y="1306"/>
                  </a:cubicBezTo>
                  <a:cubicBezTo>
                    <a:pt x="848" y="1368"/>
                    <a:pt x="928" y="1421"/>
                    <a:pt x="1014" y="1466"/>
                  </a:cubicBezTo>
                  <a:cubicBezTo>
                    <a:pt x="1088" y="1503"/>
                    <a:pt x="1163" y="1522"/>
                    <a:pt x="1231" y="1522"/>
                  </a:cubicBezTo>
                  <a:cubicBezTo>
                    <a:pt x="1312" y="1522"/>
                    <a:pt x="1385" y="1496"/>
                    <a:pt x="1437" y="1444"/>
                  </a:cubicBezTo>
                  <a:cubicBezTo>
                    <a:pt x="1483" y="1395"/>
                    <a:pt x="1431" y="1294"/>
                    <a:pt x="1345" y="1141"/>
                  </a:cubicBezTo>
                  <a:cubicBezTo>
                    <a:pt x="1305" y="1068"/>
                    <a:pt x="1305" y="935"/>
                    <a:pt x="1242" y="850"/>
                  </a:cubicBezTo>
                  <a:cubicBezTo>
                    <a:pt x="1189" y="777"/>
                    <a:pt x="1116" y="716"/>
                    <a:pt x="1052" y="641"/>
                  </a:cubicBezTo>
                  <a:cubicBezTo>
                    <a:pt x="992" y="570"/>
                    <a:pt x="870" y="558"/>
                    <a:pt x="804" y="491"/>
                  </a:cubicBezTo>
                  <a:cubicBezTo>
                    <a:pt x="736" y="422"/>
                    <a:pt x="680" y="344"/>
                    <a:pt x="612" y="285"/>
                  </a:cubicBezTo>
                  <a:cubicBezTo>
                    <a:pt x="540" y="223"/>
                    <a:pt x="465" y="165"/>
                    <a:pt x="384" y="113"/>
                  </a:cubicBezTo>
                  <a:cubicBezTo>
                    <a:pt x="282" y="49"/>
                    <a:pt x="203" y="1"/>
                    <a:pt x="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44" name="Google Shape;144;p2"/>
            <p:cNvSpPr/>
            <p:nvPr/>
          </p:nvSpPr>
          <p:spPr>
            <a:xfrm>
              <a:off x="-3141691" y="2492018"/>
              <a:ext cx="848170" cy="946028"/>
            </a:xfrm>
            <a:custGeom>
              <a:avLst/>
              <a:gdLst/>
              <a:ahLst/>
              <a:cxnLst/>
              <a:rect l="l" t="t" r="r" b="b"/>
              <a:pathLst>
                <a:path w="9066" h="10112" extrusionOk="0">
                  <a:moveTo>
                    <a:pt x="83" y="1"/>
                  </a:moveTo>
                  <a:cubicBezTo>
                    <a:pt x="72" y="1"/>
                    <a:pt x="65" y="3"/>
                    <a:pt x="61" y="9"/>
                  </a:cubicBezTo>
                  <a:cubicBezTo>
                    <a:pt x="1" y="91"/>
                    <a:pt x="566" y="599"/>
                    <a:pt x="1418" y="1390"/>
                  </a:cubicBezTo>
                  <a:cubicBezTo>
                    <a:pt x="1831" y="1776"/>
                    <a:pt x="2302" y="2236"/>
                    <a:pt x="2802" y="2739"/>
                  </a:cubicBezTo>
                  <a:cubicBezTo>
                    <a:pt x="3238" y="3170"/>
                    <a:pt x="3708" y="3621"/>
                    <a:pt x="4159" y="4109"/>
                  </a:cubicBezTo>
                  <a:cubicBezTo>
                    <a:pt x="4592" y="4580"/>
                    <a:pt x="5030" y="5061"/>
                    <a:pt x="5441" y="5552"/>
                  </a:cubicBezTo>
                  <a:cubicBezTo>
                    <a:pt x="5865" y="6063"/>
                    <a:pt x="6230" y="6605"/>
                    <a:pt x="6599" y="7092"/>
                  </a:cubicBezTo>
                  <a:cubicBezTo>
                    <a:pt x="7034" y="7651"/>
                    <a:pt x="7417" y="8185"/>
                    <a:pt x="7748" y="8639"/>
                  </a:cubicBezTo>
                  <a:cubicBezTo>
                    <a:pt x="8389" y="9526"/>
                    <a:pt x="8843" y="10111"/>
                    <a:pt x="8990" y="10111"/>
                  </a:cubicBezTo>
                  <a:cubicBezTo>
                    <a:pt x="9000" y="10111"/>
                    <a:pt x="9009" y="10109"/>
                    <a:pt x="9016" y="10103"/>
                  </a:cubicBezTo>
                  <a:cubicBezTo>
                    <a:pt x="9065" y="10063"/>
                    <a:pt x="8727" y="9379"/>
                    <a:pt x="8129" y="8375"/>
                  </a:cubicBezTo>
                  <a:cubicBezTo>
                    <a:pt x="7834" y="7887"/>
                    <a:pt x="7539" y="7280"/>
                    <a:pt x="7117" y="6694"/>
                  </a:cubicBezTo>
                  <a:cubicBezTo>
                    <a:pt x="6759" y="6183"/>
                    <a:pt x="6338" y="5670"/>
                    <a:pt x="5912" y="5145"/>
                  </a:cubicBezTo>
                  <a:cubicBezTo>
                    <a:pt x="5499" y="4642"/>
                    <a:pt x="4999" y="4199"/>
                    <a:pt x="4555" y="3728"/>
                  </a:cubicBezTo>
                  <a:cubicBezTo>
                    <a:pt x="4090" y="3240"/>
                    <a:pt x="3633" y="2759"/>
                    <a:pt x="3174" y="2340"/>
                  </a:cubicBezTo>
                  <a:cubicBezTo>
                    <a:pt x="2645" y="1851"/>
                    <a:pt x="2131" y="1424"/>
                    <a:pt x="1681" y="1074"/>
                  </a:cubicBezTo>
                  <a:cubicBezTo>
                    <a:pt x="823" y="409"/>
                    <a:pt x="215" y="1"/>
                    <a:pt x="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45" name="Google Shape;145;p2"/>
            <p:cNvSpPr/>
            <p:nvPr/>
          </p:nvSpPr>
          <p:spPr>
            <a:xfrm>
              <a:off x="-4059197" y="2412121"/>
              <a:ext cx="841621" cy="903367"/>
            </a:xfrm>
            <a:custGeom>
              <a:avLst/>
              <a:gdLst/>
              <a:ahLst/>
              <a:cxnLst/>
              <a:rect l="l" t="t" r="r" b="b"/>
              <a:pathLst>
                <a:path w="8996" h="9656" extrusionOk="0">
                  <a:moveTo>
                    <a:pt x="90" y="1"/>
                  </a:moveTo>
                  <a:cubicBezTo>
                    <a:pt x="86" y="1"/>
                    <a:pt x="82" y="1"/>
                    <a:pt x="79" y="3"/>
                  </a:cubicBezTo>
                  <a:cubicBezTo>
                    <a:pt x="0" y="40"/>
                    <a:pt x="239" y="754"/>
                    <a:pt x="810" y="1755"/>
                  </a:cubicBezTo>
                  <a:cubicBezTo>
                    <a:pt x="1091" y="2239"/>
                    <a:pt x="1431" y="2799"/>
                    <a:pt x="1859" y="3362"/>
                  </a:cubicBezTo>
                  <a:cubicBezTo>
                    <a:pt x="2222" y="3852"/>
                    <a:pt x="2664" y="4328"/>
                    <a:pt x="3104" y="4822"/>
                  </a:cubicBezTo>
                  <a:cubicBezTo>
                    <a:pt x="3532" y="5291"/>
                    <a:pt x="3991" y="5744"/>
                    <a:pt x="4449" y="6181"/>
                  </a:cubicBezTo>
                  <a:cubicBezTo>
                    <a:pt x="4926" y="6633"/>
                    <a:pt x="5367" y="7109"/>
                    <a:pt x="5830" y="7499"/>
                  </a:cubicBezTo>
                  <a:cubicBezTo>
                    <a:pt x="6364" y="7954"/>
                    <a:pt x="6873" y="8356"/>
                    <a:pt x="7316" y="8690"/>
                  </a:cubicBezTo>
                  <a:cubicBezTo>
                    <a:pt x="8125" y="9298"/>
                    <a:pt x="8727" y="9656"/>
                    <a:pt x="8909" y="9656"/>
                  </a:cubicBezTo>
                  <a:cubicBezTo>
                    <a:pt x="8934" y="9656"/>
                    <a:pt x="8951" y="9649"/>
                    <a:pt x="8960" y="9635"/>
                  </a:cubicBezTo>
                  <a:cubicBezTo>
                    <a:pt x="8995" y="9575"/>
                    <a:pt x="8442" y="9084"/>
                    <a:pt x="7601" y="8326"/>
                  </a:cubicBezTo>
                  <a:cubicBezTo>
                    <a:pt x="7193" y="7954"/>
                    <a:pt x="6761" y="7470"/>
                    <a:pt x="6253" y="7001"/>
                  </a:cubicBezTo>
                  <a:cubicBezTo>
                    <a:pt x="5811" y="6598"/>
                    <a:pt x="5337" y="6177"/>
                    <a:pt x="4873" y="5725"/>
                  </a:cubicBezTo>
                  <a:cubicBezTo>
                    <a:pt x="4427" y="5292"/>
                    <a:pt x="3926" y="4898"/>
                    <a:pt x="3502" y="4443"/>
                  </a:cubicBezTo>
                  <a:cubicBezTo>
                    <a:pt x="3064" y="3966"/>
                    <a:pt x="2657" y="3483"/>
                    <a:pt x="2285" y="3020"/>
                  </a:cubicBezTo>
                  <a:cubicBezTo>
                    <a:pt x="1844" y="2491"/>
                    <a:pt x="1471" y="1974"/>
                    <a:pt x="1156" y="1530"/>
                  </a:cubicBezTo>
                  <a:cubicBezTo>
                    <a:pt x="533" y="640"/>
                    <a:pt x="198" y="1"/>
                    <a:pt x="9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46" name="Google Shape;146;p2"/>
            <p:cNvSpPr/>
            <p:nvPr/>
          </p:nvSpPr>
          <p:spPr>
            <a:xfrm>
              <a:off x="-3906700" y="1652632"/>
              <a:ext cx="1014043" cy="749563"/>
            </a:xfrm>
            <a:custGeom>
              <a:avLst/>
              <a:gdLst/>
              <a:ahLst/>
              <a:cxnLst/>
              <a:rect l="l" t="t" r="r" b="b"/>
              <a:pathLst>
                <a:path w="10839" h="8012" extrusionOk="0">
                  <a:moveTo>
                    <a:pt x="10743" y="0"/>
                  </a:moveTo>
                  <a:cubicBezTo>
                    <a:pt x="10553" y="0"/>
                    <a:pt x="9886" y="225"/>
                    <a:pt x="8971" y="649"/>
                  </a:cubicBezTo>
                  <a:cubicBezTo>
                    <a:pt x="8458" y="890"/>
                    <a:pt x="7859" y="1175"/>
                    <a:pt x="7240" y="1537"/>
                  </a:cubicBezTo>
                  <a:cubicBezTo>
                    <a:pt x="6701" y="1843"/>
                    <a:pt x="6162" y="2223"/>
                    <a:pt x="5605" y="2598"/>
                  </a:cubicBezTo>
                  <a:cubicBezTo>
                    <a:pt x="5072" y="2963"/>
                    <a:pt x="4550" y="3364"/>
                    <a:pt x="4046" y="3767"/>
                  </a:cubicBezTo>
                  <a:cubicBezTo>
                    <a:pt x="3524" y="4189"/>
                    <a:pt x="2986" y="4573"/>
                    <a:pt x="2534" y="4998"/>
                  </a:cubicBezTo>
                  <a:cubicBezTo>
                    <a:pt x="2008" y="5486"/>
                    <a:pt x="1550" y="5969"/>
                    <a:pt x="1171" y="6393"/>
                  </a:cubicBezTo>
                  <a:cubicBezTo>
                    <a:pt x="390" y="7279"/>
                    <a:pt x="0" y="7941"/>
                    <a:pt x="112" y="8009"/>
                  </a:cubicBezTo>
                  <a:cubicBezTo>
                    <a:pt x="114" y="8011"/>
                    <a:pt x="117" y="8011"/>
                    <a:pt x="120" y="8011"/>
                  </a:cubicBezTo>
                  <a:cubicBezTo>
                    <a:pt x="210" y="8011"/>
                    <a:pt x="711" y="7468"/>
                    <a:pt x="1512" y="6706"/>
                  </a:cubicBezTo>
                  <a:cubicBezTo>
                    <a:pt x="1921" y="6323"/>
                    <a:pt x="2447" y="5932"/>
                    <a:pt x="2980" y="5477"/>
                  </a:cubicBezTo>
                  <a:cubicBezTo>
                    <a:pt x="3435" y="5077"/>
                    <a:pt x="3925" y="4655"/>
                    <a:pt x="4441" y="4248"/>
                  </a:cubicBezTo>
                  <a:cubicBezTo>
                    <a:pt x="4938" y="3860"/>
                    <a:pt x="5406" y="3409"/>
                    <a:pt x="5926" y="3045"/>
                  </a:cubicBezTo>
                  <a:cubicBezTo>
                    <a:pt x="6468" y="2669"/>
                    <a:pt x="7014" y="2321"/>
                    <a:pt x="7527" y="2001"/>
                  </a:cubicBezTo>
                  <a:cubicBezTo>
                    <a:pt x="8120" y="1620"/>
                    <a:pt x="8683" y="1293"/>
                    <a:pt x="9166" y="1012"/>
                  </a:cubicBezTo>
                  <a:cubicBezTo>
                    <a:pt x="10162" y="436"/>
                    <a:pt x="10838" y="111"/>
                    <a:pt x="10796" y="17"/>
                  </a:cubicBezTo>
                  <a:cubicBezTo>
                    <a:pt x="10791" y="6"/>
                    <a:pt x="10773" y="0"/>
                    <a:pt x="107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47" name="Google Shape;147;p2"/>
            <p:cNvSpPr/>
            <p:nvPr/>
          </p:nvSpPr>
          <p:spPr>
            <a:xfrm>
              <a:off x="-2316712" y="2683434"/>
              <a:ext cx="726267" cy="152869"/>
            </a:xfrm>
            <a:custGeom>
              <a:avLst/>
              <a:gdLst/>
              <a:ahLst/>
              <a:cxnLst/>
              <a:rect l="l" t="t" r="r" b="b"/>
              <a:pathLst>
                <a:path w="7763" h="1634" extrusionOk="0">
                  <a:moveTo>
                    <a:pt x="5193" y="0"/>
                  </a:moveTo>
                  <a:cubicBezTo>
                    <a:pt x="4918" y="0"/>
                    <a:pt x="4632" y="16"/>
                    <a:pt x="4342" y="26"/>
                  </a:cubicBezTo>
                  <a:cubicBezTo>
                    <a:pt x="3958" y="39"/>
                    <a:pt x="3566" y="87"/>
                    <a:pt x="3183" y="147"/>
                  </a:cubicBezTo>
                  <a:cubicBezTo>
                    <a:pt x="2787" y="208"/>
                    <a:pt x="2386" y="241"/>
                    <a:pt x="2026" y="351"/>
                  </a:cubicBezTo>
                  <a:cubicBezTo>
                    <a:pt x="1649" y="466"/>
                    <a:pt x="1282" y="617"/>
                    <a:pt x="934" y="804"/>
                  </a:cubicBezTo>
                  <a:cubicBezTo>
                    <a:pt x="300" y="1149"/>
                    <a:pt x="1" y="1526"/>
                    <a:pt x="85" y="1624"/>
                  </a:cubicBezTo>
                  <a:cubicBezTo>
                    <a:pt x="90" y="1631"/>
                    <a:pt x="99" y="1634"/>
                    <a:pt x="111" y="1634"/>
                  </a:cubicBezTo>
                  <a:cubicBezTo>
                    <a:pt x="214" y="1634"/>
                    <a:pt x="571" y="1426"/>
                    <a:pt x="1128" y="1225"/>
                  </a:cubicBezTo>
                  <a:cubicBezTo>
                    <a:pt x="1435" y="1115"/>
                    <a:pt x="1816" y="1072"/>
                    <a:pt x="2206" y="980"/>
                  </a:cubicBezTo>
                  <a:cubicBezTo>
                    <a:pt x="2544" y="899"/>
                    <a:pt x="2907" y="813"/>
                    <a:pt x="3283" y="762"/>
                  </a:cubicBezTo>
                  <a:cubicBezTo>
                    <a:pt x="3643" y="711"/>
                    <a:pt x="4008" y="595"/>
                    <a:pt x="4377" y="575"/>
                  </a:cubicBezTo>
                  <a:cubicBezTo>
                    <a:pt x="4762" y="552"/>
                    <a:pt x="5141" y="559"/>
                    <a:pt x="5498" y="553"/>
                  </a:cubicBezTo>
                  <a:lnTo>
                    <a:pt x="6625" y="544"/>
                  </a:lnTo>
                  <a:cubicBezTo>
                    <a:pt x="7305" y="534"/>
                    <a:pt x="7751" y="534"/>
                    <a:pt x="7757" y="439"/>
                  </a:cubicBezTo>
                  <a:cubicBezTo>
                    <a:pt x="7762" y="342"/>
                    <a:pt x="7326" y="227"/>
                    <a:pt x="6644" y="132"/>
                  </a:cubicBezTo>
                  <a:cubicBezTo>
                    <a:pt x="6312" y="86"/>
                    <a:pt x="5923" y="31"/>
                    <a:pt x="5499" y="8"/>
                  </a:cubicBezTo>
                  <a:cubicBezTo>
                    <a:pt x="5399" y="2"/>
                    <a:pt x="5297" y="0"/>
                    <a:pt x="51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48" name="Google Shape;148;p2"/>
            <p:cNvSpPr/>
            <p:nvPr/>
          </p:nvSpPr>
          <p:spPr>
            <a:xfrm>
              <a:off x="-1783535" y="3120436"/>
              <a:ext cx="415665" cy="545800"/>
            </a:xfrm>
            <a:custGeom>
              <a:avLst/>
              <a:gdLst/>
              <a:ahLst/>
              <a:cxnLst/>
              <a:rect l="l" t="t" r="r" b="b"/>
              <a:pathLst>
                <a:path w="4443" h="5834" extrusionOk="0">
                  <a:moveTo>
                    <a:pt x="102" y="0"/>
                  </a:moveTo>
                  <a:cubicBezTo>
                    <a:pt x="97" y="0"/>
                    <a:pt x="92" y="2"/>
                    <a:pt x="87" y="4"/>
                  </a:cubicBezTo>
                  <a:cubicBezTo>
                    <a:pt x="1" y="44"/>
                    <a:pt x="92" y="453"/>
                    <a:pt x="340" y="1040"/>
                  </a:cubicBezTo>
                  <a:cubicBezTo>
                    <a:pt x="461" y="1325"/>
                    <a:pt x="603" y="1660"/>
                    <a:pt x="794" y="2001"/>
                  </a:cubicBezTo>
                  <a:cubicBezTo>
                    <a:pt x="956" y="2298"/>
                    <a:pt x="1169" y="2587"/>
                    <a:pt x="1371" y="2893"/>
                  </a:cubicBezTo>
                  <a:cubicBezTo>
                    <a:pt x="1567" y="3186"/>
                    <a:pt x="1788" y="3469"/>
                    <a:pt x="2006" y="3744"/>
                  </a:cubicBezTo>
                  <a:cubicBezTo>
                    <a:pt x="2235" y="4029"/>
                    <a:pt x="2424" y="4341"/>
                    <a:pt x="2659" y="4585"/>
                  </a:cubicBezTo>
                  <a:cubicBezTo>
                    <a:pt x="2901" y="4844"/>
                    <a:pt x="3159" y="5090"/>
                    <a:pt x="3430" y="5319"/>
                  </a:cubicBezTo>
                  <a:cubicBezTo>
                    <a:pt x="3831" y="5654"/>
                    <a:pt x="4166" y="5833"/>
                    <a:pt x="4321" y="5833"/>
                  </a:cubicBezTo>
                  <a:cubicBezTo>
                    <a:pt x="4358" y="5833"/>
                    <a:pt x="4384" y="5823"/>
                    <a:pt x="4399" y="5803"/>
                  </a:cubicBezTo>
                  <a:cubicBezTo>
                    <a:pt x="4443" y="5747"/>
                    <a:pt x="4158" y="5455"/>
                    <a:pt x="3753" y="4986"/>
                  </a:cubicBezTo>
                  <a:cubicBezTo>
                    <a:pt x="3557" y="4756"/>
                    <a:pt x="3381" y="4440"/>
                    <a:pt x="3144" y="4148"/>
                  </a:cubicBezTo>
                  <a:cubicBezTo>
                    <a:pt x="2934" y="3896"/>
                    <a:pt x="2706" y="3635"/>
                    <a:pt x="2491" y="3355"/>
                  </a:cubicBezTo>
                  <a:cubicBezTo>
                    <a:pt x="2287" y="3086"/>
                    <a:pt x="2015" y="2854"/>
                    <a:pt x="1819" y="2575"/>
                  </a:cubicBezTo>
                  <a:cubicBezTo>
                    <a:pt x="1616" y="2283"/>
                    <a:pt x="1433" y="1986"/>
                    <a:pt x="1256" y="1712"/>
                  </a:cubicBezTo>
                  <a:lnTo>
                    <a:pt x="701" y="842"/>
                  </a:lnTo>
                  <a:cubicBezTo>
                    <a:pt x="387" y="347"/>
                    <a:pt x="198" y="0"/>
                    <a:pt x="1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49" name="Google Shape;149;p2"/>
            <p:cNvSpPr/>
            <p:nvPr/>
          </p:nvSpPr>
          <p:spPr>
            <a:xfrm>
              <a:off x="-2949152" y="1691925"/>
              <a:ext cx="365894" cy="90000"/>
            </a:xfrm>
            <a:custGeom>
              <a:avLst/>
              <a:gdLst/>
              <a:ahLst/>
              <a:cxnLst/>
              <a:rect l="l" t="t" r="r" b="b"/>
              <a:pathLst>
                <a:path w="3911" h="962" extrusionOk="0">
                  <a:moveTo>
                    <a:pt x="2851" y="0"/>
                  </a:moveTo>
                  <a:cubicBezTo>
                    <a:pt x="2818" y="0"/>
                    <a:pt x="2784" y="1"/>
                    <a:pt x="2750" y="4"/>
                  </a:cubicBezTo>
                  <a:cubicBezTo>
                    <a:pt x="2564" y="13"/>
                    <a:pt x="2367" y="46"/>
                    <a:pt x="2168" y="76"/>
                  </a:cubicBezTo>
                  <a:cubicBezTo>
                    <a:pt x="1975" y="106"/>
                    <a:pt x="1791" y="186"/>
                    <a:pt x="1603" y="234"/>
                  </a:cubicBezTo>
                  <a:cubicBezTo>
                    <a:pt x="1409" y="284"/>
                    <a:pt x="1217" y="333"/>
                    <a:pt x="1042" y="398"/>
                  </a:cubicBezTo>
                  <a:cubicBezTo>
                    <a:pt x="860" y="463"/>
                    <a:pt x="680" y="539"/>
                    <a:pt x="505" y="627"/>
                  </a:cubicBezTo>
                  <a:cubicBezTo>
                    <a:pt x="193" y="785"/>
                    <a:pt x="1" y="907"/>
                    <a:pt x="23" y="948"/>
                  </a:cubicBezTo>
                  <a:cubicBezTo>
                    <a:pt x="28" y="957"/>
                    <a:pt x="41" y="961"/>
                    <a:pt x="61" y="961"/>
                  </a:cubicBezTo>
                  <a:cubicBezTo>
                    <a:pt x="140" y="961"/>
                    <a:pt x="329" y="899"/>
                    <a:pt x="587" y="815"/>
                  </a:cubicBezTo>
                  <a:cubicBezTo>
                    <a:pt x="745" y="764"/>
                    <a:pt x="931" y="711"/>
                    <a:pt x="1131" y="655"/>
                  </a:cubicBezTo>
                  <a:cubicBezTo>
                    <a:pt x="1303" y="605"/>
                    <a:pt x="1484" y="545"/>
                    <a:pt x="1672" y="500"/>
                  </a:cubicBezTo>
                  <a:cubicBezTo>
                    <a:pt x="1855" y="458"/>
                    <a:pt x="2040" y="414"/>
                    <a:pt x="2224" y="383"/>
                  </a:cubicBezTo>
                  <a:cubicBezTo>
                    <a:pt x="2415" y="350"/>
                    <a:pt x="2607" y="348"/>
                    <a:pt x="2784" y="328"/>
                  </a:cubicBezTo>
                  <a:cubicBezTo>
                    <a:pt x="2989" y="301"/>
                    <a:pt x="3180" y="284"/>
                    <a:pt x="3345" y="267"/>
                  </a:cubicBezTo>
                  <a:cubicBezTo>
                    <a:pt x="3684" y="233"/>
                    <a:pt x="3910" y="190"/>
                    <a:pt x="3909" y="121"/>
                  </a:cubicBezTo>
                  <a:cubicBezTo>
                    <a:pt x="3909" y="89"/>
                    <a:pt x="3684" y="53"/>
                    <a:pt x="3336" y="35"/>
                  </a:cubicBezTo>
                  <a:cubicBezTo>
                    <a:pt x="3194" y="29"/>
                    <a:pt x="3028" y="0"/>
                    <a:pt x="285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50" name="Google Shape;150;p2"/>
            <p:cNvSpPr/>
            <p:nvPr/>
          </p:nvSpPr>
          <p:spPr>
            <a:xfrm>
              <a:off x="-3104829" y="1798860"/>
              <a:ext cx="313783" cy="62963"/>
            </a:xfrm>
            <a:custGeom>
              <a:avLst/>
              <a:gdLst/>
              <a:ahLst/>
              <a:cxnLst/>
              <a:rect l="l" t="t" r="r" b="b"/>
              <a:pathLst>
                <a:path w="3354" h="673" extrusionOk="0">
                  <a:moveTo>
                    <a:pt x="2449" y="0"/>
                  </a:moveTo>
                  <a:cubicBezTo>
                    <a:pt x="2422" y="0"/>
                    <a:pt x="2394" y="1"/>
                    <a:pt x="2367" y="3"/>
                  </a:cubicBezTo>
                  <a:cubicBezTo>
                    <a:pt x="2212" y="11"/>
                    <a:pt x="2047" y="38"/>
                    <a:pt x="1879" y="59"/>
                  </a:cubicBezTo>
                  <a:cubicBezTo>
                    <a:pt x="1718" y="81"/>
                    <a:pt x="1561" y="147"/>
                    <a:pt x="1402" y="179"/>
                  </a:cubicBezTo>
                  <a:cubicBezTo>
                    <a:pt x="1237" y="211"/>
                    <a:pt x="1073" y="239"/>
                    <a:pt x="922" y="280"/>
                  </a:cubicBezTo>
                  <a:cubicBezTo>
                    <a:pt x="748" y="325"/>
                    <a:pt x="589" y="375"/>
                    <a:pt x="454" y="424"/>
                  </a:cubicBezTo>
                  <a:cubicBezTo>
                    <a:pt x="178" y="525"/>
                    <a:pt x="1" y="600"/>
                    <a:pt x="18" y="646"/>
                  </a:cubicBezTo>
                  <a:cubicBezTo>
                    <a:pt x="25" y="664"/>
                    <a:pt x="58" y="672"/>
                    <a:pt x="112" y="672"/>
                  </a:cubicBezTo>
                  <a:cubicBezTo>
                    <a:pt x="198" y="672"/>
                    <a:pt x="338" y="653"/>
                    <a:pt x="512" y="622"/>
                  </a:cubicBezTo>
                  <a:lnTo>
                    <a:pt x="987" y="544"/>
                  </a:lnTo>
                  <a:cubicBezTo>
                    <a:pt x="1137" y="517"/>
                    <a:pt x="1294" y="475"/>
                    <a:pt x="1456" y="447"/>
                  </a:cubicBezTo>
                  <a:lnTo>
                    <a:pt x="1928" y="367"/>
                  </a:lnTo>
                  <a:cubicBezTo>
                    <a:pt x="2092" y="344"/>
                    <a:pt x="2255" y="348"/>
                    <a:pt x="2405" y="329"/>
                  </a:cubicBezTo>
                  <a:lnTo>
                    <a:pt x="2879" y="261"/>
                  </a:lnTo>
                  <a:cubicBezTo>
                    <a:pt x="3167" y="214"/>
                    <a:pt x="3354" y="151"/>
                    <a:pt x="3348" y="83"/>
                  </a:cubicBezTo>
                  <a:cubicBezTo>
                    <a:pt x="3346" y="51"/>
                    <a:pt x="3155" y="34"/>
                    <a:pt x="2862" y="27"/>
                  </a:cubicBezTo>
                  <a:cubicBezTo>
                    <a:pt x="2740" y="25"/>
                    <a:pt x="2599" y="0"/>
                    <a:pt x="24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51" name="Google Shape;151;p2"/>
            <p:cNvSpPr/>
            <p:nvPr/>
          </p:nvSpPr>
          <p:spPr>
            <a:xfrm>
              <a:off x="-3177429" y="1886055"/>
              <a:ext cx="175509" cy="46590"/>
            </a:xfrm>
            <a:custGeom>
              <a:avLst/>
              <a:gdLst/>
              <a:ahLst/>
              <a:cxnLst/>
              <a:rect l="l" t="t" r="r" b="b"/>
              <a:pathLst>
                <a:path w="1876" h="498" extrusionOk="0">
                  <a:moveTo>
                    <a:pt x="1341" y="1"/>
                  </a:moveTo>
                  <a:cubicBezTo>
                    <a:pt x="1331" y="1"/>
                    <a:pt x="1320" y="1"/>
                    <a:pt x="1310" y="2"/>
                  </a:cubicBezTo>
                  <a:cubicBezTo>
                    <a:pt x="1222" y="7"/>
                    <a:pt x="1131" y="28"/>
                    <a:pt x="1037" y="41"/>
                  </a:cubicBezTo>
                  <a:cubicBezTo>
                    <a:pt x="946" y="56"/>
                    <a:pt x="862" y="114"/>
                    <a:pt x="774" y="133"/>
                  </a:cubicBezTo>
                  <a:cubicBezTo>
                    <a:pt x="681" y="155"/>
                    <a:pt x="590" y="170"/>
                    <a:pt x="507" y="197"/>
                  </a:cubicBezTo>
                  <a:cubicBezTo>
                    <a:pt x="418" y="223"/>
                    <a:pt x="332" y="255"/>
                    <a:pt x="248" y="292"/>
                  </a:cubicBezTo>
                  <a:cubicBezTo>
                    <a:pt x="96" y="360"/>
                    <a:pt x="1" y="408"/>
                    <a:pt x="17" y="454"/>
                  </a:cubicBezTo>
                  <a:cubicBezTo>
                    <a:pt x="28" y="485"/>
                    <a:pt x="81" y="498"/>
                    <a:pt x="162" y="498"/>
                  </a:cubicBezTo>
                  <a:cubicBezTo>
                    <a:pt x="204" y="498"/>
                    <a:pt x="253" y="495"/>
                    <a:pt x="308" y="489"/>
                  </a:cubicBezTo>
                  <a:cubicBezTo>
                    <a:pt x="387" y="482"/>
                    <a:pt x="479" y="475"/>
                    <a:pt x="576" y="460"/>
                  </a:cubicBezTo>
                  <a:cubicBezTo>
                    <a:pt x="659" y="446"/>
                    <a:pt x="745" y="418"/>
                    <a:pt x="835" y="401"/>
                  </a:cubicBezTo>
                  <a:lnTo>
                    <a:pt x="1094" y="348"/>
                  </a:lnTo>
                  <a:cubicBezTo>
                    <a:pt x="1184" y="332"/>
                    <a:pt x="1277" y="343"/>
                    <a:pt x="1359" y="325"/>
                  </a:cubicBezTo>
                  <a:cubicBezTo>
                    <a:pt x="1454" y="304"/>
                    <a:pt x="1543" y="284"/>
                    <a:pt x="1618" y="262"/>
                  </a:cubicBezTo>
                  <a:cubicBezTo>
                    <a:pt x="1774" y="216"/>
                    <a:pt x="1875" y="148"/>
                    <a:pt x="1867" y="80"/>
                  </a:cubicBezTo>
                  <a:cubicBezTo>
                    <a:pt x="1863" y="47"/>
                    <a:pt x="1757" y="36"/>
                    <a:pt x="1590" y="31"/>
                  </a:cubicBezTo>
                  <a:cubicBezTo>
                    <a:pt x="1518" y="29"/>
                    <a:pt x="1432" y="1"/>
                    <a:pt x="13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52" name="Google Shape;152;p2"/>
            <p:cNvSpPr/>
            <p:nvPr/>
          </p:nvSpPr>
          <p:spPr>
            <a:xfrm>
              <a:off x="-3368003" y="1961648"/>
              <a:ext cx="141455" cy="97204"/>
            </a:xfrm>
            <a:custGeom>
              <a:avLst/>
              <a:gdLst/>
              <a:ahLst/>
              <a:cxnLst/>
              <a:rect l="l" t="t" r="r" b="b"/>
              <a:pathLst>
                <a:path w="1512" h="1039" extrusionOk="0">
                  <a:moveTo>
                    <a:pt x="1450" y="0"/>
                  </a:moveTo>
                  <a:cubicBezTo>
                    <a:pt x="1409" y="0"/>
                    <a:pt x="1328" y="31"/>
                    <a:pt x="1221" y="76"/>
                  </a:cubicBezTo>
                  <a:cubicBezTo>
                    <a:pt x="1152" y="104"/>
                    <a:pt x="1054" y="111"/>
                    <a:pt x="971" y="156"/>
                  </a:cubicBezTo>
                  <a:cubicBezTo>
                    <a:pt x="898" y="194"/>
                    <a:pt x="829" y="246"/>
                    <a:pt x="754" y="294"/>
                  </a:cubicBezTo>
                  <a:cubicBezTo>
                    <a:pt x="682" y="339"/>
                    <a:pt x="633" y="422"/>
                    <a:pt x="564" y="471"/>
                  </a:cubicBezTo>
                  <a:cubicBezTo>
                    <a:pt x="495" y="523"/>
                    <a:pt x="420" y="569"/>
                    <a:pt x="359" y="622"/>
                  </a:cubicBezTo>
                  <a:cubicBezTo>
                    <a:pt x="293" y="677"/>
                    <a:pt x="230" y="736"/>
                    <a:pt x="171" y="797"/>
                  </a:cubicBezTo>
                  <a:cubicBezTo>
                    <a:pt x="66" y="910"/>
                    <a:pt x="0" y="986"/>
                    <a:pt x="31" y="1023"/>
                  </a:cubicBezTo>
                  <a:cubicBezTo>
                    <a:pt x="40" y="1034"/>
                    <a:pt x="54" y="1038"/>
                    <a:pt x="74" y="1038"/>
                  </a:cubicBezTo>
                  <a:cubicBezTo>
                    <a:pt x="122" y="1038"/>
                    <a:pt x="202" y="1008"/>
                    <a:pt x="300" y="958"/>
                  </a:cubicBezTo>
                  <a:cubicBezTo>
                    <a:pt x="367" y="924"/>
                    <a:pt x="446" y="886"/>
                    <a:pt x="525" y="838"/>
                  </a:cubicBezTo>
                  <a:cubicBezTo>
                    <a:pt x="592" y="797"/>
                    <a:pt x="654" y="740"/>
                    <a:pt x="727" y="693"/>
                  </a:cubicBezTo>
                  <a:lnTo>
                    <a:pt x="930" y="550"/>
                  </a:lnTo>
                  <a:cubicBezTo>
                    <a:pt x="1001" y="501"/>
                    <a:pt x="1085" y="477"/>
                    <a:pt x="1148" y="430"/>
                  </a:cubicBezTo>
                  <a:cubicBezTo>
                    <a:pt x="1221" y="374"/>
                    <a:pt x="1288" y="323"/>
                    <a:pt x="1343" y="272"/>
                  </a:cubicBezTo>
                  <a:cubicBezTo>
                    <a:pt x="1456" y="170"/>
                    <a:pt x="1512" y="68"/>
                    <a:pt x="1476" y="10"/>
                  </a:cubicBezTo>
                  <a:cubicBezTo>
                    <a:pt x="1472" y="3"/>
                    <a:pt x="1463" y="0"/>
                    <a:pt x="14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53" name="Google Shape;153;p2"/>
            <p:cNvSpPr/>
            <p:nvPr/>
          </p:nvSpPr>
          <p:spPr>
            <a:xfrm>
              <a:off x="-2824628" y="1594908"/>
              <a:ext cx="10104" cy="31154"/>
            </a:xfrm>
            <a:custGeom>
              <a:avLst/>
              <a:gdLst/>
              <a:ahLst/>
              <a:cxnLst/>
              <a:rect l="l" t="t" r="r" b="b"/>
              <a:pathLst>
                <a:path w="108" h="333" extrusionOk="0">
                  <a:moveTo>
                    <a:pt x="69" y="0"/>
                  </a:moveTo>
                  <a:cubicBezTo>
                    <a:pt x="64" y="0"/>
                    <a:pt x="57" y="37"/>
                    <a:pt x="52" y="37"/>
                  </a:cubicBezTo>
                  <a:cubicBezTo>
                    <a:pt x="48" y="37"/>
                    <a:pt x="44" y="32"/>
                    <a:pt x="41" y="32"/>
                  </a:cubicBezTo>
                  <a:cubicBezTo>
                    <a:pt x="40" y="32"/>
                    <a:pt x="39" y="32"/>
                    <a:pt x="38" y="33"/>
                  </a:cubicBezTo>
                  <a:cubicBezTo>
                    <a:pt x="32" y="39"/>
                    <a:pt x="26" y="47"/>
                    <a:pt x="22" y="55"/>
                  </a:cubicBezTo>
                  <a:cubicBezTo>
                    <a:pt x="8" y="80"/>
                    <a:pt x="2" y="108"/>
                    <a:pt x="3" y="137"/>
                  </a:cubicBezTo>
                  <a:cubicBezTo>
                    <a:pt x="0" y="178"/>
                    <a:pt x="2" y="220"/>
                    <a:pt x="10" y="260"/>
                  </a:cubicBezTo>
                  <a:cubicBezTo>
                    <a:pt x="13" y="276"/>
                    <a:pt x="17" y="291"/>
                    <a:pt x="22" y="306"/>
                  </a:cubicBezTo>
                  <a:cubicBezTo>
                    <a:pt x="24" y="309"/>
                    <a:pt x="26" y="310"/>
                    <a:pt x="28" y="310"/>
                  </a:cubicBezTo>
                  <a:cubicBezTo>
                    <a:pt x="30" y="310"/>
                    <a:pt x="31" y="310"/>
                    <a:pt x="33" y="310"/>
                  </a:cubicBezTo>
                  <a:cubicBezTo>
                    <a:pt x="34" y="310"/>
                    <a:pt x="36" y="310"/>
                    <a:pt x="37" y="311"/>
                  </a:cubicBezTo>
                  <a:cubicBezTo>
                    <a:pt x="38" y="313"/>
                    <a:pt x="40" y="313"/>
                    <a:pt x="42" y="313"/>
                  </a:cubicBezTo>
                  <a:cubicBezTo>
                    <a:pt x="45" y="313"/>
                    <a:pt x="48" y="311"/>
                    <a:pt x="52" y="311"/>
                  </a:cubicBezTo>
                  <a:cubicBezTo>
                    <a:pt x="56" y="311"/>
                    <a:pt x="59" y="333"/>
                    <a:pt x="64" y="333"/>
                  </a:cubicBezTo>
                  <a:cubicBezTo>
                    <a:pt x="65" y="333"/>
                    <a:pt x="65" y="332"/>
                    <a:pt x="66" y="332"/>
                  </a:cubicBezTo>
                  <a:cubicBezTo>
                    <a:pt x="73" y="324"/>
                    <a:pt x="78" y="314"/>
                    <a:pt x="82" y="302"/>
                  </a:cubicBezTo>
                  <a:cubicBezTo>
                    <a:pt x="96" y="251"/>
                    <a:pt x="104" y="198"/>
                    <a:pt x="105" y="144"/>
                  </a:cubicBezTo>
                  <a:cubicBezTo>
                    <a:pt x="108" y="119"/>
                    <a:pt x="104" y="95"/>
                    <a:pt x="94" y="71"/>
                  </a:cubicBezTo>
                  <a:cubicBezTo>
                    <a:pt x="92" y="61"/>
                    <a:pt x="89" y="13"/>
                    <a:pt x="83" y="6"/>
                  </a:cubicBezTo>
                  <a:cubicBezTo>
                    <a:pt x="81" y="3"/>
                    <a:pt x="79" y="2"/>
                    <a:pt x="77" y="2"/>
                  </a:cubicBezTo>
                  <a:cubicBezTo>
                    <a:pt x="76" y="2"/>
                    <a:pt x="75" y="2"/>
                    <a:pt x="75" y="2"/>
                  </a:cubicBezTo>
                  <a:cubicBezTo>
                    <a:pt x="73" y="2"/>
                    <a:pt x="71" y="2"/>
                    <a:pt x="70" y="1"/>
                  </a:cubicBezTo>
                  <a:cubicBezTo>
                    <a:pt x="70" y="0"/>
                    <a:pt x="69" y="0"/>
                    <a:pt x="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54" name="Google Shape;154;p2"/>
            <p:cNvSpPr/>
            <p:nvPr/>
          </p:nvSpPr>
          <p:spPr>
            <a:xfrm>
              <a:off x="-1501930" y="2784662"/>
              <a:ext cx="31996" cy="34148"/>
            </a:xfrm>
            <a:custGeom>
              <a:avLst/>
              <a:gdLst/>
              <a:ahLst/>
              <a:cxnLst/>
              <a:rect l="l" t="t" r="r" b="b"/>
              <a:pathLst>
                <a:path w="342" h="365" extrusionOk="0">
                  <a:moveTo>
                    <a:pt x="115" y="1"/>
                  </a:moveTo>
                  <a:cubicBezTo>
                    <a:pt x="97" y="1"/>
                    <a:pt x="80" y="7"/>
                    <a:pt x="59" y="26"/>
                  </a:cubicBezTo>
                  <a:cubicBezTo>
                    <a:pt x="25" y="56"/>
                    <a:pt x="6" y="99"/>
                    <a:pt x="3" y="144"/>
                  </a:cubicBezTo>
                  <a:cubicBezTo>
                    <a:pt x="0" y="168"/>
                    <a:pt x="0" y="191"/>
                    <a:pt x="4" y="213"/>
                  </a:cubicBezTo>
                  <a:cubicBezTo>
                    <a:pt x="9" y="232"/>
                    <a:pt x="28" y="238"/>
                    <a:pt x="36" y="255"/>
                  </a:cubicBezTo>
                  <a:cubicBezTo>
                    <a:pt x="45" y="270"/>
                    <a:pt x="58" y="282"/>
                    <a:pt x="71" y="293"/>
                  </a:cubicBezTo>
                  <a:cubicBezTo>
                    <a:pt x="84" y="307"/>
                    <a:pt x="75" y="338"/>
                    <a:pt x="90" y="346"/>
                  </a:cubicBezTo>
                  <a:cubicBezTo>
                    <a:pt x="108" y="356"/>
                    <a:pt x="129" y="363"/>
                    <a:pt x="148" y="364"/>
                  </a:cubicBezTo>
                  <a:cubicBezTo>
                    <a:pt x="151" y="364"/>
                    <a:pt x="154" y="364"/>
                    <a:pt x="157" y="364"/>
                  </a:cubicBezTo>
                  <a:cubicBezTo>
                    <a:pt x="199" y="364"/>
                    <a:pt x="255" y="339"/>
                    <a:pt x="302" y="296"/>
                  </a:cubicBezTo>
                  <a:cubicBezTo>
                    <a:pt x="326" y="274"/>
                    <a:pt x="325" y="248"/>
                    <a:pt x="321" y="211"/>
                  </a:cubicBezTo>
                  <a:cubicBezTo>
                    <a:pt x="319" y="192"/>
                    <a:pt x="341" y="149"/>
                    <a:pt x="334" y="129"/>
                  </a:cubicBezTo>
                  <a:cubicBezTo>
                    <a:pt x="328" y="113"/>
                    <a:pt x="313" y="102"/>
                    <a:pt x="303" y="87"/>
                  </a:cubicBezTo>
                  <a:cubicBezTo>
                    <a:pt x="298" y="80"/>
                    <a:pt x="286" y="80"/>
                    <a:pt x="273" y="80"/>
                  </a:cubicBezTo>
                  <a:cubicBezTo>
                    <a:pt x="260" y="80"/>
                    <a:pt x="246" y="80"/>
                    <a:pt x="240" y="74"/>
                  </a:cubicBezTo>
                  <a:cubicBezTo>
                    <a:pt x="228" y="60"/>
                    <a:pt x="221" y="42"/>
                    <a:pt x="208" y="33"/>
                  </a:cubicBezTo>
                  <a:cubicBezTo>
                    <a:pt x="193" y="22"/>
                    <a:pt x="175" y="14"/>
                    <a:pt x="157" y="8"/>
                  </a:cubicBezTo>
                  <a:cubicBezTo>
                    <a:pt x="142" y="4"/>
                    <a:pt x="128" y="1"/>
                    <a:pt x="1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55" name="Google Shape;155;p2"/>
            <p:cNvSpPr/>
            <p:nvPr/>
          </p:nvSpPr>
          <p:spPr>
            <a:xfrm>
              <a:off x="-2828184" y="2276839"/>
              <a:ext cx="732068" cy="352141"/>
            </a:xfrm>
            <a:custGeom>
              <a:avLst/>
              <a:gdLst/>
              <a:ahLst/>
              <a:cxnLst/>
              <a:rect l="l" t="t" r="r" b="b"/>
              <a:pathLst>
                <a:path w="7825" h="3764" extrusionOk="0">
                  <a:moveTo>
                    <a:pt x="7728" y="0"/>
                  </a:moveTo>
                  <a:cubicBezTo>
                    <a:pt x="7555" y="0"/>
                    <a:pt x="7138" y="55"/>
                    <a:pt x="6578" y="183"/>
                  </a:cubicBezTo>
                  <a:cubicBezTo>
                    <a:pt x="6221" y="266"/>
                    <a:pt x="5804" y="368"/>
                    <a:pt x="5364" y="517"/>
                  </a:cubicBezTo>
                  <a:cubicBezTo>
                    <a:pt x="4982" y="641"/>
                    <a:pt x="4590" y="808"/>
                    <a:pt x="4189" y="977"/>
                  </a:cubicBezTo>
                  <a:cubicBezTo>
                    <a:pt x="3805" y="1142"/>
                    <a:pt x="3423" y="1330"/>
                    <a:pt x="3053" y="1527"/>
                  </a:cubicBezTo>
                  <a:cubicBezTo>
                    <a:pt x="2670" y="1731"/>
                    <a:pt x="2286" y="1919"/>
                    <a:pt x="1951" y="2140"/>
                  </a:cubicBezTo>
                  <a:cubicBezTo>
                    <a:pt x="1596" y="2366"/>
                    <a:pt x="1253" y="2612"/>
                    <a:pt x="923" y="2872"/>
                  </a:cubicBezTo>
                  <a:cubicBezTo>
                    <a:pt x="326" y="3349"/>
                    <a:pt x="0" y="3724"/>
                    <a:pt x="52" y="3762"/>
                  </a:cubicBezTo>
                  <a:cubicBezTo>
                    <a:pt x="53" y="3763"/>
                    <a:pt x="55" y="3764"/>
                    <a:pt x="57" y="3764"/>
                  </a:cubicBezTo>
                  <a:cubicBezTo>
                    <a:pt x="110" y="3764"/>
                    <a:pt x="481" y="3460"/>
                    <a:pt x="1069" y="3055"/>
                  </a:cubicBezTo>
                  <a:cubicBezTo>
                    <a:pt x="1369" y="2849"/>
                    <a:pt x="1741" y="2644"/>
                    <a:pt x="2132" y="2413"/>
                  </a:cubicBezTo>
                  <a:cubicBezTo>
                    <a:pt x="2466" y="2207"/>
                    <a:pt x="2827" y="1997"/>
                    <a:pt x="3205" y="1798"/>
                  </a:cubicBezTo>
                  <a:cubicBezTo>
                    <a:pt x="3569" y="1610"/>
                    <a:pt x="3929" y="1392"/>
                    <a:pt x="4305" y="1227"/>
                  </a:cubicBezTo>
                  <a:cubicBezTo>
                    <a:pt x="4697" y="1056"/>
                    <a:pt x="5087" y="905"/>
                    <a:pt x="5458" y="773"/>
                  </a:cubicBezTo>
                  <a:cubicBezTo>
                    <a:pt x="5885" y="613"/>
                    <a:pt x="6288" y="488"/>
                    <a:pt x="6634" y="380"/>
                  </a:cubicBezTo>
                  <a:cubicBezTo>
                    <a:pt x="7349" y="165"/>
                    <a:pt x="7824" y="67"/>
                    <a:pt x="7815" y="16"/>
                  </a:cubicBezTo>
                  <a:cubicBezTo>
                    <a:pt x="7812" y="6"/>
                    <a:pt x="7782" y="0"/>
                    <a:pt x="77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56" name="Google Shape;156;p2"/>
            <p:cNvSpPr/>
            <p:nvPr/>
          </p:nvSpPr>
          <p:spPr>
            <a:xfrm>
              <a:off x="-2850169" y="2598953"/>
              <a:ext cx="677245" cy="849854"/>
            </a:xfrm>
            <a:custGeom>
              <a:avLst/>
              <a:gdLst/>
              <a:ahLst/>
              <a:cxnLst/>
              <a:rect l="l" t="t" r="r" b="b"/>
              <a:pathLst>
                <a:path w="7239" h="9084" extrusionOk="0">
                  <a:moveTo>
                    <a:pt x="41" y="1"/>
                  </a:moveTo>
                  <a:cubicBezTo>
                    <a:pt x="38" y="1"/>
                    <a:pt x="36" y="2"/>
                    <a:pt x="35" y="3"/>
                  </a:cubicBezTo>
                  <a:cubicBezTo>
                    <a:pt x="1" y="40"/>
                    <a:pt x="450" y="514"/>
                    <a:pt x="1154" y="1230"/>
                  </a:cubicBezTo>
                  <a:lnTo>
                    <a:pt x="2312" y="2432"/>
                  </a:lnTo>
                  <a:cubicBezTo>
                    <a:pt x="2679" y="2814"/>
                    <a:pt x="3073" y="3217"/>
                    <a:pt x="3456" y="3644"/>
                  </a:cubicBezTo>
                  <a:cubicBezTo>
                    <a:pt x="3824" y="4056"/>
                    <a:pt x="4192" y="4481"/>
                    <a:pt x="4537" y="4910"/>
                  </a:cubicBezTo>
                  <a:cubicBezTo>
                    <a:pt x="4891" y="5360"/>
                    <a:pt x="5209" y="5823"/>
                    <a:pt x="5504" y="6260"/>
                  </a:cubicBezTo>
                  <a:cubicBezTo>
                    <a:pt x="5855" y="6759"/>
                    <a:pt x="6144" y="7244"/>
                    <a:pt x="6387" y="7662"/>
                  </a:cubicBezTo>
                  <a:cubicBezTo>
                    <a:pt x="6867" y="8502"/>
                    <a:pt x="7141" y="9084"/>
                    <a:pt x="7217" y="9084"/>
                  </a:cubicBezTo>
                  <a:cubicBezTo>
                    <a:pt x="7220" y="9084"/>
                    <a:pt x="7223" y="9083"/>
                    <a:pt x="7225" y="9081"/>
                  </a:cubicBezTo>
                  <a:cubicBezTo>
                    <a:pt x="7239" y="9072"/>
                    <a:pt x="7186" y="8914"/>
                    <a:pt x="7085" y="8642"/>
                  </a:cubicBezTo>
                  <a:cubicBezTo>
                    <a:pt x="6985" y="8368"/>
                    <a:pt x="6812" y="7991"/>
                    <a:pt x="6587" y="7541"/>
                  </a:cubicBezTo>
                  <a:cubicBezTo>
                    <a:pt x="6364" y="7105"/>
                    <a:pt x="6117" y="6584"/>
                    <a:pt x="5771" y="6069"/>
                  </a:cubicBezTo>
                  <a:cubicBezTo>
                    <a:pt x="5480" y="5619"/>
                    <a:pt x="5133" y="5166"/>
                    <a:pt x="4777" y="4710"/>
                  </a:cubicBezTo>
                  <a:cubicBezTo>
                    <a:pt x="4429" y="4274"/>
                    <a:pt x="4031" y="3867"/>
                    <a:pt x="3658" y="3456"/>
                  </a:cubicBezTo>
                  <a:cubicBezTo>
                    <a:pt x="3268" y="3029"/>
                    <a:pt x="2884" y="2612"/>
                    <a:pt x="2505" y="2238"/>
                  </a:cubicBezTo>
                  <a:cubicBezTo>
                    <a:pt x="2070" y="1802"/>
                    <a:pt x="1654" y="1412"/>
                    <a:pt x="1296" y="1081"/>
                  </a:cubicBezTo>
                  <a:cubicBezTo>
                    <a:pt x="584" y="428"/>
                    <a:pt x="106" y="1"/>
                    <a:pt x="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57" name="Google Shape;157;p2"/>
            <p:cNvSpPr/>
            <p:nvPr/>
          </p:nvSpPr>
          <p:spPr>
            <a:xfrm>
              <a:off x="-3374552" y="2603350"/>
              <a:ext cx="56227" cy="45468"/>
            </a:xfrm>
            <a:custGeom>
              <a:avLst/>
              <a:gdLst/>
              <a:ahLst/>
              <a:cxnLst/>
              <a:rect l="l" t="t" r="r" b="b"/>
              <a:pathLst>
                <a:path w="601" h="486" extrusionOk="0">
                  <a:moveTo>
                    <a:pt x="83" y="1"/>
                  </a:moveTo>
                  <a:cubicBezTo>
                    <a:pt x="60" y="1"/>
                    <a:pt x="43" y="8"/>
                    <a:pt x="28" y="30"/>
                  </a:cubicBezTo>
                  <a:cubicBezTo>
                    <a:pt x="1" y="71"/>
                    <a:pt x="7" y="126"/>
                    <a:pt x="39" y="185"/>
                  </a:cubicBezTo>
                  <a:cubicBezTo>
                    <a:pt x="52" y="216"/>
                    <a:pt x="71" y="248"/>
                    <a:pt x="93" y="275"/>
                  </a:cubicBezTo>
                  <a:cubicBezTo>
                    <a:pt x="114" y="300"/>
                    <a:pt x="145" y="310"/>
                    <a:pt x="170" y="332"/>
                  </a:cubicBezTo>
                  <a:cubicBezTo>
                    <a:pt x="196" y="353"/>
                    <a:pt x="221" y="370"/>
                    <a:pt x="250" y="385"/>
                  </a:cubicBezTo>
                  <a:cubicBezTo>
                    <a:pt x="277" y="404"/>
                    <a:pt x="290" y="444"/>
                    <a:pt x="318" y="456"/>
                  </a:cubicBezTo>
                  <a:cubicBezTo>
                    <a:pt x="348" y="470"/>
                    <a:pt x="381" y="479"/>
                    <a:pt x="415" y="485"/>
                  </a:cubicBezTo>
                  <a:cubicBezTo>
                    <a:pt x="421" y="486"/>
                    <a:pt x="428" y="486"/>
                    <a:pt x="434" y="486"/>
                  </a:cubicBezTo>
                  <a:cubicBezTo>
                    <a:pt x="494" y="486"/>
                    <a:pt x="549" y="456"/>
                    <a:pt x="583" y="406"/>
                  </a:cubicBezTo>
                  <a:cubicBezTo>
                    <a:pt x="600" y="377"/>
                    <a:pt x="579" y="342"/>
                    <a:pt x="544" y="291"/>
                  </a:cubicBezTo>
                  <a:cubicBezTo>
                    <a:pt x="527" y="267"/>
                    <a:pt x="525" y="210"/>
                    <a:pt x="501" y="184"/>
                  </a:cubicBezTo>
                  <a:cubicBezTo>
                    <a:pt x="479" y="162"/>
                    <a:pt x="448" y="147"/>
                    <a:pt x="423" y="126"/>
                  </a:cubicBezTo>
                  <a:cubicBezTo>
                    <a:pt x="399" y="107"/>
                    <a:pt x="351" y="122"/>
                    <a:pt x="324" y="105"/>
                  </a:cubicBezTo>
                  <a:cubicBezTo>
                    <a:pt x="296" y="85"/>
                    <a:pt x="272" y="62"/>
                    <a:pt x="245" y="49"/>
                  </a:cubicBezTo>
                  <a:cubicBezTo>
                    <a:pt x="216" y="34"/>
                    <a:pt x="185" y="21"/>
                    <a:pt x="153" y="13"/>
                  </a:cubicBezTo>
                  <a:cubicBezTo>
                    <a:pt x="126" y="6"/>
                    <a:pt x="103" y="1"/>
                    <a:pt x="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58" name="Google Shape;158;p2"/>
            <p:cNvSpPr/>
            <p:nvPr/>
          </p:nvSpPr>
          <p:spPr>
            <a:xfrm>
              <a:off x="-3762249" y="2475459"/>
              <a:ext cx="211528" cy="44158"/>
            </a:xfrm>
            <a:custGeom>
              <a:avLst/>
              <a:gdLst/>
              <a:ahLst/>
              <a:cxnLst/>
              <a:rect l="l" t="t" r="r" b="b"/>
              <a:pathLst>
                <a:path w="2261" h="472" extrusionOk="0">
                  <a:moveTo>
                    <a:pt x="181" y="0"/>
                  </a:moveTo>
                  <a:cubicBezTo>
                    <a:pt x="76" y="0"/>
                    <a:pt x="12" y="9"/>
                    <a:pt x="8" y="43"/>
                  </a:cubicBezTo>
                  <a:cubicBezTo>
                    <a:pt x="1" y="91"/>
                    <a:pt x="121" y="151"/>
                    <a:pt x="310" y="208"/>
                  </a:cubicBezTo>
                  <a:cubicBezTo>
                    <a:pt x="402" y="237"/>
                    <a:pt x="509" y="271"/>
                    <a:pt x="626" y="298"/>
                  </a:cubicBezTo>
                  <a:cubicBezTo>
                    <a:pt x="727" y="320"/>
                    <a:pt x="838" y="327"/>
                    <a:pt x="948" y="347"/>
                  </a:cubicBezTo>
                  <a:cubicBezTo>
                    <a:pt x="1054" y="366"/>
                    <a:pt x="1165" y="377"/>
                    <a:pt x="1271" y="391"/>
                  </a:cubicBezTo>
                  <a:cubicBezTo>
                    <a:pt x="1383" y="406"/>
                    <a:pt x="1488" y="448"/>
                    <a:pt x="1592" y="456"/>
                  </a:cubicBezTo>
                  <a:cubicBezTo>
                    <a:pt x="1700" y="465"/>
                    <a:pt x="1803" y="471"/>
                    <a:pt x="1893" y="471"/>
                  </a:cubicBezTo>
                  <a:cubicBezTo>
                    <a:pt x="1902" y="471"/>
                    <a:pt x="1910" y="471"/>
                    <a:pt x="1919" y="471"/>
                  </a:cubicBezTo>
                  <a:cubicBezTo>
                    <a:pt x="2118" y="468"/>
                    <a:pt x="2253" y="425"/>
                    <a:pt x="2258" y="358"/>
                  </a:cubicBezTo>
                  <a:cubicBezTo>
                    <a:pt x="2261" y="324"/>
                    <a:pt x="2137" y="290"/>
                    <a:pt x="1947" y="241"/>
                  </a:cubicBezTo>
                  <a:cubicBezTo>
                    <a:pt x="1856" y="218"/>
                    <a:pt x="1752" y="156"/>
                    <a:pt x="1634" y="132"/>
                  </a:cubicBezTo>
                  <a:cubicBezTo>
                    <a:pt x="1533" y="111"/>
                    <a:pt x="1424" y="102"/>
                    <a:pt x="1312" y="83"/>
                  </a:cubicBezTo>
                  <a:cubicBezTo>
                    <a:pt x="1281" y="77"/>
                    <a:pt x="1250" y="76"/>
                    <a:pt x="1218" y="76"/>
                  </a:cubicBezTo>
                  <a:cubicBezTo>
                    <a:pt x="1169" y="76"/>
                    <a:pt x="1118" y="80"/>
                    <a:pt x="1069" y="80"/>
                  </a:cubicBezTo>
                  <a:cubicBezTo>
                    <a:pt x="1041" y="80"/>
                    <a:pt x="1012" y="78"/>
                    <a:pt x="985" y="74"/>
                  </a:cubicBezTo>
                  <a:cubicBezTo>
                    <a:pt x="875" y="59"/>
                    <a:pt x="765" y="38"/>
                    <a:pt x="663" y="27"/>
                  </a:cubicBezTo>
                  <a:cubicBezTo>
                    <a:pt x="545" y="16"/>
                    <a:pt x="433" y="6"/>
                    <a:pt x="337" y="4"/>
                  </a:cubicBezTo>
                  <a:cubicBezTo>
                    <a:pt x="279" y="2"/>
                    <a:pt x="226" y="0"/>
                    <a:pt x="1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59" name="Google Shape;159;p2"/>
            <p:cNvSpPr/>
            <p:nvPr/>
          </p:nvSpPr>
          <p:spPr>
            <a:xfrm>
              <a:off x="-4866493" y="2421290"/>
              <a:ext cx="49303" cy="114137"/>
            </a:xfrm>
            <a:custGeom>
              <a:avLst/>
              <a:gdLst/>
              <a:ahLst/>
              <a:cxnLst/>
              <a:rect l="l" t="t" r="r" b="b"/>
              <a:pathLst>
                <a:path w="527" h="1220" extrusionOk="0">
                  <a:moveTo>
                    <a:pt x="465" y="1"/>
                  </a:moveTo>
                  <a:cubicBezTo>
                    <a:pt x="419" y="1"/>
                    <a:pt x="365" y="54"/>
                    <a:pt x="310" y="140"/>
                  </a:cubicBezTo>
                  <a:cubicBezTo>
                    <a:pt x="273" y="190"/>
                    <a:pt x="242" y="244"/>
                    <a:pt x="213" y="300"/>
                  </a:cubicBezTo>
                  <a:cubicBezTo>
                    <a:pt x="187" y="354"/>
                    <a:pt x="177" y="418"/>
                    <a:pt x="156" y="473"/>
                  </a:cubicBezTo>
                  <a:cubicBezTo>
                    <a:pt x="134" y="531"/>
                    <a:pt x="121" y="588"/>
                    <a:pt x="103" y="648"/>
                  </a:cubicBezTo>
                  <a:cubicBezTo>
                    <a:pt x="84" y="708"/>
                    <a:pt x="42" y="760"/>
                    <a:pt x="29" y="817"/>
                  </a:cubicBezTo>
                  <a:cubicBezTo>
                    <a:pt x="17" y="877"/>
                    <a:pt x="9" y="938"/>
                    <a:pt x="5" y="1000"/>
                  </a:cubicBezTo>
                  <a:cubicBezTo>
                    <a:pt x="1" y="1114"/>
                    <a:pt x="40" y="1201"/>
                    <a:pt x="106" y="1219"/>
                  </a:cubicBezTo>
                  <a:cubicBezTo>
                    <a:pt x="108" y="1220"/>
                    <a:pt x="109" y="1220"/>
                    <a:pt x="111" y="1220"/>
                  </a:cubicBezTo>
                  <a:cubicBezTo>
                    <a:pt x="143" y="1220"/>
                    <a:pt x="177" y="1159"/>
                    <a:pt x="228" y="1068"/>
                  </a:cubicBezTo>
                  <a:cubicBezTo>
                    <a:pt x="254" y="1020"/>
                    <a:pt x="317" y="974"/>
                    <a:pt x="343" y="912"/>
                  </a:cubicBezTo>
                  <a:cubicBezTo>
                    <a:pt x="367" y="858"/>
                    <a:pt x="380" y="795"/>
                    <a:pt x="401" y="739"/>
                  </a:cubicBezTo>
                  <a:cubicBezTo>
                    <a:pt x="422" y="682"/>
                    <a:pt x="400" y="614"/>
                    <a:pt x="419" y="554"/>
                  </a:cubicBezTo>
                  <a:cubicBezTo>
                    <a:pt x="437" y="494"/>
                    <a:pt x="461" y="437"/>
                    <a:pt x="475" y="381"/>
                  </a:cubicBezTo>
                  <a:cubicBezTo>
                    <a:pt x="489" y="321"/>
                    <a:pt x="500" y="261"/>
                    <a:pt x="508" y="199"/>
                  </a:cubicBezTo>
                  <a:cubicBezTo>
                    <a:pt x="519" y="89"/>
                    <a:pt x="527" y="18"/>
                    <a:pt x="480" y="3"/>
                  </a:cubicBezTo>
                  <a:cubicBezTo>
                    <a:pt x="475" y="2"/>
                    <a:pt x="470" y="1"/>
                    <a:pt x="4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60" name="Google Shape;160;p2"/>
            <p:cNvSpPr/>
            <p:nvPr/>
          </p:nvSpPr>
          <p:spPr>
            <a:xfrm>
              <a:off x="-1049586" y="3854758"/>
              <a:ext cx="172703" cy="75499"/>
            </a:xfrm>
            <a:custGeom>
              <a:avLst/>
              <a:gdLst/>
              <a:ahLst/>
              <a:cxnLst/>
              <a:rect l="l" t="t" r="r" b="b"/>
              <a:pathLst>
                <a:path w="1846" h="807" extrusionOk="0">
                  <a:moveTo>
                    <a:pt x="66" y="0"/>
                  </a:moveTo>
                  <a:cubicBezTo>
                    <a:pt x="44" y="0"/>
                    <a:pt x="29" y="6"/>
                    <a:pt x="22" y="19"/>
                  </a:cubicBezTo>
                  <a:cubicBezTo>
                    <a:pt x="0" y="62"/>
                    <a:pt x="79" y="151"/>
                    <a:pt x="220" y="251"/>
                  </a:cubicBezTo>
                  <a:cubicBezTo>
                    <a:pt x="296" y="308"/>
                    <a:pt x="377" y="361"/>
                    <a:pt x="460" y="409"/>
                  </a:cubicBezTo>
                  <a:cubicBezTo>
                    <a:pt x="539" y="454"/>
                    <a:pt x="631" y="482"/>
                    <a:pt x="720" y="523"/>
                  </a:cubicBezTo>
                  <a:cubicBezTo>
                    <a:pt x="806" y="561"/>
                    <a:pt x="897" y="593"/>
                    <a:pt x="986" y="625"/>
                  </a:cubicBezTo>
                  <a:cubicBezTo>
                    <a:pt x="1077" y="660"/>
                    <a:pt x="1159" y="717"/>
                    <a:pt x="1248" y="740"/>
                  </a:cubicBezTo>
                  <a:cubicBezTo>
                    <a:pt x="1339" y="766"/>
                    <a:pt x="1433" y="785"/>
                    <a:pt x="1527" y="799"/>
                  </a:cubicBezTo>
                  <a:cubicBezTo>
                    <a:pt x="1565" y="804"/>
                    <a:pt x="1601" y="806"/>
                    <a:pt x="1634" y="806"/>
                  </a:cubicBezTo>
                  <a:cubicBezTo>
                    <a:pt x="1750" y="806"/>
                    <a:pt x="1827" y="776"/>
                    <a:pt x="1839" y="725"/>
                  </a:cubicBezTo>
                  <a:cubicBezTo>
                    <a:pt x="1846" y="692"/>
                    <a:pt x="1745" y="647"/>
                    <a:pt x="1594" y="578"/>
                  </a:cubicBezTo>
                  <a:cubicBezTo>
                    <a:pt x="1520" y="542"/>
                    <a:pt x="1444" y="470"/>
                    <a:pt x="1351" y="431"/>
                  </a:cubicBezTo>
                  <a:lnTo>
                    <a:pt x="1092" y="334"/>
                  </a:lnTo>
                  <a:cubicBezTo>
                    <a:pt x="1009" y="300"/>
                    <a:pt x="907" y="302"/>
                    <a:pt x="822" y="268"/>
                  </a:cubicBezTo>
                  <a:lnTo>
                    <a:pt x="569" y="159"/>
                  </a:lnTo>
                  <a:lnTo>
                    <a:pt x="307" y="64"/>
                  </a:lnTo>
                  <a:cubicBezTo>
                    <a:pt x="197" y="28"/>
                    <a:pt x="114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61" name="Google Shape;161;p2"/>
            <p:cNvSpPr/>
            <p:nvPr/>
          </p:nvSpPr>
          <p:spPr>
            <a:xfrm>
              <a:off x="-1412771" y="2885609"/>
              <a:ext cx="33493" cy="91684"/>
            </a:xfrm>
            <a:custGeom>
              <a:avLst/>
              <a:gdLst/>
              <a:ahLst/>
              <a:cxnLst/>
              <a:rect l="l" t="t" r="r" b="b"/>
              <a:pathLst>
                <a:path w="358" h="980" extrusionOk="0">
                  <a:moveTo>
                    <a:pt x="233" y="0"/>
                  </a:moveTo>
                  <a:cubicBezTo>
                    <a:pt x="232" y="0"/>
                    <a:pt x="230" y="0"/>
                    <a:pt x="229" y="1"/>
                  </a:cubicBezTo>
                  <a:cubicBezTo>
                    <a:pt x="180" y="2"/>
                    <a:pt x="142" y="59"/>
                    <a:pt x="111" y="141"/>
                  </a:cubicBezTo>
                  <a:cubicBezTo>
                    <a:pt x="93" y="185"/>
                    <a:pt x="77" y="230"/>
                    <a:pt x="64" y="276"/>
                  </a:cubicBezTo>
                  <a:cubicBezTo>
                    <a:pt x="55" y="318"/>
                    <a:pt x="60" y="366"/>
                    <a:pt x="52" y="409"/>
                  </a:cubicBezTo>
                  <a:cubicBezTo>
                    <a:pt x="45" y="454"/>
                    <a:pt x="44" y="498"/>
                    <a:pt x="40" y="543"/>
                  </a:cubicBezTo>
                  <a:cubicBezTo>
                    <a:pt x="36" y="589"/>
                    <a:pt x="3" y="630"/>
                    <a:pt x="2" y="674"/>
                  </a:cubicBezTo>
                  <a:cubicBezTo>
                    <a:pt x="0" y="719"/>
                    <a:pt x="2" y="765"/>
                    <a:pt x="7" y="812"/>
                  </a:cubicBezTo>
                  <a:cubicBezTo>
                    <a:pt x="21" y="896"/>
                    <a:pt x="67" y="964"/>
                    <a:pt x="132" y="979"/>
                  </a:cubicBezTo>
                  <a:cubicBezTo>
                    <a:pt x="134" y="980"/>
                    <a:pt x="136" y="980"/>
                    <a:pt x="138" y="980"/>
                  </a:cubicBezTo>
                  <a:cubicBezTo>
                    <a:pt x="169" y="980"/>
                    <a:pt x="198" y="932"/>
                    <a:pt x="235" y="857"/>
                  </a:cubicBezTo>
                  <a:cubicBezTo>
                    <a:pt x="254" y="817"/>
                    <a:pt x="308" y="778"/>
                    <a:pt x="325" y="724"/>
                  </a:cubicBezTo>
                  <a:cubicBezTo>
                    <a:pt x="338" y="679"/>
                    <a:pt x="340" y="628"/>
                    <a:pt x="349" y="580"/>
                  </a:cubicBezTo>
                  <a:cubicBezTo>
                    <a:pt x="357" y="531"/>
                    <a:pt x="323" y="480"/>
                    <a:pt x="326" y="430"/>
                  </a:cubicBezTo>
                  <a:cubicBezTo>
                    <a:pt x="330" y="379"/>
                    <a:pt x="340" y="332"/>
                    <a:pt x="337" y="285"/>
                  </a:cubicBezTo>
                  <a:cubicBezTo>
                    <a:pt x="334" y="236"/>
                    <a:pt x="329" y="187"/>
                    <a:pt x="316" y="140"/>
                  </a:cubicBezTo>
                  <a:cubicBezTo>
                    <a:pt x="295" y="54"/>
                    <a:pt x="279" y="0"/>
                    <a:pt x="2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62" name="Google Shape;162;p2"/>
            <p:cNvSpPr/>
            <p:nvPr/>
          </p:nvSpPr>
          <p:spPr>
            <a:xfrm>
              <a:off x="-1361690" y="2927335"/>
              <a:ext cx="33493" cy="168118"/>
            </a:xfrm>
            <a:custGeom>
              <a:avLst/>
              <a:gdLst/>
              <a:ahLst/>
              <a:cxnLst/>
              <a:rect l="l" t="t" r="r" b="b"/>
              <a:pathLst>
                <a:path w="358" h="1797" extrusionOk="0">
                  <a:moveTo>
                    <a:pt x="278" y="0"/>
                  </a:moveTo>
                  <a:cubicBezTo>
                    <a:pt x="231" y="0"/>
                    <a:pt x="182" y="96"/>
                    <a:pt x="141" y="247"/>
                  </a:cubicBezTo>
                  <a:cubicBezTo>
                    <a:pt x="121" y="322"/>
                    <a:pt x="95" y="408"/>
                    <a:pt x="78" y="502"/>
                  </a:cubicBezTo>
                  <a:cubicBezTo>
                    <a:pt x="63" y="584"/>
                    <a:pt x="66" y="671"/>
                    <a:pt x="57" y="760"/>
                  </a:cubicBezTo>
                  <a:cubicBezTo>
                    <a:pt x="47" y="844"/>
                    <a:pt x="44" y="931"/>
                    <a:pt x="39" y="1017"/>
                  </a:cubicBezTo>
                  <a:cubicBezTo>
                    <a:pt x="34" y="1104"/>
                    <a:pt x="2" y="1190"/>
                    <a:pt x="2" y="1272"/>
                  </a:cubicBezTo>
                  <a:cubicBezTo>
                    <a:pt x="1" y="1359"/>
                    <a:pt x="5" y="1445"/>
                    <a:pt x="14" y="1532"/>
                  </a:cubicBezTo>
                  <a:cubicBezTo>
                    <a:pt x="34" y="1691"/>
                    <a:pt x="88" y="1795"/>
                    <a:pt x="156" y="1797"/>
                  </a:cubicBezTo>
                  <a:cubicBezTo>
                    <a:pt x="156" y="1797"/>
                    <a:pt x="157" y="1797"/>
                    <a:pt x="157" y="1797"/>
                  </a:cubicBezTo>
                  <a:cubicBezTo>
                    <a:pt x="189" y="1797"/>
                    <a:pt x="214" y="1698"/>
                    <a:pt x="245" y="1547"/>
                  </a:cubicBezTo>
                  <a:cubicBezTo>
                    <a:pt x="261" y="1472"/>
                    <a:pt x="313" y="1388"/>
                    <a:pt x="328" y="1294"/>
                  </a:cubicBezTo>
                  <a:cubicBezTo>
                    <a:pt x="339" y="1213"/>
                    <a:pt x="340" y="1125"/>
                    <a:pt x="350" y="1038"/>
                  </a:cubicBezTo>
                  <a:cubicBezTo>
                    <a:pt x="358" y="952"/>
                    <a:pt x="324" y="862"/>
                    <a:pt x="331" y="777"/>
                  </a:cubicBezTo>
                  <a:cubicBezTo>
                    <a:pt x="336" y="689"/>
                    <a:pt x="348" y="601"/>
                    <a:pt x="351" y="520"/>
                  </a:cubicBezTo>
                  <a:cubicBezTo>
                    <a:pt x="352" y="426"/>
                    <a:pt x="351" y="337"/>
                    <a:pt x="347" y="262"/>
                  </a:cubicBezTo>
                  <a:cubicBezTo>
                    <a:pt x="336" y="105"/>
                    <a:pt x="328" y="4"/>
                    <a:pt x="280" y="0"/>
                  </a:cubicBezTo>
                  <a:cubicBezTo>
                    <a:pt x="280" y="0"/>
                    <a:pt x="279" y="0"/>
                    <a:pt x="27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63" name="Google Shape;163;p2"/>
            <p:cNvSpPr/>
            <p:nvPr/>
          </p:nvSpPr>
          <p:spPr>
            <a:xfrm>
              <a:off x="-1294423" y="3057004"/>
              <a:ext cx="37141" cy="81019"/>
            </a:xfrm>
            <a:custGeom>
              <a:avLst/>
              <a:gdLst/>
              <a:ahLst/>
              <a:cxnLst/>
              <a:rect l="l" t="t" r="r" b="b"/>
              <a:pathLst>
                <a:path w="397" h="866" extrusionOk="0">
                  <a:moveTo>
                    <a:pt x="328" y="1"/>
                  </a:moveTo>
                  <a:cubicBezTo>
                    <a:pt x="285" y="1"/>
                    <a:pt x="239" y="38"/>
                    <a:pt x="196" y="96"/>
                  </a:cubicBezTo>
                  <a:cubicBezTo>
                    <a:pt x="169" y="130"/>
                    <a:pt x="143" y="168"/>
                    <a:pt x="123" y="208"/>
                  </a:cubicBezTo>
                  <a:cubicBezTo>
                    <a:pt x="105" y="246"/>
                    <a:pt x="102" y="290"/>
                    <a:pt x="87" y="330"/>
                  </a:cubicBezTo>
                  <a:cubicBezTo>
                    <a:pt x="75" y="371"/>
                    <a:pt x="66" y="412"/>
                    <a:pt x="57" y="454"/>
                  </a:cubicBezTo>
                  <a:cubicBezTo>
                    <a:pt x="46" y="498"/>
                    <a:pt x="10" y="534"/>
                    <a:pt x="6" y="574"/>
                  </a:cubicBezTo>
                  <a:cubicBezTo>
                    <a:pt x="0" y="617"/>
                    <a:pt x="0" y="662"/>
                    <a:pt x="4" y="705"/>
                  </a:cubicBezTo>
                  <a:cubicBezTo>
                    <a:pt x="15" y="787"/>
                    <a:pt x="63" y="850"/>
                    <a:pt x="130" y="865"/>
                  </a:cubicBezTo>
                  <a:cubicBezTo>
                    <a:pt x="132" y="865"/>
                    <a:pt x="135" y="866"/>
                    <a:pt x="137" y="866"/>
                  </a:cubicBezTo>
                  <a:cubicBezTo>
                    <a:pt x="167" y="866"/>
                    <a:pt x="193" y="823"/>
                    <a:pt x="231" y="760"/>
                  </a:cubicBezTo>
                  <a:cubicBezTo>
                    <a:pt x="250" y="726"/>
                    <a:pt x="305" y="696"/>
                    <a:pt x="323" y="652"/>
                  </a:cubicBezTo>
                  <a:cubicBezTo>
                    <a:pt x="340" y="614"/>
                    <a:pt x="346" y="569"/>
                    <a:pt x="359" y="529"/>
                  </a:cubicBezTo>
                  <a:cubicBezTo>
                    <a:pt x="372" y="489"/>
                    <a:pt x="344" y="439"/>
                    <a:pt x="353" y="397"/>
                  </a:cubicBezTo>
                  <a:cubicBezTo>
                    <a:pt x="364" y="354"/>
                    <a:pt x="382" y="314"/>
                    <a:pt x="387" y="275"/>
                  </a:cubicBezTo>
                  <a:cubicBezTo>
                    <a:pt x="394" y="231"/>
                    <a:pt x="397" y="189"/>
                    <a:pt x="397" y="145"/>
                  </a:cubicBezTo>
                  <a:cubicBezTo>
                    <a:pt x="394" y="66"/>
                    <a:pt x="393" y="14"/>
                    <a:pt x="346" y="3"/>
                  </a:cubicBezTo>
                  <a:cubicBezTo>
                    <a:pt x="340" y="2"/>
                    <a:pt x="334" y="1"/>
                    <a:pt x="3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64" name="Google Shape;164;p2"/>
            <p:cNvSpPr/>
            <p:nvPr/>
          </p:nvSpPr>
          <p:spPr>
            <a:xfrm>
              <a:off x="-1234827" y="3158606"/>
              <a:ext cx="29844" cy="33960"/>
            </a:xfrm>
            <a:custGeom>
              <a:avLst/>
              <a:gdLst/>
              <a:ahLst/>
              <a:cxnLst/>
              <a:rect l="l" t="t" r="r" b="b"/>
              <a:pathLst>
                <a:path w="319" h="363" extrusionOk="0">
                  <a:moveTo>
                    <a:pt x="232" y="0"/>
                  </a:moveTo>
                  <a:cubicBezTo>
                    <a:pt x="223" y="0"/>
                    <a:pt x="214" y="2"/>
                    <a:pt x="204" y="5"/>
                  </a:cubicBezTo>
                  <a:cubicBezTo>
                    <a:pt x="158" y="20"/>
                    <a:pt x="122" y="50"/>
                    <a:pt x="92" y="69"/>
                  </a:cubicBezTo>
                  <a:cubicBezTo>
                    <a:pt x="77" y="80"/>
                    <a:pt x="56" y="88"/>
                    <a:pt x="47" y="94"/>
                  </a:cubicBezTo>
                  <a:cubicBezTo>
                    <a:pt x="38" y="99"/>
                    <a:pt x="43" y="110"/>
                    <a:pt x="38" y="115"/>
                  </a:cubicBezTo>
                  <a:cubicBezTo>
                    <a:pt x="31" y="121"/>
                    <a:pt x="32" y="129"/>
                    <a:pt x="28" y="137"/>
                  </a:cubicBezTo>
                  <a:cubicBezTo>
                    <a:pt x="27" y="139"/>
                    <a:pt x="24" y="140"/>
                    <a:pt x="21" y="140"/>
                  </a:cubicBezTo>
                  <a:cubicBezTo>
                    <a:pt x="16" y="140"/>
                    <a:pt x="10" y="139"/>
                    <a:pt x="5" y="139"/>
                  </a:cubicBezTo>
                  <a:cubicBezTo>
                    <a:pt x="3" y="139"/>
                    <a:pt x="1" y="139"/>
                    <a:pt x="1" y="141"/>
                  </a:cubicBezTo>
                  <a:cubicBezTo>
                    <a:pt x="2" y="154"/>
                    <a:pt x="5" y="166"/>
                    <a:pt x="8" y="177"/>
                  </a:cubicBezTo>
                  <a:cubicBezTo>
                    <a:pt x="22" y="230"/>
                    <a:pt x="39" y="282"/>
                    <a:pt x="58" y="332"/>
                  </a:cubicBezTo>
                  <a:cubicBezTo>
                    <a:pt x="69" y="354"/>
                    <a:pt x="88" y="363"/>
                    <a:pt x="116" y="363"/>
                  </a:cubicBezTo>
                  <a:cubicBezTo>
                    <a:pt x="126" y="363"/>
                    <a:pt x="137" y="362"/>
                    <a:pt x="150" y="359"/>
                  </a:cubicBezTo>
                  <a:cubicBezTo>
                    <a:pt x="152" y="359"/>
                    <a:pt x="154" y="359"/>
                    <a:pt x="156" y="359"/>
                  </a:cubicBezTo>
                  <a:cubicBezTo>
                    <a:pt x="170" y="359"/>
                    <a:pt x="190" y="362"/>
                    <a:pt x="209" y="362"/>
                  </a:cubicBezTo>
                  <a:cubicBezTo>
                    <a:pt x="225" y="362"/>
                    <a:pt x="239" y="360"/>
                    <a:pt x="249" y="353"/>
                  </a:cubicBezTo>
                  <a:cubicBezTo>
                    <a:pt x="272" y="336"/>
                    <a:pt x="285" y="310"/>
                    <a:pt x="301" y="287"/>
                  </a:cubicBezTo>
                  <a:cubicBezTo>
                    <a:pt x="317" y="264"/>
                    <a:pt x="291" y="226"/>
                    <a:pt x="298" y="201"/>
                  </a:cubicBezTo>
                  <a:cubicBezTo>
                    <a:pt x="306" y="177"/>
                    <a:pt x="319" y="154"/>
                    <a:pt x="317" y="128"/>
                  </a:cubicBezTo>
                  <a:cubicBezTo>
                    <a:pt x="317" y="102"/>
                    <a:pt x="311" y="76"/>
                    <a:pt x="298" y="53"/>
                  </a:cubicBezTo>
                  <a:cubicBezTo>
                    <a:pt x="278" y="20"/>
                    <a:pt x="260" y="0"/>
                    <a:pt x="23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65" name="Google Shape;165;p2"/>
            <p:cNvSpPr/>
            <p:nvPr/>
          </p:nvSpPr>
          <p:spPr>
            <a:xfrm>
              <a:off x="-4995507" y="2439065"/>
              <a:ext cx="85416" cy="35925"/>
            </a:xfrm>
            <a:custGeom>
              <a:avLst/>
              <a:gdLst/>
              <a:ahLst/>
              <a:cxnLst/>
              <a:rect l="l" t="t" r="r" b="b"/>
              <a:pathLst>
                <a:path w="913" h="384" extrusionOk="0">
                  <a:moveTo>
                    <a:pt x="614" y="1"/>
                  </a:moveTo>
                  <a:cubicBezTo>
                    <a:pt x="610" y="1"/>
                    <a:pt x="606" y="1"/>
                    <a:pt x="603" y="1"/>
                  </a:cubicBezTo>
                  <a:cubicBezTo>
                    <a:pt x="563" y="7"/>
                    <a:pt x="522" y="23"/>
                    <a:pt x="481" y="30"/>
                  </a:cubicBezTo>
                  <a:cubicBezTo>
                    <a:pt x="442" y="37"/>
                    <a:pt x="412" y="84"/>
                    <a:pt x="368" y="94"/>
                  </a:cubicBezTo>
                  <a:cubicBezTo>
                    <a:pt x="326" y="102"/>
                    <a:pt x="284" y="104"/>
                    <a:pt x="244" y="113"/>
                  </a:cubicBezTo>
                  <a:cubicBezTo>
                    <a:pt x="203" y="124"/>
                    <a:pt x="162" y="136"/>
                    <a:pt x="123" y="151"/>
                  </a:cubicBezTo>
                  <a:cubicBezTo>
                    <a:pt x="49" y="181"/>
                    <a:pt x="0" y="199"/>
                    <a:pt x="4" y="247"/>
                  </a:cubicBezTo>
                  <a:cubicBezTo>
                    <a:pt x="7" y="296"/>
                    <a:pt x="60" y="335"/>
                    <a:pt x="146" y="357"/>
                  </a:cubicBezTo>
                  <a:cubicBezTo>
                    <a:pt x="191" y="371"/>
                    <a:pt x="239" y="379"/>
                    <a:pt x="286" y="383"/>
                  </a:cubicBezTo>
                  <a:cubicBezTo>
                    <a:pt x="288" y="383"/>
                    <a:pt x="290" y="383"/>
                    <a:pt x="292" y="383"/>
                  </a:cubicBezTo>
                  <a:cubicBezTo>
                    <a:pt x="335" y="383"/>
                    <a:pt x="378" y="368"/>
                    <a:pt x="423" y="363"/>
                  </a:cubicBezTo>
                  <a:cubicBezTo>
                    <a:pt x="469" y="356"/>
                    <a:pt x="514" y="345"/>
                    <a:pt x="558" y="331"/>
                  </a:cubicBezTo>
                  <a:cubicBezTo>
                    <a:pt x="603" y="319"/>
                    <a:pt x="656" y="333"/>
                    <a:pt x="697" y="315"/>
                  </a:cubicBezTo>
                  <a:cubicBezTo>
                    <a:pt x="739" y="296"/>
                    <a:pt x="780" y="273"/>
                    <a:pt x="818" y="244"/>
                  </a:cubicBezTo>
                  <a:cubicBezTo>
                    <a:pt x="886" y="188"/>
                    <a:pt x="912" y="110"/>
                    <a:pt x="886" y="49"/>
                  </a:cubicBezTo>
                  <a:cubicBezTo>
                    <a:pt x="877" y="28"/>
                    <a:pt x="850" y="22"/>
                    <a:pt x="808" y="22"/>
                  </a:cubicBezTo>
                  <a:cubicBezTo>
                    <a:pt x="789" y="22"/>
                    <a:pt x="767" y="23"/>
                    <a:pt x="742" y="24"/>
                  </a:cubicBezTo>
                  <a:cubicBezTo>
                    <a:pt x="740" y="25"/>
                    <a:pt x="739" y="25"/>
                    <a:pt x="737" y="25"/>
                  </a:cubicBezTo>
                  <a:cubicBezTo>
                    <a:pt x="702" y="25"/>
                    <a:pt x="656" y="1"/>
                    <a:pt x="61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66" name="Google Shape;166;p2"/>
            <p:cNvSpPr/>
            <p:nvPr/>
          </p:nvSpPr>
          <p:spPr>
            <a:xfrm>
              <a:off x="-4352308" y="3114822"/>
              <a:ext cx="28441" cy="30686"/>
            </a:xfrm>
            <a:custGeom>
              <a:avLst/>
              <a:gdLst/>
              <a:ahLst/>
              <a:cxnLst/>
              <a:rect l="l" t="t" r="r" b="b"/>
              <a:pathLst>
                <a:path w="304" h="328" extrusionOk="0">
                  <a:moveTo>
                    <a:pt x="131" y="1"/>
                  </a:moveTo>
                  <a:cubicBezTo>
                    <a:pt x="127" y="1"/>
                    <a:pt x="123" y="1"/>
                    <a:pt x="119" y="1"/>
                  </a:cubicBezTo>
                  <a:cubicBezTo>
                    <a:pt x="87" y="4"/>
                    <a:pt x="65" y="7"/>
                    <a:pt x="38" y="46"/>
                  </a:cubicBezTo>
                  <a:cubicBezTo>
                    <a:pt x="12" y="83"/>
                    <a:pt x="1" y="128"/>
                    <a:pt x="5" y="172"/>
                  </a:cubicBezTo>
                  <a:cubicBezTo>
                    <a:pt x="5" y="192"/>
                    <a:pt x="9" y="213"/>
                    <a:pt x="14" y="233"/>
                  </a:cubicBezTo>
                  <a:cubicBezTo>
                    <a:pt x="21" y="248"/>
                    <a:pt x="38" y="249"/>
                    <a:pt x="47" y="260"/>
                  </a:cubicBezTo>
                  <a:cubicBezTo>
                    <a:pt x="58" y="270"/>
                    <a:pt x="70" y="278"/>
                    <a:pt x="84" y="285"/>
                  </a:cubicBezTo>
                  <a:cubicBezTo>
                    <a:pt x="96" y="293"/>
                    <a:pt x="93" y="322"/>
                    <a:pt x="108" y="326"/>
                  </a:cubicBezTo>
                  <a:cubicBezTo>
                    <a:pt x="116" y="327"/>
                    <a:pt x="124" y="328"/>
                    <a:pt x="132" y="328"/>
                  </a:cubicBezTo>
                  <a:cubicBezTo>
                    <a:pt x="141" y="328"/>
                    <a:pt x="151" y="327"/>
                    <a:pt x="160" y="324"/>
                  </a:cubicBezTo>
                  <a:cubicBezTo>
                    <a:pt x="198" y="314"/>
                    <a:pt x="247" y="271"/>
                    <a:pt x="284" y="215"/>
                  </a:cubicBezTo>
                  <a:cubicBezTo>
                    <a:pt x="303" y="187"/>
                    <a:pt x="299" y="165"/>
                    <a:pt x="290" y="131"/>
                  </a:cubicBezTo>
                  <a:cubicBezTo>
                    <a:pt x="286" y="116"/>
                    <a:pt x="298" y="67"/>
                    <a:pt x="290" y="55"/>
                  </a:cubicBezTo>
                  <a:cubicBezTo>
                    <a:pt x="283" y="41"/>
                    <a:pt x="268" y="37"/>
                    <a:pt x="257" y="26"/>
                  </a:cubicBezTo>
                  <a:cubicBezTo>
                    <a:pt x="255" y="24"/>
                    <a:pt x="253" y="24"/>
                    <a:pt x="251" y="24"/>
                  </a:cubicBezTo>
                  <a:cubicBezTo>
                    <a:pt x="240" y="24"/>
                    <a:pt x="221" y="35"/>
                    <a:pt x="208" y="35"/>
                  </a:cubicBezTo>
                  <a:cubicBezTo>
                    <a:pt x="206" y="35"/>
                    <a:pt x="203" y="34"/>
                    <a:pt x="201" y="33"/>
                  </a:cubicBezTo>
                  <a:cubicBezTo>
                    <a:pt x="189" y="25"/>
                    <a:pt x="181" y="11"/>
                    <a:pt x="167" y="7"/>
                  </a:cubicBezTo>
                  <a:cubicBezTo>
                    <a:pt x="156" y="3"/>
                    <a:pt x="143" y="1"/>
                    <a:pt x="1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67" name="Google Shape;167;p2"/>
            <p:cNvSpPr/>
            <p:nvPr/>
          </p:nvSpPr>
          <p:spPr>
            <a:xfrm>
              <a:off x="-3865254" y="3236258"/>
              <a:ext cx="65489" cy="46310"/>
            </a:xfrm>
            <a:custGeom>
              <a:avLst/>
              <a:gdLst/>
              <a:ahLst/>
              <a:cxnLst/>
              <a:rect l="l" t="t" r="r" b="b"/>
              <a:pathLst>
                <a:path w="700" h="495" extrusionOk="0">
                  <a:moveTo>
                    <a:pt x="101" y="0"/>
                  </a:moveTo>
                  <a:cubicBezTo>
                    <a:pt x="55" y="0"/>
                    <a:pt x="25" y="9"/>
                    <a:pt x="14" y="45"/>
                  </a:cubicBezTo>
                  <a:cubicBezTo>
                    <a:pt x="0" y="91"/>
                    <a:pt x="28" y="143"/>
                    <a:pt x="74" y="195"/>
                  </a:cubicBezTo>
                  <a:cubicBezTo>
                    <a:pt x="99" y="223"/>
                    <a:pt x="123" y="251"/>
                    <a:pt x="150" y="276"/>
                  </a:cubicBezTo>
                  <a:cubicBezTo>
                    <a:pt x="176" y="297"/>
                    <a:pt x="212" y="305"/>
                    <a:pt x="239" y="325"/>
                  </a:cubicBezTo>
                  <a:cubicBezTo>
                    <a:pt x="266" y="345"/>
                    <a:pt x="295" y="358"/>
                    <a:pt x="325" y="376"/>
                  </a:cubicBezTo>
                  <a:cubicBezTo>
                    <a:pt x="355" y="395"/>
                    <a:pt x="367" y="436"/>
                    <a:pt x="396" y="450"/>
                  </a:cubicBezTo>
                  <a:cubicBezTo>
                    <a:pt x="426" y="465"/>
                    <a:pt x="458" y="478"/>
                    <a:pt x="492" y="488"/>
                  </a:cubicBezTo>
                  <a:cubicBezTo>
                    <a:pt x="509" y="492"/>
                    <a:pt x="526" y="494"/>
                    <a:pt x="543" y="494"/>
                  </a:cubicBezTo>
                  <a:cubicBezTo>
                    <a:pt x="593" y="494"/>
                    <a:pt x="641" y="476"/>
                    <a:pt x="676" y="440"/>
                  </a:cubicBezTo>
                  <a:cubicBezTo>
                    <a:pt x="700" y="415"/>
                    <a:pt x="681" y="373"/>
                    <a:pt x="642" y="310"/>
                  </a:cubicBezTo>
                  <a:cubicBezTo>
                    <a:pt x="623" y="281"/>
                    <a:pt x="621" y="218"/>
                    <a:pt x="589" y="186"/>
                  </a:cubicBezTo>
                  <a:cubicBezTo>
                    <a:pt x="562" y="158"/>
                    <a:pt x="525" y="139"/>
                    <a:pt x="492" y="114"/>
                  </a:cubicBezTo>
                  <a:cubicBezTo>
                    <a:pt x="460" y="90"/>
                    <a:pt x="407" y="103"/>
                    <a:pt x="370" y="84"/>
                  </a:cubicBezTo>
                  <a:cubicBezTo>
                    <a:pt x="334" y="65"/>
                    <a:pt x="302" y="41"/>
                    <a:pt x="266" y="28"/>
                  </a:cubicBezTo>
                  <a:cubicBezTo>
                    <a:pt x="228" y="15"/>
                    <a:pt x="189" y="7"/>
                    <a:pt x="149" y="2"/>
                  </a:cubicBezTo>
                  <a:cubicBezTo>
                    <a:pt x="131" y="1"/>
                    <a:pt x="115" y="0"/>
                    <a:pt x="10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68" name="Google Shape;168;p2"/>
            <p:cNvSpPr/>
            <p:nvPr/>
          </p:nvSpPr>
          <p:spPr>
            <a:xfrm>
              <a:off x="-2713016" y="3382112"/>
              <a:ext cx="79241" cy="31809"/>
            </a:xfrm>
            <a:custGeom>
              <a:avLst/>
              <a:gdLst/>
              <a:ahLst/>
              <a:cxnLst/>
              <a:rect l="l" t="t" r="r" b="b"/>
              <a:pathLst>
                <a:path w="847" h="340" extrusionOk="0">
                  <a:moveTo>
                    <a:pt x="569" y="1"/>
                  </a:moveTo>
                  <a:cubicBezTo>
                    <a:pt x="538" y="1"/>
                    <a:pt x="506" y="6"/>
                    <a:pt x="474" y="6"/>
                  </a:cubicBezTo>
                  <a:cubicBezTo>
                    <a:pt x="432" y="6"/>
                    <a:pt x="395" y="49"/>
                    <a:pt x="353" y="55"/>
                  </a:cubicBezTo>
                  <a:cubicBezTo>
                    <a:pt x="311" y="60"/>
                    <a:pt x="269" y="60"/>
                    <a:pt x="230" y="70"/>
                  </a:cubicBezTo>
                  <a:cubicBezTo>
                    <a:pt x="189" y="81"/>
                    <a:pt x="150" y="94"/>
                    <a:pt x="112" y="113"/>
                  </a:cubicBezTo>
                  <a:cubicBezTo>
                    <a:pt x="44" y="149"/>
                    <a:pt x="0" y="175"/>
                    <a:pt x="12" y="221"/>
                  </a:cubicBezTo>
                  <a:cubicBezTo>
                    <a:pt x="23" y="269"/>
                    <a:pt x="79" y="299"/>
                    <a:pt x="153" y="315"/>
                  </a:cubicBezTo>
                  <a:cubicBezTo>
                    <a:pt x="192" y="326"/>
                    <a:pt x="233" y="334"/>
                    <a:pt x="274" y="340"/>
                  </a:cubicBezTo>
                  <a:cubicBezTo>
                    <a:pt x="277" y="340"/>
                    <a:pt x="281" y="340"/>
                    <a:pt x="284" y="340"/>
                  </a:cubicBezTo>
                  <a:cubicBezTo>
                    <a:pt x="318" y="340"/>
                    <a:pt x="352" y="328"/>
                    <a:pt x="387" y="327"/>
                  </a:cubicBezTo>
                  <a:cubicBezTo>
                    <a:pt x="424" y="327"/>
                    <a:pt x="461" y="319"/>
                    <a:pt x="500" y="315"/>
                  </a:cubicBezTo>
                  <a:cubicBezTo>
                    <a:pt x="502" y="315"/>
                    <a:pt x="505" y="315"/>
                    <a:pt x="507" y="315"/>
                  </a:cubicBezTo>
                  <a:cubicBezTo>
                    <a:pt x="538" y="315"/>
                    <a:pt x="571" y="330"/>
                    <a:pt x="601" y="330"/>
                  </a:cubicBezTo>
                  <a:cubicBezTo>
                    <a:pt x="606" y="330"/>
                    <a:pt x="610" y="329"/>
                    <a:pt x="615" y="329"/>
                  </a:cubicBezTo>
                  <a:cubicBezTo>
                    <a:pt x="653" y="322"/>
                    <a:pt x="691" y="311"/>
                    <a:pt x="727" y="296"/>
                  </a:cubicBezTo>
                  <a:cubicBezTo>
                    <a:pt x="796" y="266"/>
                    <a:pt x="844" y="207"/>
                    <a:pt x="845" y="139"/>
                  </a:cubicBezTo>
                  <a:cubicBezTo>
                    <a:pt x="846" y="105"/>
                    <a:pt x="799" y="86"/>
                    <a:pt x="725" y="64"/>
                  </a:cubicBezTo>
                  <a:cubicBezTo>
                    <a:pt x="690" y="53"/>
                    <a:pt x="646" y="8"/>
                    <a:pt x="600" y="3"/>
                  </a:cubicBezTo>
                  <a:cubicBezTo>
                    <a:pt x="590" y="1"/>
                    <a:pt x="579" y="1"/>
                    <a:pt x="5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69" name="Google Shape;169;p2"/>
            <p:cNvSpPr/>
            <p:nvPr/>
          </p:nvSpPr>
          <p:spPr>
            <a:xfrm>
              <a:off x="-1711964" y="2377038"/>
              <a:ext cx="36954" cy="32089"/>
            </a:xfrm>
            <a:custGeom>
              <a:avLst/>
              <a:gdLst/>
              <a:ahLst/>
              <a:cxnLst/>
              <a:rect l="l" t="t" r="r" b="b"/>
              <a:pathLst>
                <a:path w="395" h="343" extrusionOk="0">
                  <a:moveTo>
                    <a:pt x="188" y="0"/>
                  </a:moveTo>
                  <a:cubicBezTo>
                    <a:pt x="187" y="0"/>
                    <a:pt x="186" y="0"/>
                    <a:pt x="184" y="0"/>
                  </a:cubicBezTo>
                  <a:cubicBezTo>
                    <a:pt x="167" y="3"/>
                    <a:pt x="153" y="17"/>
                    <a:pt x="137" y="24"/>
                  </a:cubicBezTo>
                  <a:cubicBezTo>
                    <a:pt x="119" y="30"/>
                    <a:pt x="124" y="74"/>
                    <a:pt x="109" y="82"/>
                  </a:cubicBezTo>
                  <a:cubicBezTo>
                    <a:pt x="93" y="89"/>
                    <a:pt x="77" y="97"/>
                    <a:pt x="62" y="108"/>
                  </a:cubicBezTo>
                  <a:cubicBezTo>
                    <a:pt x="48" y="120"/>
                    <a:pt x="37" y="137"/>
                    <a:pt x="28" y="153"/>
                  </a:cubicBezTo>
                  <a:cubicBezTo>
                    <a:pt x="11" y="189"/>
                    <a:pt x="0" y="210"/>
                    <a:pt x="26" y="253"/>
                  </a:cubicBezTo>
                  <a:cubicBezTo>
                    <a:pt x="49" y="292"/>
                    <a:pt x="88" y="321"/>
                    <a:pt x="134" y="330"/>
                  </a:cubicBezTo>
                  <a:cubicBezTo>
                    <a:pt x="156" y="337"/>
                    <a:pt x="179" y="341"/>
                    <a:pt x="202" y="343"/>
                  </a:cubicBezTo>
                  <a:cubicBezTo>
                    <a:pt x="220" y="341"/>
                    <a:pt x="232" y="325"/>
                    <a:pt x="250" y="319"/>
                  </a:cubicBezTo>
                  <a:cubicBezTo>
                    <a:pt x="266" y="311"/>
                    <a:pt x="281" y="302"/>
                    <a:pt x="295" y="291"/>
                  </a:cubicBezTo>
                  <a:cubicBezTo>
                    <a:pt x="300" y="288"/>
                    <a:pt x="306" y="287"/>
                    <a:pt x="313" y="287"/>
                  </a:cubicBezTo>
                  <a:cubicBezTo>
                    <a:pt x="319" y="287"/>
                    <a:pt x="325" y="288"/>
                    <a:pt x="331" y="288"/>
                  </a:cubicBezTo>
                  <a:cubicBezTo>
                    <a:pt x="339" y="288"/>
                    <a:pt x="346" y="287"/>
                    <a:pt x="351" y="281"/>
                  </a:cubicBezTo>
                  <a:cubicBezTo>
                    <a:pt x="366" y="266"/>
                    <a:pt x="375" y="249"/>
                    <a:pt x="382" y="228"/>
                  </a:cubicBezTo>
                  <a:cubicBezTo>
                    <a:pt x="394" y="186"/>
                    <a:pt x="379" y="122"/>
                    <a:pt x="345" y="65"/>
                  </a:cubicBezTo>
                  <a:cubicBezTo>
                    <a:pt x="327" y="36"/>
                    <a:pt x="302" y="32"/>
                    <a:pt x="263" y="29"/>
                  </a:cubicBezTo>
                  <a:cubicBezTo>
                    <a:pt x="246" y="28"/>
                    <a:pt x="210" y="0"/>
                    <a:pt x="18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70" name="Google Shape;170;p2"/>
            <p:cNvSpPr/>
            <p:nvPr/>
          </p:nvSpPr>
          <p:spPr>
            <a:xfrm>
              <a:off x="-4480667" y="1494615"/>
              <a:ext cx="797556" cy="558430"/>
            </a:xfrm>
            <a:custGeom>
              <a:avLst/>
              <a:gdLst/>
              <a:ahLst/>
              <a:cxnLst/>
              <a:rect l="l" t="t" r="r" b="b"/>
              <a:pathLst>
                <a:path w="8525" h="5969" extrusionOk="0">
                  <a:moveTo>
                    <a:pt x="8475" y="1"/>
                  </a:moveTo>
                  <a:cubicBezTo>
                    <a:pt x="8403" y="1"/>
                    <a:pt x="7870" y="200"/>
                    <a:pt x="7102" y="555"/>
                  </a:cubicBezTo>
                  <a:cubicBezTo>
                    <a:pt x="6707" y="740"/>
                    <a:pt x="6231" y="932"/>
                    <a:pt x="5750" y="1205"/>
                  </a:cubicBezTo>
                  <a:cubicBezTo>
                    <a:pt x="5333" y="1434"/>
                    <a:pt x="4905" y="1708"/>
                    <a:pt x="4470" y="1989"/>
                  </a:cubicBezTo>
                  <a:cubicBezTo>
                    <a:pt x="4053" y="2260"/>
                    <a:pt x="3661" y="2584"/>
                    <a:pt x="3266" y="2884"/>
                  </a:cubicBezTo>
                  <a:cubicBezTo>
                    <a:pt x="2854" y="3196"/>
                    <a:pt x="2454" y="3506"/>
                    <a:pt x="2097" y="3821"/>
                  </a:cubicBezTo>
                  <a:cubicBezTo>
                    <a:pt x="1678" y="4180"/>
                    <a:pt x="1310" y="4535"/>
                    <a:pt x="1003" y="4846"/>
                  </a:cubicBezTo>
                  <a:cubicBezTo>
                    <a:pt x="374" y="5488"/>
                    <a:pt x="0" y="5937"/>
                    <a:pt x="33" y="5966"/>
                  </a:cubicBezTo>
                  <a:cubicBezTo>
                    <a:pt x="34" y="5968"/>
                    <a:pt x="36" y="5968"/>
                    <a:pt x="39" y="5968"/>
                  </a:cubicBezTo>
                  <a:cubicBezTo>
                    <a:pt x="105" y="5968"/>
                    <a:pt x="513" y="5568"/>
                    <a:pt x="1148" y="4993"/>
                  </a:cubicBezTo>
                  <a:cubicBezTo>
                    <a:pt x="1471" y="4703"/>
                    <a:pt x="1853" y="4371"/>
                    <a:pt x="2276" y="4026"/>
                  </a:cubicBezTo>
                  <a:cubicBezTo>
                    <a:pt x="2638" y="3724"/>
                    <a:pt x="3026" y="3406"/>
                    <a:pt x="3435" y="3099"/>
                  </a:cubicBezTo>
                  <a:cubicBezTo>
                    <a:pt x="3830" y="2806"/>
                    <a:pt x="4237" y="2515"/>
                    <a:pt x="4647" y="2243"/>
                  </a:cubicBezTo>
                  <a:cubicBezTo>
                    <a:pt x="5075" y="1964"/>
                    <a:pt x="5514" y="1720"/>
                    <a:pt x="5920" y="1483"/>
                  </a:cubicBezTo>
                  <a:cubicBezTo>
                    <a:pt x="6389" y="1203"/>
                    <a:pt x="6833" y="964"/>
                    <a:pt x="7215" y="758"/>
                  </a:cubicBezTo>
                  <a:cubicBezTo>
                    <a:pt x="8007" y="335"/>
                    <a:pt x="8525" y="62"/>
                    <a:pt x="8483" y="3"/>
                  </a:cubicBezTo>
                  <a:cubicBezTo>
                    <a:pt x="8482" y="1"/>
                    <a:pt x="8479" y="1"/>
                    <a:pt x="84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71" name="Google Shape;171;p2"/>
            <p:cNvSpPr/>
            <p:nvPr/>
          </p:nvSpPr>
          <p:spPr>
            <a:xfrm>
              <a:off x="-4626428" y="2086546"/>
              <a:ext cx="219106" cy="98701"/>
            </a:xfrm>
            <a:custGeom>
              <a:avLst/>
              <a:gdLst/>
              <a:ahLst/>
              <a:cxnLst/>
              <a:rect l="l" t="t" r="r" b="b"/>
              <a:pathLst>
                <a:path w="2342" h="1055" extrusionOk="0">
                  <a:moveTo>
                    <a:pt x="2282" y="0"/>
                  </a:moveTo>
                  <a:cubicBezTo>
                    <a:pt x="2230" y="0"/>
                    <a:pt x="2112" y="37"/>
                    <a:pt x="1953" y="90"/>
                  </a:cubicBezTo>
                  <a:cubicBezTo>
                    <a:pt x="1852" y="123"/>
                    <a:pt x="1722" y="130"/>
                    <a:pt x="1599" y="178"/>
                  </a:cubicBezTo>
                  <a:cubicBezTo>
                    <a:pt x="1493" y="218"/>
                    <a:pt x="1384" y="272"/>
                    <a:pt x="1270" y="319"/>
                  </a:cubicBezTo>
                  <a:cubicBezTo>
                    <a:pt x="1160" y="364"/>
                    <a:pt x="1066" y="450"/>
                    <a:pt x="958" y="499"/>
                  </a:cubicBezTo>
                  <a:cubicBezTo>
                    <a:pt x="845" y="550"/>
                    <a:pt x="732" y="592"/>
                    <a:pt x="630" y="642"/>
                  </a:cubicBezTo>
                  <a:cubicBezTo>
                    <a:pt x="511" y="700"/>
                    <a:pt x="402" y="755"/>
                    <a:pt x="311" y="809"/>
                  </a:cubicBezTo>
                  <a:cubicBezTo>
                    <a:pt x="123" y="914"/>
                    <a:pt x="0" y="984"/>
                    <a:pt x="18" y="1029"/>
                  </a:cubicBezTo>
                  <a:cubicBezTo>
                    <a:pt x="25" y="1047"/>
                    <a:pt x="51" y="1055"/>
                    <a:pt x="91" y="1055"/>
                  </a:cubicBezTo>
                  <a:cubicBezTo>
                    <a:pt x="157" y="1055"/>
                    <a:pt x="262" y="1034"/>
                    <a:pt x="391" y="997"/>
                  </a:cubicBezTo>
                  <a:cubicBezTo>
                    <a:pt x="493" y="968"/>
                    <a:pt x="613" y="937"/>
                    <a:pt x="737" y="892"/>
                  </a:cubicBezTo>
                  <a:cubicBezTo>
                    <a:pt x="847" y="852"/>
                    <a:pt x="954" y="795"/>
                    <a:pt x="1070" y="749"/>
                  </a:cubicBezTo>
                  <a:cubicBezTo>
                    <a:pt x="1180" y="704"/>
                    <a:pt x="1290" y="651"/>
                    <a:pt x="1399" y="601"/>
                  </a:cubicBezTo>
                  <a:cubicBezTo>
                    <a:pt x="1513" y="550"/>
                    <a:pt x="1636" y="524"/>
                    <a:pt x="1738" y="473"/>
                  </a:cubicBezTo>
                  <a:cubicBezTo>
                    <a:pt x="1855" y="412"/>
                    <a:pt x="1964" y="353"/>
                    <a:pt x="2054" y="297"/>
                  </a:cubicBezTo>
                  <a:cubicBezTo>
                    <a:pt x="2242" y="183"/>
                    <a:pt x="2342" y="68"/>
                    <a:pt x="2310" y="10"/>
                  </a:cubicBezTo>
                  <a:cubicBezTo>
                    <a:pt x="2307" y="3"/>
                    <a:pt x="2297" y="0"/>
                    <a:pt x="22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72" name="Google Shape;172;p2"/>
            <p:cNvSpPr/>
            <p:nvPr/>
          </p:nvSpPr>
          <p:spPr>
            <a:xfrm>
              <a:off x="-4700805" y="2200591"/>
              <a:ext cx="141549" cy="57817"/>
            </a:xfrm>
            <a:custGeom>
              <a:avLst/>
              <a:gdLst/>
              <a:ahLst/>
              <a:cxnLst/>
              <a:rect l="l" t="t" r="r" b="b"/>
              <a:pathLst>
                <a:path w="1513" h="618" extrusionOk="0">
                  <a:moveTo>
                    <a:pt x="1447" y="1"/>
                  </a:moveTo>
                  <a:cubicBezTo>
                    <a:pt x="1408" y="1"/>
                    <a:pt x="1339" y="24"/>
                    <a:pt x="1246" y="53"/>
                  </a:cubicBezTo>
                  <a:cubicBezTo>
                    <a:pt x="1184" y="74"/>
                    <a:pt x="1098" y="64"/>
                    <a:pt x="1021" y="90"/>
                  </a:cubicBezTo>
                  <a:lnTo>
                    <a:pt x="818" y="170"/>
                  </a:lnTo>
                  <a:cubicBezTo>
                    <a:pt x="751" y="194"/>
                    <a:pt x="696" y="256"/>
                    <a:pt x="626" y="279"/>
                  </a:cubicBezTo>
                  <a:lnTo>
                    <a:pt x="416" y="342"/>
                  </a:lnTo>
                  <a:lnTo>
                    <a:pt x="208" y="417"/>
                  </a:lnTo>
                  <a:cubicBezTo>
                    <a:pt x="84" y="466"/>
                    <a:pt x="0" y="496"/>
                    <a:pt x="10" y="544"/>
                  </a:cubicBezTo>
                  <a:cubicBezTo>
                    <a:pt x="18" y="590"/>
                    <a:pt x="112" y="617"/>
                    <a:pt x="254" y="617"/>
                  </a:cubicBezTo>
                  <a:cubicBezTo>
                    <a:pt x="264" y="618"/>
                    <a:pt x="273" y="618"/>
                    <a:pt x="283" y="618"/>
                  </a:cubicBezTo>
                  <a:cubicBezTo>
                    <a:pt x="352" y="618"/>
                    <a:pt x="422" y="613"/>
                    <a:pt x="490" y="604"/>
                  </a:cubicBezTo>
                  <a:cubicBezTo>
                    <a:pt x="563" y="593"/>
                    <a:pt x="637" y="560"/>
                    <a:pt x="713" y="540"/>
                  </a:cubicBezTo>
                  <a:cubicBezTo>
                    <a:pt x="788" y="517"/>
                    <a:pt x="862" y="489"/>
                    <a:pt x="933" y="459"/>
                  </a:cubicBezTo>
                  <a:cubicBezTo>
                    <a:pt x="1008" y="429"/>
                    <a:pt x="1091" y="424"/>
                    <a:pt x="1156" y="388"/>
                  </a:cubicBezTo>
                  <a:cubicBezTo>
                    <a:pt x="1226" y="352"/>
                    <a:pt x="1291" y="308"/>
                    <a:pt x="1354" y="259"/>
                  </a:cubicBezTo>
                  <a:cubicBezTo>
                    <a:pt x="1466" y="169"/>
                    <a:pt x="1512" y="69"/>
                    <a:pt x="1477" y="12"/>
                  </a:cubicBezTo>
                  <a:cubicBezTo>
                    <a:pt x="1471" y="4"/>
                    <a:pt x="1461" y="1"/>
                    <a:pt x="14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73" name="Google Shape;173;p2"/>
            <p:cNvSpPr/>
            <p:nvPr/>
          </p:nvSpPr>
          <p:spPr>
            <a:xfrm>
              <a:off x="-3565313" y="1440446"/>
              <a:ext cx="32183" cy="30967"/>
            </a:xfrm>
            <a:custGeom>
              <a:avLst/>
              <a:gdLst/>
              <a:ahLst/>
              <a:cxnLst/>
              <a:rect l="l" t="t" r="r" b="b"/>
              <a:pathLst>
                <a:path w="344" h="331" extrusionOk="0">
                  <a:moveTo>
                    <a:pt x="196" y="0"/>
                  </a:moveTo>
                  <a:cubicBezTo>
                    <a:pt x="182" y="0"/>
                    <a:pt x="170" y="8"/>
                    <a:pt x="156" y="9"/>
                  </a:cubicBezTo>
                  <a:cubicBezTo>
                    <a:pt x="141" y="10"/>
                    <a:pt x="137" y="53"/>
                    <a:pt x="120" y="57"/>
                  </a:cubicBezTo>
                  <a:cubicBezTo>
                    <a:pt x="105" y="61"/>
                    <a:pt x="88" y="58"/>
                    <a:pt x="75" y="66"/>
                  </a:cubicBezTo>
                  <a:cubicBezTo>
                    <a:pt x="59" y="74"/>
                    <a:pt x="47" y="87"/>
                    <a:pt x="36" y="99"/>
                  </a:cubicBezTo>
                  <a:cubicBezTo>
                    <a:pt x="14" y="128"/>
                    <a:pt x="0" y="145"/>
                    <a:pt x="13" y="193"/>
                  </a:cubicBezTo>
                  <a:cubicBezTo>
                    <a:pt x="25" y="237"/>
                    <a:pt x="51" y="273"/>
                    <a:pt x="89" y="298"/>
                  </a:cubicBezTo>
                  <a:cubicBezTo>
                    <a:pt x="107" y="312"/>
                    <a:pt x="126" y="323"/>
                    <a:pt x="146" y="329"/>
                  </a:cubicBezTo>
                  <a:cubicBezTo>
                    <a:pt x="149" y="330"/>
                    <a:pt x="151" y="330"/>
                    <a:pt x="153" y="330"/>
                  </a:cubicBezTo>
                  <a:cubicBezTo>
                    <a:pt x="166" y="330"/>
                    <a:pt x="177" y="321"/>
                    <a:pt x="191" y="321"/>
                  </a:cubicBezTo>
                  <a:cubicBezTo>
                    <a:pt x="208" y="320"/>
                    <a:pt x="223" y="316"/>
                    <a:pt x="236" y="309"/>
                  </a:cubicBezTo>
                  <a:cubicBezTo>
                    <a:pt x="238" y="309"/>
                    <a:pt x="239" y="308"/>
                    <a:pt x="241" y="308"/>
                  </a:cubicBezTo>
                  <a:cubicBezTo>
                    <a:pt x="254" y="308"/>
                    <a:pt x="269" y="319"/>
                    <a:pt x="280" y="319"/>
                  </a:cubicBezTo>
                  <a:cubicBezTo>
                    <a:pt x="282" y="319"/>
                    <a:pt x="285" y="318"/>
                    <a:pt x="287" y="317"/>
                  </a:cubicBezTo>
                  <a:cubicBezTo>
                    <a:pt x="302" y="306"/>
                    <a:pt x="314" y="291"/>
                    <a:pt x="323" y="275"/>
                  </a:cubicBezTo>
                  <a:cubicBezTo>
                    <a:pt x="344" y="239"/>
                    <a:pt x="344" y="174"/>
                    <a:pt x="328" y="109"/>
                  </a:cubicBezTo>
                  <a:cubicBezTo>
                    <a:pt x="318" y="76"/>
                    <a:pt x="296" y="65"/>
                    <a:pt x="263" y="51"/>
                  </a:cubicBezTo>
                  <a:cubicBezTo>
                    <a:pt x="248" y="44"/>
                    <a:pt x="219" y="2"/>
                    <a:pt x="202" y="1"/>
                  </a:cubicBezTo>
                  <a:cubicBezTo>
                    <a:pt x="200" y="1"/>
                    <a:pt x="198" y="0"/>
                    <a:pt x="1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74" name="Google Shape;174;p2"/>
            <p:cNvSpPr/>
            <p:nvPr/>
          </p:nvSpPr>
          <p:spPr>
            <a:xfrm>
              <a:off x="-4063219" y="2227161"/>
              <a:ext cx="26008" cy="30967"/>
            </a:xfrm>
            <a:custGeom>
              <a:avLst/>
              <a:gdLst/>
              <a:ahLst/>
              <a:cxnLst/>
              <a:rect l="l" t="t" r="r" b="b"/>
              <a:pathLst>
                <a:path w="278" h="331" extrusionOk="0">
                  <a:moveTo>
                    <a:pt x="193" y="0"/>
                  </a:moveTo>
                  <a:cubicBezTo>
                    <a:pt x="182" y="0"/>
                    <a:pt x="164" y="27"/>
                    <a:pt x="152" y="27"/>
                  </a:cubicBezTo>
                  <a:cubicBezTo>
                    <a:pt x="152" y="27"/>
                    <a:pt x="151" y="27"/>
                    <a:pt x="151" y="27"/>
                  </a:cubicBezTo>
                  <a:cubicBezTo>
                    <a:pt x="139" y="24"/>
                    <a:pt x="129" y="16"/>
                    <a:pt x="118" y="16"/>
                  </a:cubicBezTo>
                  <a:cubicBezTo>
                    <a:pt x="117" y="16"/>
                    <a:pt x="116" y="16"/>
                    <a:pt x="115" y="16"/>
                  </a:cubicBezTo>
                  <a:cubicBezTo>
                    <a:pt x="100" y="16"/>
                    <a:pt x="85" y="20"/>
                    <a:pt x="73" y="27"/>
                  </a:cubicBezTo>
                  <a:cubicBezTo>
                    <a:pt x="43" y="39"/>
                    <a:pt x="21" y="66"/>
                    <a:pt x="16" y="99"/>
                  </a:cubicBezTo>
                  <a:cubicBezTo>
                    <a:pt x="1" y="160"/>
                    <a:pt x="12" y="226"/>
                    <a:pt x="46" y="279"/>
                  </a:cubicBezTo>
                  <a:cubicBezTo>
                    <a:pt x="55" y="291"/>
                    <a:pt x="70" y="286"/>
                    <a:pt x="81" y="293"/>
                  </a:cubicBezTo>
                  <a:cubicBezTo>
                    <a:pt x="94" y="298"/>
                    <a:pt x="106" y="301"/>
                    <a:pt x="118" y="302"/>
                  </a:cubicBezTo>
                  <a:cubicBezTo>
                    <a:pt x="130" y="305"/>
                    <a:pt x="137" y="331"/>
                    <a:pt x="148" y="331"/>
                  </a:cubicBezTo>
                  <a:cubicBezTo>
                    <a:pt x="148" y="331"/>
                    <a:pt x="149" y="331"/>
                    <a:pt x="149" y="331"/>
                  </a:cubicBezTo>
                  <a:cubicBezTo>
                    <a:pt x="166" y="328"/>
                    <a:pt x="181" y="321"/>
                    <a:pt x="193" y="312"/>
                  </a:cubicBezTo>
                  <a:cubicBezTo>
                    <a:pt x="223" y="288"/>
                    <a:pt x="253" y="231"/>
                    <a:pt x="269" y="166"/>
                  </a:cubicBezTo>
                  <a:cubicBezTo>
                    <a:pt x="278" y="133"/>
                    <a:pt x="268" y="114"/>
                    <a:pt x="252" y="87"/>
                  </a:cubicBezTo>
                  <a:cubicBezTo>
                    <a:pt x="243" y="73"/>
                    <a:pt x="241" y="24"/>
                    <a:pt x="231" y="14"/>
                  </a:cubicBezTo>
                  <a:cubicBezTo>
                    <a:pt x="222" y="5"/>
                    <a:pt x="208" y="6"/>
                    <a:pt x="196" y="1"/>
                  </a:cubicBezTo>
                  <a:cubicBezTo>
                    <a:pt x="195" y="0"/>
                    <a:pt x="194" y="0"/>
                    <a:pt x="1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175" name="Google Shape;175;p2"/>
          <p:cNvGrpSpPr/>
          <p:nvPr/>
        </p:nvGrpSpPr>
        <p:grpSpPr>
          <a:xfrm>
            <a:off x="956110" y="-696312"/>
            <a:ext cx="1231326" cy="1231319"/>
            <a:chOff x="1416675" y="4534375"/>
            <a:chExt cx="517625" cy="517600"/>
          </a:xfrm>
        </p:grpSpPr>
        <p:sp>
          <p:nvSpPr>
            <p:cNvPr id="176" name="Google Shape;176;p2"/>
            <p:cNvSpPr/>
            <p:nvPr/>
          </p:nvSpPr>
          <p:spPr>
            <a:xfrm>
              <a:off x="1432800" y="4550475"/>
              <a:ext cx="152500" cy="152500"/>
            </a:xfrm>
            <a:custGeom>
              <a:avLst/>
              <a:gdLst/>
              <a:ahLst/>
              <a:cxnLst/>
              <a:rect l="l" t="t" r="r" b="b"/>
              <a:pathLst>
                <a:path w="6100" h="6100" extrusionOk="0">
                  <a:moveTo>
                    <a:pt x="6100" y="0"/>
                  </a:moveTo>
                  <a:cubicBezTo>
                    <a:pt x="5607" y="184"/>
                    <a:pt x="5129" y="405"/>
                    <a:pt x="4670" y="662"/>
                  </a:cubicBezTo>
                  <a:lnTo>
                    <a:pt x="663" y="4670"/>
                  </a:lnTo>
                  <a:cubicBezTo>
                    <a:pt x="405" y="5129"/>
                    <a:pt x="184" y="5608"/>
                    <a:pt x="0" y="6100"/>
                  </a:cubicBezTo>
                  <a:lnTo>
                    <a:pt x="610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"/>
            <p:cNvSpPr/>
            <p:nvPr/>
          </p:nvSpPr>
          <p:spPr>
            <a:xfrm>
              <a:off x="1416675" y="4534375"/>
              <a:ext cx="254375" cy="254350"/>
            </a:xfrm>
            <a:custGeom>
              <a:avLst/>
              <a:gdLst/>
              <a:ahLst/>
              <a:cxnLst/>
              <a:rect l="l" t="t" r="r" b="b"/>
              <a:pathLst>
                <a:path w="10175" h="10174" extrusionOk="0">
                  <a:moveTo>
                    <a:pt x="10175" y="1"/>
                  </a:moveTo>
                  <a:lnTo>
                    <a:pt x="10175" y="1"/>
                  </a:lnTo>
                  <a:cubicBezTo>
                    <a:pt x="9902" y="5"/>
                    <a:pt x="9629" y="18"/>
                    <a:pt x="9362" y="46"/>
                  </a:cubicBezTo>
                  <a:lnTo>
                    <a:pt x="45" y="9361"/>
                  </a:lnTo>
                  <a:cubicBezTo>
                    <a:pt x="19" y="9628"/>
                    <a:pt x="6" y="9901"/>
                    <a:pt x="0" y="10173"/>
                  </a:cubicBezTo>
                  <a:lnTo>
                    <a:pt x="101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"/>
            <p:cNvSpPr/>
            <p:nvPr/>
          </p:nvSpPr>
          <p:spPr>
            <a:xfrm>
              <a:off x="1420050" y="4537750"/>
              <a:ext cx="314000" cy="314025"/>
            </a:xfrm>
            <a:custGeom>
              <a:avLst/>
              <a:gdLst/>
              <a:ahLst/>
              <a:cxnLst/>
              <a:rect l="l" t="t" r="r" b="b"/>
              <a:pathLst>
                <a:path w="12560" h="12561" extrusionOk="0">
                  <a:moveTo>
                    <a:pt x="11918" y="1"/>
                  </a:moveTo>
                  <a:lnTo>
                    <a:pt x="0" y="11920"/>
                  </a:lnTo>
                  <a:cubicBezTo>
                    <a:pt x="36" y="12135"/>
                    <a:pt x="79" y="12349"/>
                    <a:pt x="127" y="12560"/>
                  </a:cubicBezTo>
                  <a:lnTo>
                    <a:pt x="12560" y="127"/>
                  </a:lnTo>
                  <a:cubicBezTo>
                    <a:pt x="12349" y="80"/>
                    <a:pt x="12135" y="36"/>
                    <a:pt x="119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2"/>
            <p:cNvSpPr/>
            <p:nvPr/>
          </p:nvSpPr>
          <p:spPr>
            <a:xfrm>
              <a:off x="1435300" y="4553025"/>
              <a:ext cx="350525" cy="350475"/>
            </a:xfrm>
            <a:custGeom>
              <a:avLst/>
              <a:gdLst/>
              <a:ahLst/>
              <a:cxnLst/>
              <a:rect l="l" t="t" r="r" b="b"/>
              <a:pathLst>
                <a:path w="14021" h="14019" extrusionOk="0">
                  <a:moveTo>
                    <a:pt x="13485" y="0"/>
                  </a:moveTo>
                  <a:lnTo>
                    <a:pt x="1" y="13483"/>
                  </a:lnTo>
                  <a:cubicBezTo>
                    <a:pt x="73" y="13664"/>
                    <a:pt x="151" y="13843"/>
                    <a:pt x="233" y="14018"/>
                  </a:cubicBezTo>
                  <a:lnTo>
                    <a:pt x="14020" y="232"/>
                  </a:lnTo>
                  <a:cubicBezTo>
                    <a:pt x="13843" y="150"/>
                    <a:pt x="13666" y="71"/>
                    <a:pt x="134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2"/>
            <p:cNvSpPr/>
            <p:nvPr/>
          </p:nvSpPr>
          <p:spPr>
            <a:xfrm>
              <a:off x="1459225" y="4576900"/>
              <a:ext cx="370175" cy="370225"/>
            </a:xfrm>
            <a:custGeom>
              <a:avLst/>
              <a:gdLst/>
              <a:ahLst/>
              <a:cxnLst/>
              <a:rect l="l" t="t" r="r" b="b"/>
              <a:pathLst>
                <a:path w="14807" h="14809" extrusionOk="0">
                  <a:moveTo>
                    <a:pt x="14354" y="1"/>
                  </a:moveTo>
                  <a:lnTo>
                    <a:pt x="1" y="14356"/>
                  </a:lnTo>
                  <a:cubicBezTo>
                    <a:pt x="102" y="14508"/>
                    <a:pt x="207" y="14660"/>
                    <a:pt x="316" y="14808"/>
                  </a:cubicBezTo>
                  <a:lnTo>
                    <a:pt x="14807" y="317"/>
                  </a:lnTo>
                  <a:cubicBezTo>
                    <a:pt x="14660" y="208"/>
                    <a:pt x="14508" y="103"/>
                    <a:pt x="143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2"/>
            <p:cNvSpPr/>
            <p:nvPr/>
          </p:nvSpPr>
          <p:spPr>
            <a:xfrm>
              <a:off x="1490325" y="4608025"/>
              <a:ext cx="375775" cy="375800"/>
            </a:xfrm>
            <a:custGeom>
              <a:avLst/>
              <a:gdLst/>
              <a:ahLst/>
              <a:cxnLst/>
              <a:rect l="l" t="t" r="r" b="b"/>
              <a:pathLst>
                <a:path w="15031" h="15032" extrusionOk="0">
                  <a:moveTo>
                    <a:pt x="14652" y="0"/>
                  </a:moveTo>
                  <a:lnTo>
                    <a:pt x="0" y="14652"/>
                  </a:lnTo>
                  <a:cubicBezTo>
                    <a:pt x="125" y="14780"/>
                    <a:pt x="255" y="14907"/>
                    <a:pt x="389" y="15031"/>
                  </a:cubicBezTo>
                  <a:lnTo>
                    <a:pt x="15031" y="387"/>
                  </a:lnTo>
                  <a:cubicBezTo>
                    <a:pt x="14908" y="255"/>
                    <a:pt x="14782" y="126"/>
                    <a:pt x="146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2"/>
            <p:cNvSpPr/>
            <p:nvPr/>
          </p:nvSpPr>
          <p:spPr>
            <a:xfrm>
              <a:off x="1528000" y="4645700"/>
              <a:ext cx="368175" cy="368175"/>
            </a:xfrm>
            <a:custGeom>
              <a:avLst/>
              <a:gdLst/>
              <a:ahLst/>
              <a:cxnLst/>
              <a:rect l="l" t="t" r="r" b="b"/>
              <a:pathLst>
                <a:path w="14727" h="14727" extrusionOk="0">
                  <a:moveTo>
                    <a:pt x="14421" y="1"/>
                  </a:moveTo>
                  <a:lnTo>
                    <a:pt x="1" y="14421"/>
                  </a:lnTo>
                  <a:cubicBezTo>
                    <a:pt x="152" y="14527"/>
                    <a:pt x="306" y="14628"/>
                    <a:pt x="464" y="14727"/>
                  </a:cubicBezTo>
                  <a:lnTo>
                    <a:pt x="14726" y="463"/>
                  </a:lnTo>
                  <a:cubicBezTo>
                    <a:pt x="14628" y="306"/>
                    <a:pt x="14527" y="151"/>
                    <a:pt x="144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2"/>
            <p:cNvSpPr/>
            <p:nvPr/>
          </p:nvSpPr>
          <p:spPr>
            <a:xfrm>
              <a:off x="1572675" y="4690375"/>
              <a:ext cx="346325" cy="346300"/>
            </a:xfrm>
            <a:custGeom>
              <a:avLst/>
              <a:gdLst/>
              <a:ahLst/>
              <a:cxnLst/>
              <a:rect l="l" t="t" r="r" b="b"/>
              <a:pathLst>
                <a:path w="13853" h="13852" extrusionOk="0">
                  <a:moveTo>
                    <a:pt x="13632" y="1"/>
                  </a:moveTo>
                  <a:lnTo>
                    <a:pt x="1" y="13632"/>
                  </a:lnTo>
                  <a:cubicBezTo>
                    <a:pt x="181" y="13710"/>
                    <a:pt x="363" y="13783"/>
                    <a:pt x="547" y="13851"/>
                  </a:cubicBezTo>
                  <a:lnTo>
                    <a:pt x="13852" y="548"/>
                  </a:lnTo>
                  <a:cubicBezTo>
                    <a:pt x="13784" y="362"/>
                    <a:pt x="13709" y="181"/>
                    <a:pt x="136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2"/>
            <p:cNvSpPr/>
            <p:nvPr/>
          </p:nvSpPr>
          <p:spPr>
            <a:xfrm>
              <a:off x="1625800" y="4743525"/>
              <a:ext cx="306800" cy="306750"/>
            </a:xfrm>
            <a:custGeom>
              <a:avLst/>
              <a:gdLst/>
              <a:ahLst/>
              <a:cxnLst/>
              <a:rect l="l" t="t" r="r" b="b"/>
              <a:pathLst>
                <a:path w="12272" h="12270" extrusionOk="0">
                  <a:moveTo>
                    <a:pt x="12165" y="0"/>
                  </a:moveTo>
                  <a:lnTo>
                    <a:pt x="1" y="12164"/>
                  </a:lnTo>
                  <a:cubicBezTo>
                    <a:pt x="220" y="12207"/>
                    <a:pt x="440" y="12241"/>
                    <a:pt x="663" y="12269"/>
                  </a:cubicBezTo>
                  <a:lnTo>
                    <a:pt x="12271" y="662"/>
                  </a:lnTo>
                  <a:cubicBezTo>
                    <a:pt x="12243" y="439"/>
                    <a:pt x="12207" y="218"/>
                    <a:pt x="121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2"/>
            <p:cNvSpPr/>
            <p:nvPr/>
          </p:nvSpPr>
          <p:spPr>
            <a:xfrm>
              <a:off x="1691075" y="4808775"/>
              <a:ext cx="243225" cy="243200"/>
            </a:xfrm>
            <a:custGeom>
              <a:avLst/>
              <a:gdLst/>
              <a:ahLst/>
              <a:cxnLst/>
              <a:rect l="l" t="t" r="r" b="b"/>
              <a:pathLst>
                <a:path w="9729" h="9728" extrusionOk="0">
                  <a:moveTo>
                    <a:pt x="9729" y="0"/>
                  </a:moveTo>
                  <a:lnTo>
                    <a:pt x="0" y="9727"/>
                  </a:lnTo>
                  <a:cubicBezTo>
                    <a:pt x="289" y="9711"/>
                    <a:pt x="574" y="9682"/>
                    <a:pt x="855" y="9643"/>
                  </a:cubicBezTo>
                  <a:lnTo>
                    <a:pt x="9641" y="855"/>
                  </a:lnTo>
                  <a:cubicBezTo>
                    <a:pt x="9682" y="573"/>
                    <a:pt x="9711" y="289"/>
                    <a:pt x="97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2"/>
            <p:cNvSpPr/>
            <p:nvPr/>
          </p:nvSpPr>
          <p:spPr>
            <a:xfrm>
              <a:off x="1783850" y="4901575"/>
              <a:ext cx="127250" cy="127225"/>
            </a:xfrm>
            <a:custGeom>
              <a:avLst/>
              <a:gdLst/>
              <a:ahLst/>
              <a:cxnLst/>
              <a:rect l="l" t="t" r="r" b="b"/>
              <a:pathLst>
                <a:path w="5090" h="5089" extrusionOk="0">
                  <a:moveTo>
                    <a:pt x="5089" y="0"/>
                  </a:moveTo>
                  <a:lnTo>
                    <a:pt x="1" y="5089"/>
                  </a:lnTo>
                  <a:cubicBezTo>
                    <a:pt x="676" y="4778"/>
                    <a:pt x="1313" y="4396"/>
                    <a:pt x="1906" y="3950"/>
                  </a:cubicBezTo>
                  <a:lnTo>
                    <a:pt x="3951" y="1906"/>
                  </a:lnTo>
                  <a:cubicBezTo>
                    <a:pt x="4398" y="1313"/>
                    <a:pt x="4780" y="675"/>
                    <a:pt x="50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7" name="Google Shape;187;p2"/>
          <p:cNvSpPr txBox="1">
            <a:spLocks noGrp="1"/>
          </p:cNvSpPr>
          <p:nvPr>
            <p:ph type="ctrTitle"/>
          </p:nvPr>
        </p:nvSpPr>
        <p:spPr>
          <a:xfrm>
            <a:off x="715100" y="1170375"/>
            <a:ext cx="4461000" cy="2244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500">
                <a:solidFill>
                  <a:srgbClr val="191919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88" name="Google Shape;188;p2"/>
          <p:cNvSpPr txBox="1">
            <a:spLocks noGrp="1"/>
          </p:cNvSpPr>
          <p:nvPr>
            <p:ph type="subTitle" idx="1"/>
          </p:nvPr>
        </p:nvSpPr>
        <p:spPr>
          <a:xfrm>
            <a:off x="715100" y="3415338"/>
            <a:ext cx="4359000" cy="35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4">
    <p:spTree>
      <p:nvGrpSpPr>
        <p:cNvPr id="1" name="Shape 1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" name="Google Shape;1198;p14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48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199" name="Google Shape;1199;p14"/>
          <p:cNvSpPr/>
          <p:nvPr/>
        </p:nvSpPr>
        <p:spPr>
          <a:xfrm rot="5400000">
            <a:off x="6218503" y="2218088"/>
            <a:ext cx="5146134" cy="704859"/>
          </a:xfrm>
          <a:custGeom>
            <a:avLst/>
            <a:gdLst/>
            <a:ahLst/>
            <a:cxnLst/>
            <a:rect l="l" t="t" r="r" b="b"/>
            <a:pathLst>
              <a:path w="67882" h="7790" extrusionOk="0">
                <a:moveTo>
                  <a:pt x="1" y="1"/>
                </a:moveTo>
                <a:lnTo>
                  <a:pt x="1" y="7790"/>
                </a:lnTo>
                <a:lnTo>
                  <a:pt x="67882" y="7790"/>
                </a:lnTo>
                <a:lnTo>
                  <a:pt x="67882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00" name="Google Shape;1200;p14"/>
          <p:cNvGrpSpPr/>
          <p:nvPr/>
        </p:nvGrpSpPr>
        <p:grpSpPr>
          <a:xfrm rot="5400000">
            <a:off x="7600584" y="3515941"/>
            <a:ext cx="2146582" cy="38556"/>
            <a:chOff x="727444" y="4879925"/>
            <a:chExt cx="2146582" cy="38556"/>
          </a:xfrm>
        </p:grpSpPr>
        <p:sp>
          <p:nvSpPr>
            <p:cNvPr id="1201" name="Google Shape;1201;p14"/>
            <p:cNvSpPr/>
            <p:nvPr/>
          </p:nvSpPr>
          <p:spPr>
            <a:xfrm rot="-5400000">
              <a:off x="724678" y="4882746"/>
              <a:ext cx="38446" cy="32915"/>
            </a:xfrm>
            <a:custGeom>
              <a:avLst/>
              <a:gdLst/>
              <a:ahLst/>
              <a:cxnLst/>
              <a:rect l="l" t="t" r="r" b="b"/>
              <a:pathLst>
                <a:path w="695" h="595" extrusionOk="0">
                  <a:moveTo>
                    <a:pt x="396" y="0"/>
                  </a:moveTo>
                  <a:cubicBezTo>
                    <a:pt x="133" y="0"/>
                    <a:pt x="0" y="320"/>
                    <a:pt x="188" y="507"/>
                  </a:cubicBezTo>
                  <a:cubicBezTo>
                    <a:pt x="248" y="568"/>
                    <a:pt x="323" y="595"/>
                    <a:pt x="396" y="595"/>
                  </a:cubicBezTo>
                  <a:cubicBezTo>
                    <a:pt x="548" y="595"/>
                    <a:pt x="695" y="476"/>
                    <a:pt x="695" y="298"/>
                  </a:cubicBezTo>
                  <a:cubicBezTo>
                    <a:pt x="694" y="133"/>
                    <a:pt x="561" y="0"/>
                    <a:pt x="398" y="0"/>
                  </a:cubicBezTo>
                  <a:cubicBezTo>
                    <a:pt x="397" y="0"/>
                    <a:pt x="397" y="0"/>
                    <a:pt x="3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14"/>
            <p:cNvSpPr/>
            <p:nvPr/>
          </p:nvSpPr>
          <p:spPr>
            <a:xfrm rot="-5400000">
              <a:off x="855953" y="4882746"/>
              <a:ext cx="38501" cy="32971"/>
            </a:xfrm>
            <a:custGeom>
              <a:avLst/>
              <a:gdLst/>
              <a:ahLst/>
              <a:cxnLst/>
              <a:rect l="l" t="t" r="r" b="b"/>
              <a:pathLst>
                <a:path w="696" h="596" extrusionOk="0">
                  <a:moveTo>
                    <a:pt x="399" y="1"/>
                  </a:moveTo>
                  <a:cubicBezTo>
                    <a:pt x="134" y="1"/>
                    <a:pt x="1" y="320"/>
                    <a:pt x="187" y="508"/>
                  </a:cubicBezTo>
                  <a:cubicBezTo>
                    <a:pt x="248" y="569"/>
                    <a:pt x="323" y="596"/>
                    <a:pt x="396" y="596"/>
                  </a:cubicBezTo>
                  <a:cubicBezTo>
                    <a:pt x="549" y="596"/>
                    <a:pt x="695" y="478"/>
                    <a:pt x="696" y="299"/>
                  </a:cubicBezTo>
                  <a:cubicBezTo>
                    <a:pt x="696" y="135"/>
                    <a:pt x="564" y="2"/>
                    <a:pt x="3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14"/>
            <p:cNvSpPr/>
            <p:nvPr/>
          </p:nvSpPr>
          <p:spPr>
            <a:xfrm rot="-5400000">
              <a:off x="987448" y="4882746"/>
              <a:ext cx="38501" cy="32971"/>
            </a:xfrm>
            <a:custGeom>
              <a:avLst/>
              <a:gdLst/>
              <a:ahLst/>
              <a:cxnLst/>
              <a:rect l="l" t="t" r="r" b="b"/>
              <a:pathLst>
                <a:path w="696" h="596" extrusionOk="0">
                  <a:moveTo>
                    <a:pt x="399" y="1"/>
                  </a:moveTo>
                  <a:cubicBezTo>
                    <a:pt x="134" y="1"/>
                    <a:pt x="1" y="321"/>
                    <a:pt x="189" y="508"/>
                  </a:cubicBezTo>
                  <a:cubicBezTo>
                    <a:pt x="249" y="569"/>
                    <a:pt x="324" y="596"/>
                    <a:pt x="397" y="596"/>
                  </a:cubicBezTo>
                  <a:cubicBezTo>
                    <a:pt x="549" y="596"/>
                    <a:pt x="696" y="477"/>
                    <a:pt x="696" y="298"/>
                  </a:cubicBezTo>
                  <a:cubicBezTo>
                    <a:pt x="696" y="134"/>
                    <a:pt x="562" y="1"/>
                    <a:pt x="3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14"/>
            <p:cNvSpPr/>
            <p:nvPr/>
          </p:nvSpPr>
          <p:spPr>
            <a:xfrm rot="-5400000">
              <a:off x="1118916" y="4882718"/>
              <a:ext cx="38446" cy="32971"/>
            </a:xfrm>
            <a:custGeom>
              <a:avLst/>
              <a:gdLst/>
              <a:ahLst/>
              <a:cxnLst/>
              <a:rect l="l" t="t" r="r" b="b"/>
              <a:pathLst>
                <a:path w="695" h="596" extrusionOk="0">
                  <a:moveTo>
                    <a:pt x="396" y="1"/>
                  </a:moveTo>
                  <a:cubicBezTo>
                    <a:pt x="133" y="1"/>
                    <a:pt x="0" y="320"/>
                    <a:pt x="188" y="508"/>
                  </a:cubicBezTo>
                  <a:cubicBezTo>
                    <a:pt x="248" y="568"/>
                    <a:pt x="323" y="595"/>
                    <a:pt x="396" y="595"/>
                  </a:cubicBezTo>
                  <a:cubicBezTo>
                    <a:pt x="548" y="595"/>
                    <a:pt x="695" y="477"/>
                    <a:pt x="695" y="298"/>
                  </a:cubicBezTo>
                  <a:cubicBezTo>
                    <a:pt x="694" y="133"/>
                    <a:pt x="561" y="1"/>
                    <a:pt x="398" y="1"/>
                  </a:cubicBezTo>
                  <a:cubicBezTo>
                    <a:pt x="397" y="1"/>
                    <a:pt x="397" y="1"/>
                    <a:pt x="3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14"/>
            <p:cNvSpPr/>
            <p:nvPr/>
          </p:nvSpPr>
          <p:spPr>
            <a:xfrm rot="-5400000">
              <a:off x="1250329" y="4882746"/>
              <a:ext cx="38446" cy="32915"/>
            </a:xfrm>
            <a:custGeom>
              <a:avLst/>
              <a:gdLst/>
              <a:ahLst/>
              <a:cxnLst/>
              <a:rect l="l" t="t" r="r" b="b"/>
              <a:pathLst>
                <a:path w="695" h="595" extrusionOk="0">
                  <a:moveTo>
                    <a:pt x="400" y="1"/>
                  </a:moveTo>
                  <a:cubicBezTo>
                    <a:pt x="399" y="1"/>
                    <a:pt x="399" y="1"/>
                    <a:pt x="398" y="1"/>
                  </a:cubicBezTo>
                  <a:cubicBezTo>
                    <a:pt x="397" y="1"/>
                    <a:pt x="397" y="1"/>
                    <a:pt x="396" y="1"/>
                  </a:cubicBezTo>
                  <a:cubicBezTo>
                    <a:pt x="133" y="1"/>
                    <a:pt x="0" y="320"/>
                    <a:pt x="186" y="506"/>
                  </a:cubicBezTo>
                  <a:cubicBezTo>
                    <a:pt x="247" y="567"/>
                    <a:pt x="322" y="595"/>
                    <a:pt x="396" y="595"/>
                  </a:cubicBezTo>
                  <a:cubicBezTo>
                    <a:pt x="549" y="595"/>
                    <a:pt x="695" y="476"/>
                    <a:pt x="695" y="298"/>
                  </a:cubicBezTo>
                  <a:cubicBezTo>
                    <a:pt x="695" y="134"/>
                    <a:pt x="564" y="1"/>
                    <a:pt x="40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14"/>
            <p:cNvSpPr/>
            <p:nvPr/>
          </p:nvSpPr>
          <p:spPr>
            <a:xfrm rot="-5400000">
              <a:off x="1381769" y="4882746"/>
              <a:ext cx="38446" cy="32915"/>
            </a:xfrm>
            <a:custGeom>
              <a:avLst/>
              <a:gdLst/>
              <a:ahLst/>
              <a:cxnLst/>
              <a:rect l="l" t="t" r="r" b="b"/>
              <a:pathLst>
                <a:path w="695" h="595" extrusionOk="0">
                  <a:moveTo>
                    <a:pt x="396" y="0"/>
                  </a:moveTo>
                  <a:cubicBezTo>
                    <a:pt x="133" y="0"/>
                    <a:pt x="0" y="320"/>
                    <a:pt x="188" y="508"/>
                  </a:cubicBezTo>
                  <a:cubicBezTo>
                    <a:pt x="248" y="568"/>
                    <a:pt x="322" y="595"/>
                    <a:pt x="395" y="595"/>
                  </a:cubicBezTo>
                  <a:cubicBezTo>
                    <a:pt x="548" y="595"/>
                    <a:pt x="695" y="476"/>
                    <a:pt x="695" y="296"/>
                  </a:cubicBezTo>
                  <a:cubicBezTo>
                    <a:pt x="694" y="133"/>
                    <a:pt x="561" y="0"/>
                    <a:pt x="398" y="0"/>
                  </a:cubicBezTo>
                  <a:cubicBezTo>
                    <a:pt x="397" y="0"/>
                    <a:pt x="397" y="0"/>
                    <a:pt x="3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14"/>
            <p:cNvSpPr/>
            <p:nvPr/>
          </p:nvSpPr>
          <p:spPr>
            <a:xfrm rot="-5400000">
              <a:off x="1513154" y="4882746"/>
              <a:ext cx="38501" cy="32971"/>
            </a:xfrm>
            <a:custGeom>
              <a:avLst/>
              <a:gdLst/>
              <a:ahLst/>
              <a:cxnLst/>
              <a:rect l="l" t="t" r="r" b="b"/>
              <a:pathLst>
                <a:path w="696" h="596" extrusionOk="0">
                  <a:moveTo>
                    <a:pt x="399" y="0"/>
                  </a:moveTo>
                  <a:cubicBezTo>
                    <a:pt x="134" y="0"/>
                    <a:pt x="1" y="320"/>
                    <a:pt x="189" y="507"/>
                  </a:cubicBezTo>
                  <a:cubicBezTo>
                    <a:pt x="249" y="568"/>
                    <a:pt x="324" y="595"/>
                    <a:pt x="397" y="595"/>
                  </a:cubicBezTo>
                  <a:cubicBezTo>
                    <a:pt x="549" y="595"/>
                    <a:pt x="696" y="476"/>
                    <a:pt x="696" y="297"/>
                  </a:cubicBezTo>
                  <a:cubicBezTo>
                    <a:pt x="696" y="134"/>
                    <a:pt x="562" y="0"/>
                    <a:pt x="3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14"/>
            <p:cNvSpPr/>
            <p:nvPr/>
          </p:nvSpPr>
          <p:spPr>
            <a:xfrm rot="-5400000">
              <a:off x="1655493" y="4882690"/>
              <a:ext cx="38556" cy="33026"/>
            </a:xfrm>
            <a:custGeom>
              <a:avLst/>
              <a:gdLst/>
              <a:ahLst/>
              <a:cxnLst/>
              <a:rect l="l" t="t" r="r" b="b"/>
              <a:pathLst>
                <a:path w="697" h="597" extrusionOk="0">
                  <a:moveTo>
                    <a:pt x="399" y="1"/>
                  </a:moveTo>
                  <a:cubicBezTo>
                    <a:pt x="134" y="1"/>
                    <a:pt x="1" y="321"/>
                    <a:pt x="189" y="509"/>
                  </a:cubicBezTo>
                  <a:cubicBezTo>
                    <a:pt x="249" y="569"/>
                    <a:pt x="324" y="596"/>
                    <a:pt x="396" y="596"/>
                  </a:cubicBezTo>
                  <a:cubicBezTo>
                    <a:pt x="550" y="596"/>
                    <a:pt x="697" y="477"/>
                    <a:pt x="696" y="296"/>
                  </a:cubicBezTo>
                  <a:cubicBezTo>
                    <a:pt x="695" y="133"/>
                    <a:pt x="562" y="2"/>
                    <a:pt x="3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14"/>
            <p:cNvSpPr/>
            <p:nvPr/>
          </p:nvSpPr>
          <p:spPr>
            <a:xfrm rot="-5400000">
              <a:off x="1787016" y="4882718"/>
              <a:ext cx="38446" cy="32971"/>
            </a:xfrm>
            <a:custGeom>
              <a:avLst/>
              <a:gdLst/>
              <a:ahLst/>
              <a:cxnLst/>
              <a:rect l="l" t="t" r="r" b="b"/>
              <a:pathLst>
                <a:path w="695" h="596" extrusionOk="0">
                  <a:moveTo>
                    <a:pt x="396" y="1"/>
                  </a:moveTo>
                  <a:cubicBezTo>
                    <a:pt x="133" y="1"/>
                    <a:pt x="0" y="320"/>
                    <a:pt x="188" y="508"/>
                  </a:cubicBezTo>
                  <a:cubicBezTo>
                    <a:pt x="248" y="568"/>
                    <a:pt x="322" y="595"/>
                    <a:pt x="395" y="595"/>
                  </a:cubicBezTo>
                  <a:cubicBezTo>
                    <a:pt x="548" y="595"/>
                    <a:pt x="695" y="477"/>
                    <a:pt x="695" y="297"/>
                  </a:cubicBezTo>
                  <a:cubicBezTo>
                    <a:pt x="694" y="133"/>
                    <a:pt x="561" y="1"/>
                    <a:pt x="398" y="1"/>
                  </a:cubicBezTo>
                  <a:cubicBezTo>
                    <a:pt x="397" y="1"/>
                    <a:pt x="397" y="1"/>
                    <a:pt x="3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14"/>
            <p:cNvSpPr/>
            <p:nvPr/>
          </p:nvSpPr>
          <p:spPr>
            <a:xfrm rot="-5400000">
              <a:off x="1918346" y="4882718"/>
              <a:ext cx="38556" cy="32971"/>
            </a:xfrm>
            <a:custGeom>
              <a:avLst/>
              <a:gdLst/>
              <a:ahLst/>
              <a:cxnLst/>
              <a:rect l="l" t="t" r="r" b="b"/>
              <a:pathLst>
                <a:path w="697" h="596" extrusionOk="0">
                  <a:moveTo>
                    <a:pt x="399" y="0"/>
                  </a:moveTo>
                  <a:cubicBezTo>
                    <a:pt x="134" y="0"/>
                    <a:pt x="1" y="321"/>
                    <a:pt x="189" y="507"/>
                  </a:cubicBezTo>
                  <a:cubicBezTo>
                    <a:pt x="250" y="568"/>
                    <a:pt x="324" y="595"/>
                    <a:pt x="397" y="595"/>
                  </a:cubicBezTo>
                  <a:cubicBezTo>
                    <a:pt x="550" y="595"/>
                    <a:pt x="697" y="476"/>
                    <a:pt x="696" y="296"/>
                  </a:cubicBezTo>
                  <a:cubicBezTo>
                    <a:pt x="695" y="133"/>
                    <a:pt x="562" y="0"/>
                    <a:pt x="3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14"/>
            <p:cNvSpPr/>
            <p:nvPr/>
          </p:nvSpPr>
          <p:spPr>
            <a:xfrm rot="-5400000">
              <a:off x="2049731" y="4882718"/>
              <a:ext cx="38501" cy="33026"/>
            </a:xfrm>
            <a:custGeom>
              <a:avLst/>
              <a:gdLst/>
              <a:ahLst/>
              <a:cxnLst/>
              <a:rect l="l" t="t" r="r" b="b"/>
              <a:pathLst>
                <a:path w="696" h="597" extrusionOk="0">
                  <a:moveTo>
                    <a:pt x="399" y="1"/>
                  </a:moveTo>
                  <a:cubicBezTo>
                    <a:pt x="134" y="1"/>
                    <a:pt x="1" y="321"/>
                    <a:pt x="187" y="508"/>
                  </a:cubicBezTo>
                  <a:cubicBezTo>
                    <a:pt x="248" y="569"/>
                    <a:pt x="323" y="596"/>
                    <a:pt x="397" y="596"/>
                  </a:cubicBezTo>
                  <a:cubicBezTo>
                    <a:pt x="550" y="596"/>
                    <a:pt x="696" y="478"/>
                    <a:pt x="696" y="298"/>
                  </a:cubicBezTo>
                  <a:cubicBezTo>
                    <a:pt x="696" y="134"/>
                    <a:pt x="564" y="2"/>
                    <a:pt x="3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14"/>
            <p:cNvSpPr/>
            <p:nvPr/>
          </p:nvSpPr>
          <p:spPr>
            <a:xfrm rot="-5400000">
              <a:off x="2181171" y="4882718"/>
              <a:ext cx="38501" cy="33026"/>
            </a:xfrm>
            <a:custGeom>
              <a:avLst/>
              <a:gdLst/>
              <a:ahLst/>
              <a:cxnLst/>
              <a:rect l="l" t="t" r="r" b="b"/>
              <a:pathLst>
                <a:path w="696" h="597" extrusionOk="0">
                  <a:moveTo>
                    <a:pt x="399" y="1"/>
                  </a:moveTo>
                  <a:cubicBezTo>
                    <a:pt x="134" y="1"/>
                    <a:pt x="1" y="321"/>
                    <a:pt x="189" y="509"/>
                  </a:cubicBezTo>
                  <a:cubicBezTo>
                    <a:pt x="249" y="569"/>
                    <a:pt x="323" y="596"/>
                    <a:pt x="396" y="596"/>
                  </a:cubicBezTo>
                  <a:cubicBezTo>
                    <a:pt x="549" y="596"/>
                    <a:pt x="696" y="477"/>
                    <a:pt x="696" y="298"/>
                  </a:cubicBezTo>
                  <a:cubicBezTo>
                    <a:pt x="696" y="134"/>
                    <a:pt x="562" y="1"/>
                    <a:pt x="3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14"/>
            <p:cNvSpPr/>
            <p:nvPr/>
          </p:nvSpPr>
          <p:spPr>
            <a:xfrm rot="-5400000">
              <a:off x="2312584" y="4882746"/>
              <a:ext cx="38501" cy="32971"/>
            </a:xfrm>
            <a:custGeom>
              <a:avLst/>
              <a:gdLst/>
              <a:ahLst/>
              <a:cxnLst/>
              <a:rect l="l" t="t" r="r" b="b"/>
              <a:pathLst>
                <a:path w="696" h="596" extrusionOk="0">
                  <a:moveTo>
                    <a:pt x="399" y="1"/>
                  </a:moveTo>
                  <a:cubicBezTo>
                    <a:pt x="134" y="1"/>
                    <a:pt x="1" y="321"/>
                    <a:pt x="189" y="508"/>
                  </a:cubicBezTo>
                  <a:cubicBezTo>
                    <a:pt x="249" y="569"/>
                    <a:pt x="324" y="596"/>
                    <a:pt x="397" y="596"/>
                  </a:cubicBezTo>
                  <a:cubicBezTo>
                    <a:pt x="549" y="596"/>
                    <a:pt x="696" y="477"/>
                    <a:pt x="696" y="298"/>
                  </a:cubicBezTo>
                  <a:cubicBezTo>
                    <a:pt x="696" y="134"/>
                    <a:pt x="562" y="1"/>
                    <a:pt x="3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14"/>
            <p:cNvSpPr/>
            <p:nvPr/>
          </p:nvSpPr>
          <p:spPr>
            <a:xfrm rot="-5400000">
              <a:off x="2443969" y="4882746"/>
              <a:ext cx="38501" cy="32971"/>
            </a:xfrm>
            <a:custGeom>
              <a:avLst/>
              <a:gdLst/>
              <a:ahLst/>
              <a:cxnLst/>
              <a:rect l="l" t="t" r="r" b="b"/>
              <a:pathLst>
                <a:path w="696" h="596" extrusionOk="0">
                  <a:moveTo>
                    <a:pt x="399" y="0"/>
                  </a:moveTo>
                  <a:cubicBezTo>
                    <a:pt x="134" y="0"/>
                    <a:pt x="1" y="320"/>
                    <a:pt x="187" y="507"/>
                  </a:cubicBezTo>
                  <a:cubicBezTo>
                    <a:pt x="248" y="568"/>
                    <a:pt x="323" y="596"/>
                    <a:pt x="397" y="596"/>
                  </a:cubicBezTo>
                  <a:cubicBezTo>
                    <a:pt x="550" y="596"/>
                    <a:pt x="696" y="477"/>
                    <a:pt x="696" y="297"/>
                  </a:cubicBezTo>
                  <a:cubicBezTo>
                    <a:pt x="696" y="134"/>
                    <a:pt x="562" y="2"/>
                    <a:pt x="3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14"/>
            <p:cNvSpPr/>
            <p:nvPr/>
          </p:nvSpPr>
          <p:spPr>
            <a:xfrm rot="-5400000">
              <a:off x="2575464" y="4882746"/>
              <a:ext cx="38446" cy="32915"/>
            </a:xfrm>
            <a:custGeom>
              <a:avLst/>
              <a:gdLst/>
              <a:ahLst/>
              <a:cxnLst/>
              <a:rect l="l" t="t" r="r" b="b"/>
              <a:pathLst>
                <a:path w="695" h="595" extrusionOk="0">
                  <a:moveTo>
                    <a:pt x="400" y="0"/>
                  </a:moveTo>
                  <a:cubicBezTo>
                    <a:pt x="399" y="0"/>
                    <a:pt x="399" y="0"/>
                    <a:pt x="398" y="0"/>
                  </a:cubicBezTo>
                  <a:cubicBezTo>
                    <a:pt x="397" y="0"/>
                    <a:pt x="397" y="0"/>
                    <a:pt x="396" y="0"/>
                  </a:cubicBezTo>
                  <a:cubicBezTo>
                    <a:pt x="133" y="0"/>
                    <a:pt x="0" y="320"/>
                    <a:pt x="186" y="506"/>
                  </a:cubicBezTo>
                  <a:cubicBezTo>
                    <a:pt x="247" y="567"/>
                    <a:pt x="322" y="594"/>
                    <a:pt x="396" y="594"/>
                  </a:cubicBezTo>
                  <a:cubicBezTo>
                    <a:pt x="549" y="594"/>
                    <a:pt x="695" y="476"/>
                    <a:pt x="695" y="298"/>
                  </a:cubicBezTo>
                  <a:cubicBezTo>
                    <a:pt x="695" y="133"/>
                    <a:pt x="564" y="0"/>
                    <a:pt x="4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14"/>
            <p:cNvSpPr/>
            <p:nvPr/>
          </p:nvSpPr>
          <p:spPr>
            <a:xfrm rot="-5400000">
              <a:off x="2706905" y="4882746"/>
              <a:ext cx="38446" cy="32915"/>
            </a:xfrm>
            <a:custGeom>
              <a:avLst/>
              <a:gdLst/>
              <a:ahLst/>
              <a:cxnLst/>
              <a:rect l="l" t="t" r="r" b="b"/>
              <a:pathLst>
                <a:path w="695" h="595" extrusionOk="0">
                  <a:moveTo>
                    <a:pt x="396" y="0"/>
                  </a:moveTo>
                  <a:cubicBezTo>
                    <a:pt x="133" y="0"/>
                    <a:pt x="0" y="320"/>
                    <a:pt x="188" y="507"/>
                  </a:cubicBezTo>
                  <a:cubicBezTo>
                    <a:pt x="248" y="568"/>
                    <a:pt x="322" y="595"/>
                    <a:pt x="395" y="595"/>
                  </a:cubicBezTo>
                  <a:cubicBezTo>
                    <a:pt x="548" y="595"/>
                    <a:pt x="695" y="476"/>
                    <a:pt x="695" y="296"/>
                  </a:cubicBezTo>
                  <a:cubicBezTo>
                    <a:pt x="695" y="133"/>
                    <a:pt x="561" y="0"/>
                    <a:pt x="398" y="0"/>
                  </a:cubicBezTo>
                  <a:cubicBezTo>
                    <a:pt x="397" y="0"/>
                    <a:pt x="397" y="0"/>
                    <a:pt x="3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14"/>
            <p:cNvSpPr/>
            <p:nvPr/>
          </p:nvSpPr>
          <p:spPr>
            <a:xfrm rot="-5400000">
              <a:off x="2838345" y="4882746"/>
              <a:ext cx="38446" cy="32915"/>
            </a:xfrm>
            <a:custGeom>
              <a:avLst/>
              <a:gdLst/>
              <a:ahLst/>
              <a:cxnLst/>
              <a:rect l="l" t="t" r="r" b="b"/>
              <a:pathLst>
                <a:path w="695" h="595" extrusionOk="0">
                  <a:moveTo>
                    <a:pt x="396" y="0"/>
                  </a:moveTo>
                  <a:cubicBezTo>
                    <a:pt x="133" y="0"/>
                    <a:pt x="0" y="320"/>
                    <a:pt x="188" y="507"/>
                  </a:cubicBezTo>
                  <a:cubicBezTo>
                    <a:pt x="248" y="568"/>
                    <a:pt x="322" y="595"/>
                    <a:pt x="395" y="595"/>
                  </a:cubicBezTo>
                  <a:cubicBezTo>
                    <a:pt x="548" y="595"/>
                    <a:pt x="695" y="476"/>
                    <a:pt x="695" y="296"/>
                  </a:cubicBezTo>
                  <a:cubicBezTo>
                    <a:pt x="695" y="132"/>
                    <a:pt x="561" y="0"/>
                    <a:pt x="398" y="0"/>
                  </a:cubicBezTo>
                  <a:cubicBezTo>
                    <a:pt x="397" y="0"/>
                    <a:pt x="397" y="0"/>
                    <a:pt x="3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8" name="Google Shape;1218;p14"/>
          <p:cNvGrpSpPr/>
          <p:nvPr/>
        </p:nvGrpSpPr>
        <p:grpSpPr>
          <a:xfrm rot="5400000">
            <a:off x="7836098" y="3516024"/>
            <a:ext cx="2146527" cy="38390"/>
            <a:chOff x="1003048" y="4639073"/>
            <a:chExt cx="2146527" cy="38390"/>
          </a:xfrm>
        </p:grpSpPr>
        <p:sp>
          <p:nvSpPr>
            <p:cNvPr id="1219" name="Google Shape;1219;p14"/>
            <p:cNvSpPr/>
            <p:nvPr/>
          </p:nvSpPr>
          <p:spPr>
            <a:xfrm rot="-5400000">
              <a:off x="1000310" y="4641810"/>
              <a:ext cx="38390" cy="32915"/>
            </a:xfrm>
            <a:custGeom>
              <a:avLst/>
              <a:gdLst/>
              <a:ahLst/>
              <a:cxnLst/>
              <a:rect l="l" t="t" r="r" b="b"/>
              <a:pathLst>
                <a:path w="694" h="595" extrusionOk="0">
                  <a:moveTo>
                    <a:pt x="397" y="1"/>
                  </a:moveTo>
                  <a:cubicBezTo>
                    <a:pt x="134" y="1"/>
                    <a:pt x="0" y="319"/>
                    <a:pt x="187" y="506"/>
                  </a:cubicBezTo>
                  <a:cubicBezTo>
                    <a:pt x="247" y="567"/>
                    <a:pt x="321" y="595"/>
                    <a:pt x="394" y="595"/>
                  </a:cubicBezTo>
                  <a:cubicBezTo>
                    <a:pt x="546" y="595"/>
                    <a:pt x="693" y="476"/>
                    <a:pt x="693" y="298"/>
                  </a:cubicBezTo>
                  <a:cubicBezTo>
                    <a:pt x="694" y="134"/>
                    <a:pt x="562" y="1"/>
                    <a:pt x="3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14"/>
            <p:cNvSpPr/>
            <p:nvPr/>
          </p:nvSpPr>
          <p:spPr>
            <a:xfrm rot="-5400000">
              <a:off x="1131751" y="4641810"/>
              <a:ext cx="38390" cy="32915"/>
            </a:xfrm>
            <a:custGeom>
              <a:avLst/>
              <a:gdLst/>
              <a:ahLst/>
              <a:cxnLst/>
              <a:rect l="l" t="t" r="r" b="b"/>
              <a:pathLst>
                <a:path w="694" h="595" extrusionOk="0">
                  <a:moveTo>
                    <a:pt x="397" y="0"/>
                  </a:moveTo>
                  <a:cubicBezTo>
                    <a:pt x="132" y="0"/>
                    <a:pt x="0" y="319"/>
                    <a:pt x="187" y="506"/>
                  </a:cubicBezTo>
                  <a:cubicBezTo>
                    <a:pt x="247" y="567"/>
                    <a:pt x="322" y="594"/>
                    <a:pt x="395" y="594"/>
                  </a:cubicBezTo>
                  <a:cubicBezTo>
                    <a:pt x="547" y="594"/>
                    <a:pt x="694" y="476"/>
                    <a:pt x="693" y="298"/>
                  </a:cubicBezTo>
                  <a:cubicBezTo>
                    <a:pt x="693" y="134"/>
                    <a:pt x="560" y="2"/>
                    <a:pt x="3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14"/>
            <p:cNvSpPr/>
            <p:nvPr/>
          </p:nvSpPr>
          <p:spPr>
            <a:xfrm rot="-5400000">
              <a:off x="1263163" y="4641838"/>
              <a:ext cx="38390" cy="32860"/>
            </a:xfrm>
            <a:custGeom>
              <a:avLst/>
              <a:gdLst/>
              <a:ahLst/>
              <a:cxnLst/>
              <a:rect l="l" t="t" r="r" b="b"/>
              <a:pathLst>
                <a:path w="694" h="594" extrusionOk="0">
                  <a:moveTo>
                    <a:pt x="395" y="0"/>
                  </a:moveTo>
                  <a:cubicBezTo>
                    <a:pt x="133" y="0"/>
                    <a:pt x="1" y="318"/>
                    <a:pt x="187" y="506"/>
                  </a:cubicBezTo>
                  <a:cubicBezTo>
                    <a:pt x="247" y="567"/>
                    <a:pt x="321" y="594"/>
                    <a:pt x="394" y="594"/>
                  </a:cubicBezTo>
                  <a:cubicBezTo>
                    <a:pt x="546" y="594"/>
                    <a:pt x="693" y="476"/>
                    <a:pt x="693" y="297"/>
                  </a:cubicBezTo>
                  <a:cubicBezTo>
                    <a:pt x="694" y="134"/>
                    <a:pt x="560" y="0"/>
                    <a:pt x="397" y="0"/>
                  </a:cubicBezTo>
                  <a:cubicBezTo>
                    <a:pt x="396" y="0"/>
                    <a:pt x="396" y="0"/>
                    <a:pt x="3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14"/>
            <p:cNvSpPr/>
            <p:nvPr/>
          </p:nvSpPr>
          <p:spPr>
            <a:xfrm rot="-5400000">
              <a:off x="1394521" y="4641810"/>
              <a:ext cx="38390" cy="32915"/>
            </a:xfrm>
            <a:custGeom>
              <a:avLst/>
              <a:gdLst/>
              <a:ahLst/>
              <a:cxnLst/>
              <a:rect l="l" t="t" r="r" b="b"/>
              <a:pathLst>
                <a:path w="694" h="595" extrusionOk="0">
                  <a:moveTo>
                    <a:pt x="397" y="1"/>
                  </a:moveTo>
                  <a:cubicBezTo>
                    <a:pt x="134" y="1"/>
                    <a:pt x="0" y="320"/>
                    <a:pt x="187" y="507"/>
                  </a:cubicBezTo>
                  <a:cubicBezTo>
                    <a:pt x="247" y="568"/>
                    <a:pt x="322" y="595"/>
                    <a:pt x="395" y="595"/>
                  </a:cubicBezTo>
                  <a:cubicBezTo>
                    <a:pt x="547" y="595"/>
                    <a:pt x="693" y="477"/>
                    <a:pt x="693" y="299"/>
                  </a:cubicBezTo>
                  <a:cubicBezTo>
                    <a:pt x="694" y="134"/>
                    <a:pt x="562" y="2"/>
                    <a:pt x="3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14"/>
            <p:cNvSpPr/>
            <p:nvPr/>
          </p:nvSpPr>
          <p:spPr>
            <a:xfrm rot="-5400000">
              <a:off x="1525961" y="4641810"/>
              <a:ext cx="38390" cy="32915"/>
            </a:xfrm>
            <a:custGeom>
              <a:avLst/>
              <a:gdLst/>
              <a:ahLst/>
              <a:cxnLst/>
              <a:rect l="l" t="t" r="r" b="b"/>
              <a:pathLst>
                <a:path w="694" h="595" extrusionOk="0">
                  <a:moveTo>
                    <a:pt x="397" y="1"/>
                  </a:moveTo>
                  <a:cubicBezTo>
                    <a:pt x="134" y="1"/>
                    <a:pt x="0" y="320"/>
                    <a:pt x="187" y="506"/>
                  </a:cubicBezTo>
                  <a:cubicBezTo>
                    <a:pt x="248" y="567"/>
                    <a:pt x="322" y="594"/>
                    <a:pt x="395" y="594"/>
                  </a:cubicBezTo>
                  <a:cubicBezTo>
                    <a:pt x="547" y="594"/>
                    <a:pt x="693" y="477"/>
                    <a:pt x="693" y="298"/>
                  </a:cubicBezTo>
                  <a:cubicBezTo>
                    <a:pt x="694" y="134"/>
                    <a:pt x="562" y="1"/>
                    <a:pt x="3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14"/>
            <p:cNvSpPr/>
            <p:nvPr/>
          </p:nvSpPr>
          <p:spPr>
            <a:xfrm rot="-5400000">
              <a:off x="1657401" y="4641810"/>
              <a:ext cx="38390" cy="32915"/>
            </a:xfrm>
            <a:custGeom>
              <a:avLst/>
              <a:gdLst/>
              <a:ahLst/>
              <a:cxnLst/>
              <a:rect l="l" t="t" r="r" b="b"/>
              <a:pathLst>
                <a:path w="694" h="595" extrusionOk="0">
                  <a:moveTo>
                    <a:pt x="397" y="1"/>
                  </a:moveTo>
                  <a:cubicBezTo>
                    <a:pt x="134" y="1"/>
                    <a:pt x="0" y="320"/>
                    <a:pt x="187" y="506"/>
                  </a:cubicBezTo>
                  <a:cubicBezTo>
                    <a:pt x="247" y="567"/>
                    <a:pt x="321" y="595"/>
                    <a:pt x="394" y="595"/>
                  </a:cubicBezTo>
                  <a:cubicBezTo>
                    <a:pt x="546" y="595"/>
                    <a:pt x="693" y="476"/>
                    <a:pt x="693" y="298"/>
                  </a:cubicBezTo>
                  <a:cubicBezTo>
                    <a:pt x="694" y="134"/>
                    <a:pt x="562" y="1"/>
                    <a:pt x="3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14"/>
            <p:cNvSpPr/>
            <p:nvPr/>
          </p:nvSpPr>
          <p:spPr>
            <a:xfrm rot="-5400000">
              <a:off x="1788842" y="4641810"/>
              <a:ext cx="38390" cy="32915"/>
            </a:xfrm>
            <a:custGeom>
              <a:avLst/>
              <a:gdLst/>
              <a:ahLst/>
              <a:cxnLst/>
              <a:rect l="l" t="t" r="r" b="b"/>
              <a:pathLst>
                <a:path w="694" h="595" extrusionOk="0">
                  <a:moveTo>
                    <a:pt x="397" y="1"/>
                  </a:moveTo>
                  <a:cubicBezTo>
                    <a:pt x="132" y="1"/>
                    <a:pt x="0" y="319"/>
                    <a:pt x="187" y="506"/>
                  </a:cubicBezTo>
                  <a:cubicBezTo>
                    <a:pt x="248" y="567"/>
                    <a:pt x="322" y="595"/>
                    <a:pt x="395" y="595"/>
                  </a:cubicBezTo>
                  <a:cubicBezTo>
                    <a:pt x="547" y="595"/>
                    <a:pt x="693" y="476"/>
                    <a:pt x="693" y="298"/>
                  </a:cubicBezTo>
                  <a:cubicBezTo>
                    <a:pt x="694" y="134"/>
                    <a:pt x="560" y="2"/>
                    <a:pt x="3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14"/>
            <p:cNvSpPr/>
            <p:nvPr/>
          </p:nvSpPr>
          <p:spPr>
            <a:xfrm rot="-5400000">
              <a:off x="1931208" y="4641838"/>
              <a:ext cx="38390" cy="32860"/>
            </a:xfrm>
            <a:custGeom>
              <a:avLst/>
              <a:gdLst/>
              <a:ahLst/>
              <a:cxnLst/>
              <a:rect l="l" t="t" r="r" b="b"/>
              <a:pathLst>
                <a:path w="694" h="594" extrusionOk="0">
                  <a:moveTo>
                    <a:pt x="397" y="0"/>
                  </a:moveTo>
                  <a:cubicBezTo>
                    <a:pt x="134" y="0"/>
                    <a:pt x="0" y="318"/>
                    <a:pt x="187" y="506"/>
                  </a:cubicBezTo>
                  <a:cubicBezTo>
                    <a:pt x="247" y="566"/>
                    <a:pt x="321" y="594"/>
                    <a:pt x="394" y="594"/>
                  </a:cubicBezTo>
                  <a:cubicBezTo>
                    <a:pt x="546" y="594"/>
                    <a:pt x="692" y="476"/>
                    <a:pt x="693" y="299"/>
                  </a:cubicBezTo>
                  <a:cubicBezTo>
                    <a:pt x="694" y="134"/>
                    <a:pt x="562" y="0"/>
                    <a:pt x="3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14"/>
            <p:cNvSpPr/>
            <p:nvPr/>
          </p:nvSpPr>
          <p:spPr>
            <a:xfrm rot="-5400000">
              <a:off x="2062620" y="4641810"/>
              <a:ext cx="38390" cy="32915"/>
            </a:xfrm>
            <a:custGeom>
              <a:avLst/>
              <a:gdLst/>
              <a:ahLst/>
              <a:cxnLst/>
              <a:rect l="l" t="t" r="r" b="b"/>
              <a:pathLst>
                <a:path w="694" h="595" extrusionOk="0">
                  <a:moveTo>
                    <a:pt x="397" y="1"/>
                  </a:moveTo>
                  <a:cubicBezTo>
                    <a:pt x="132" y="1"/>
                    <a:pt x="0" y="320"/>
                    <a:pt x="187" y="507"/>
                  </a:cubicBezTo>
                  <a:cubicBezTo>
                    <a:pt x="248" y="567"/>
                    <a:pt x="322" y="594"/>
                    <a:pt x="395" y="594"/>
                  </a:cubicBezTo>
                  <a:cubicBezTo>
                    <a:pt x="547" y="594"/>
                    <a:pt x="693" y="477"/>
                    <a:pt x="693" y="298"/>
                  </a:cubicBezTo>
                  <a:cubicBezTo>
                    <a:pt x="694" y="135"/>
                    <a:pt x="560" y="1"/>
                    <a:pt x="3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14"/>
            <p:cNvSpPr/>
            <p:nvPr/>
          </p:nvSpPr>
          <p:spPr>
            <a:xfrm rot="-5400000">
              <a:off x="2194088" y="4641783"/>
              <a:ext cx="38390" cy="32971"/>
            </a:xfrm>
            <a:custGeom>
              <a:avLst/>
              <a:gdLst/>
              <a:ahLst/>
              <a:cxnLst/>
              <a:rect l="l" t="t" r="r" b="b"/>
              <a:pathLst>
                <a:path w="694" h="596" extrusionOk="0">
                  <a:moveTo>
                    <a:pt x="397" y="1"/>
                  </a:moveTo>
                  <a:cubicBezTo>
                    <a:pt x="134" y="1"/>
                    <a:pt x="0" y="320"/>
                    <a:pt x="187" y="507"/>
                  </a:cubicBezTo>
                  <a:cubicBezTo>
                    <a:pt x="247" y="568"/>
                    <a:pt x="322" y="595"/>
                    <a:pt x="395" y="595"/>
                  </a:cubicBezTo>
                  <a:cubicBezTo>
                    <a:pt x="546" y="595"/>
                    <a:pt x="692" y="478"/>
                    <a:pt x="693" y="299"/>
                  </a:cubicBezTo>
                  <a:cubicBezTo>
                    <a:pt x="694" y="136"/>
                    <a:pt x="562" y="1"/>
                    <a:pt x="3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14"/>
            <p:cNvSpPr/>
            <p:nvPr/>
          </p:nvSpPr>
          <p:spPr>
            <a:xfrm rot="-5400000">
              <a:off x="2325446" y="4641810"/>
              <a:ext cx="38390" cy="32915"/>
            </a:xfrm>
            <a:custGeom>
              <a:avLst/>
              <a:gdLst/>
              <a:ahLst/>
              <a:cxnLst/>
              <a:rect l="l" t="t" r="r" b="b"/>
              <a:pathLst>
                <a:path w="694" h="595" extrusionOk="0">
                  <a:moveTo>
                    <a:pt x="397" y="0"/>
                  </a:moveTo>
                  <a:cubicBezTo>
                    <a:pt x="134" y="0"/>
                    <a:pt x="0" y="319"/>
                    <a:pt x="187" y="506"/>
                  </a:cubicBezTo>
                  <a:cubicBezTo>
                    <a:pt x="247" y="567"/>
                    <a:pt x="322" y="594"/>
                    <a:pt x="395" y="594"/>
                  </a:cubicBezTo>
                  <a:cubicBezTo>
                    <a:pt x="547" y="594"/>
                    <a:pt x="693" y="477"/>
                    <a:pt x="693" y="299"/>
                  </a:cubicBezTo>
                  <a:cubicBezTo>
                    <a:pt x="694" y="134"/>
                    <a:pt x="562" y="0"/>
                    <a:pt x="3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14"/>
            <p:cNvSpPr/>
            <p:nvPr/>
          </p:nvSpPr>
          <p:spPr>
            <a:xfrm rot="-5400000">
              <a:off x="2456886" y="4641810"/>
              <a:ext cx="38390" cy="32915"/>
            </a:xfrm>
            <a:custGeom>
              <a:avLst/>
              <a:gdLst/>
              <a:ahLst/>
              <a:cxnLst/>
              <a:rect l="l" t="t" r="r" b="b"/>
              <a:pathLst>
                <a:path w="694" h="595" extrusionOk="0">
                  <a:moveTo>
                    <a:pt x="397" y="0"/>
                  </a:moveTo>
                  <a:cubicBezTo>
                    <a:pt x="134" y="0"/>
                    <a:pt x="0" y="319"/>
                    <a:pt x="187" y="506"/>
                  </a:cubicBezTo>
                  <a:cubicBezTo>
                    <a:pt x="247" y="567"/>
                    <a:pt x="321" y="594"/>
                    <a:pt x="394" y="594"/>
                  </a:cubicBezTo>
                  <a:cubicBezTo>
                    <a:pt x="546" y="594"/>
                    <a:pt x="693" y="476"/>
                    <a:pt x="693" y="297"/>
                  </a:cubicBezTo>
                  <a:cubicBezTo>
                    <a:pt x="694" y="134"/>
                    <a:pt x="562" y="0"/>
                    <a:pt x="3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14"/>
            <p:cNvSpPr/>
            <p:nvPr/>
          </p:nvSpPr>
          <p:spPr>
            <a:xfrm rot="-5400000">
              <a:off x="2588326" y="4641810"/>
              <a:ext cx="38390" cy="32915"/>
            </a:xfrm>
            <a:custGeom>
              <a:avLst/>
              <a:gdLst/>
              <a:ahLst/>
              <a:cxnLst/>
              <a:rect l="l" t="t" r="r" b="b"/>
              <a:pathLst>
                <a:path w="694" h="595" extrusionOk="0">
                  <a:moveTo>
                    <a:pt x="397" y="0"/>
                  </a:moveTo>
                  <a:cubicBezTo>
                    <a:pt x="132" y="0"/>
                    <a:pt x="0" y="319"/>
                    <a:pt x="187" y="506"/>
                  </a:cubicBezTo>
                  <a:cubicBezTo>
                    <a:pt x="248" y="567"/>
                    <a:pt x="322" y="594"/>
                    <a:pt x="395" y="594"/>
                  </a:cubicBezTo>
                  <a:cubicBezTo>
                    <a:pt x="547" y="594"/>
                    <a:pt x="693" y="476"/>
                    <a:pt x="693" y="297"/>
                  </a:cubicBezTo>
                  <a:cubicBezTo>
                    <a:pt x="694" y="134"/>
                    <a:pt x="560" y="0"/>
                    <a:pt x="3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14"/>
            <p:cNvSpPr/>
            <p:nvPr/>
          </p:nvSpPr>
          <p:spPr>
            <a:xfrm rot="-5400000">
              <a:off x="2719739" y="4641838"/>
              <a:ext cx="38390" cy="32860"/>
            </a:xfrm>
            <a:custGeom>
              <a:avLst/>
              <a:gdLst/>
              <a:ahLst/>
              <a:cxnLst/>
              <a:rect l="l" t="t" r="r" b="b"/>
              <a:pathLst>
                <a:path w="694" h="594" extrusionOk="0">
                  <a:moveTo>
                    <a:pt x="395" y="0"/>
                  </a:moveTo>
                  <a:cubicBezTo>
                    <a:pt x="132" y="0"/>
                    <a:pt x="1" y="319"/>
                    <a:pt x="187" y="506"/>
                  </a:cubicBezTo>
                  <a:cubicBezTo>
                    <a:pt x="247" y="566"/>
                    <a:pt x="322" y="593"/>
                    <a:pt x="395" y="593"/>
                  </a:cubicBezTo>
                  <a:cubicBezTo>
                    <a:pt x="547" y="593"/>
                    <a:pt x="694" y="475"/>
                    <a:pt x="693" y="296"/>
                  </a:cubicBezTo>
                  <a:cubicBezTo>
                    <a:pt x="693" y="132"/>
                    <a:pt x="560" y="0"/>
                    <a:pt x="397" y="0"/>
                  </a:cubicBezTo>
                  <a:cubicBezTo>
                    <a:pt x="396" y="0"/>
                    <a:pt x="396" y="0"/>
                    <a:pt x="3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14"/>
            <p:cNvSpPr/>
            <p:nvPr/>
          </p:nvSpPr>
          <p:spPr>
            <a:xfrm rot="-5400000">
              <a:off x="2851124" y="4641838"/>
              <a:ext cx="38390" cy="32860"/>
            </a:xfrm>
            <a:custGeom>
              <a:avLst/>
              <a:gdLst/>
              <a:ahLst/>
              <a:cxnLst/>
              <a:rect l="l" t="t" r="r" b="b"/>
              <a:pathLst>
                <a:path w="694" h="594" extrusionOk="0">
                  <a:moveTo>
                    <a:pt x="395" y="1"/>
                  </a:moveTo>
                  <a:cubicBezTo>
                    <a:pt x="133" y="1"/>
                    <a:pt x="1" y="319"/>
                    <a:pt x="187" y="505"/>
                  </a:cubicBezTo>
                  <a:cubicBezTo>
                    <a:pt x="247" y="567"/>
                    <a:pt x="322" y="594"/>
                    <a:pt x="395" y="594"/>
                  </a:cubicBezTo>
                  <a:cubicBezTo>
                    <a:pt x="546" y="594"/>
                    <a:pt x="692" y="476"/>
                    <a:pt x="693" y="298"/>
                  </a:cubicBezTo>
                  <a:cubicBezTo>
                    <a:pt x="694" y="135"/>
                    <a:pt x="562" y="1"/>
                    <a:pt x="397" y="1"/>
                  </a:cubicBezTo>
                  <a:cubicBezTo>
                    <a:pt x="396" y="1"/>
                    <a:pt x="396" y="1"/>
                    <a:pt x="3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14"/>
            <p:cNvSpPr/>
            <p:nvPr/>
          </p:nvSpPr>
          <p:spPr>
            <a:xfrm rot="-5400000">
              <a:off x="2982564" y="4641838"/>
              <a:ext cx="38390" cy="32860"/>
            </a:xfrm>
            <a:custGeom>
              <a:avLst/>
              <a:gdLst/>
              <a:ahLst/>
              <a:cxnLst/>
              <a:rect l="l" t="t" r="r" b="b"/>
              <a:pathLst>
                <a:path w="694" h="594" extrusionOk="0">
                  <a:moveTo>
                    <a:pt x="395" y="1"/>
                  </a:moveTo>
                  <a:cubicBezTo>
                    <a:pt x="132" y="1"/>
                    <a:pt x="1" y="320"/>
                    <a:pt x="187" y="507"/>
                  </a:cubicBezTo>
                  <a:cubicBezTo>
                    <a:pt x="247" y="567"/>
                    <a:pt x="322" y="594"/>
                    <a:pt x="395" y="594"/>
                  </a:cubicBezTo>
                  <a:cubicBezTo>
                    <a:pt x="547" y="594"/>
                    <a:pt x="694" y="476"/>
                    <a:pt x="693" y="297"/>
                  </a:cubicBezTo>
                  <a:cubicBezTo>
                    <a:pt x="693" y="133"/>
                    <a:pt x="560" y="1"/>
                    <a:pt x="397" y="1"/>
                  </a:cubicBezTo>
                  <a:cubicBezTo>
                    <a:pt x="396" y="1"/>
                    <a:pt x="396" y="1"/>
                    <a:pt x="3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14"/>
            <p:cNvSpPr/>
            <p:nvPr/>
          </p:nvSpPr>
          <p:spPr>
            <a:xfrm rot="-5400000">
              <a:off x="3113949" y="4641838"/>
              <a:ext cx="38390" cy="32860"/>
            </a:xfrm>
            <a:custGeom>
              <a:avLst/>
              <a:gdLst/>
              <a:ahLst/>
              <a:cxnLst/>
              <a:rect l="l" t="t" r="r" b="b"/>
              <a:pathLst>
                <a:path w="694" h="594" extrusionOk="0">
                  <a:moveTo>
                    <a:pt x="397" y="0"/>
                  </a:moveTo>
                  <a:cubicBezTo>
                    <a:pt x="134" y="0"/>
                    <a:pt x="0" y="319"/>
                    <a:pt x="187" y="506"/>
                  </a:cubicBezTo>
                  <a:cubicBezTo>
                    <a:pt x="248" y="567"/>
                    <a:pt x="322" y="594"/>
                    <a:pt x="395" y="594"/>
                  </a:cubicBezTo>
                  <a:cubicBezTo>
                    <a:pt x="547" y="594"/>
                    <a:pt x="693" y="476"/>
                    <a:pt x="693" y="297"/>
                  </a:cubicBezTo>
                  <a:cubicBezTo>
                    <a:pt x="694" y="134"/>
                    <a:pt x="560" y="0"/>
                    <a:pt x="3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36" name="Google Shape;1236;p14"/>
          <p:cNvGrpSpPr/>
          <p:nvPr/>
        </p:nvGrpSpPr>
        <p:grpSpPr>
          <a:xfrm>
            <a:off x="7655518" y="244040"/>
            <a:ext cx="1064599" cy="1064600"/>
            <a:chOff x="1416675" y="4534375"/>
            <a:chExt cx="517625" cy="517600"/>
          </a:xfrm>
        </p:grpSpPr>
        <p:sp>
          <p:nvSpPr>
            <p:cNvPr id="1237" name="Google Shape;1237;p14"/>
            <p:cNvSpPr/>
            <p:nvPr/>
          </p:nvSpPr>
          <p:spPr>
            <a:xfrm>
              <a:off x="1432800" y="4550475"/>
              <a:ext cx="152500" cy="152500"/>
            </a:xfrm>
            <a:custGeom>
              <a:avLst/>
              <a:gdLst/>
              <a:ahLst/>
              <a:cxnLst/>
              <a:rect l="l" t="t" r="r" b="b"/>
              <a:pathLst>
                <a:path w="6100" h="6100" extrusionOk="0">
                  <a:moveTo>
                    <a:pt x="6100" y="0"/>
                  </a:moveTo>
                  <a:cubicBezTo>
                    <a:pt x="5607" y="184"/>
                    <a:pt x="5129" y="405"/>
                    <a:pt x="4670" y="662"/>
                  </a:cubicBezTo>
                  <a:lnTo>
                    <a:pt x="663" y="4670"/>
                  </a:lnTo>
                  <a:cubicBezTo>
                    <a:pt x="405" y="5129"/>
                    <a:pt x="184" y="5608"/>
                    <a:pt x="0" y="6100"/>
                  </a:cubicBezTo>
                  <a:lnTo>
                    <a:pt x="610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14"/>
            <p:cNvSpPr/>
            <p:nvPr/>
          </p:nvSpPr>
          <p:spPr>
            <a:xfrm>
              <a:off x="1416675" y="4534375"/>
              <a:ext cx="254375" cy="254350"/>
            </a:xfrm>
            <a:custGeom>
              <a:avLst/>
              <a:gdLst/>
              <a:ahLst/>
              <a:cxnLst/>
              <a:rect l="l" t="t" r="r" b="b"/>
              <a:pathLst>
                <a:path w="10175" h="10174" extrusionOk="0">
                  <a:moveTo>
                    <a:pt x="10175" y="1"/>
                  </a:moveTo>
                  <a:lnTo>
                    <a:pt x="10175" y="1"/>
                  </a:lnTo>
                  <a:cubicBezTo>
                    <a:pt x="9902" y="5"/>
                    <a:pt x="9629" y="18"/>
                    <a:pt x="9362" y="46"/>
                  </a:cubicBezTo>
                  <a:lnTo>
                    <a:pt x="45" y="9361"/>
                  </a:lnTo>
                  <a:cubicBezTo>
                    <a:pt x="19" y="9628"/>
                    <a:pt x="6" y="9901"/>
                    <a:pt x="0" y="10173"/>
                  </a:cubicBezTo>
                  <a:lnTo>
                    <a:pt x="101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14"/>
            <p:cNvSpPr/>
            <p:nvPr/>
          </p:nvSpPr>
          <p:spPr>
            <a:xfrm>
              <a:off x="1420050" y="4537750"/>
              <a:ext cx="314000" cy="314025"/>
            </a:xfrm>
            <a:custGeom>
              <a:avLst/>
              <a:gdLst/>
              <a:ahLst/>
              <a:cxnLst/>
              <a:rect l="l" t="t" r="r" b="b"/>
              <a:pathLst>
                <a:path w="12560" h="12561" extrusionOk="0">
                  <a:moveTo>
                    <a:pt x="11918" y="1"/>
                  </a:moveTo>
                  <a:lnTo>
                    <a:pt x="0" y="11920"/>
                  </a:lnTo>
                  <a:cubicBezTo>
                    <a:pt x="36" y="12135"/>
                    <a:pt x="79" y="12349"/>
                    <a:pt x="127" y="12560"/>
                  </a:cubicBezTo>
                  <a:lnTo>
                    <a:pt x="12560" y="127"/>
                  </a:lnTo>
                  <a:cubicBezTo>
                    <a:pt x="12349" y="80"/>
                    <a:pt x="12135" y="36"/>
                    <a:pt x="119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14"/>
            <p:cNvSpPr/>
            <p:nvPr/>
          </p:nvSpPr>
          <p:spPr>
            <a:xfrm>
              <a:off x="1435300" y="4553025"/>
              <a:ext cx="350525" cy="350475"/>
            </a:xfrm>
            <a:custGeom>
              <a:avLst/>
              <a:gdLst/>
              <a:ahLst/>
              <a:cxnLst/>
              <a:rect l="l" t="t" r="r" b="b"/>
              <a:pathLst>
                <a:path w="14021" h="14019" extrusionOk="0">
                  <a:moveTo>
                    <a:pt x="13485" y="0"/>
                  </a:moveTo>
                  <a:lnTo>
                    <a:pt x="1" y="13483"/>
                  </a:lnTo>
                  <a:cubicBezTo>
                    <a:pt x="73" y="13664"/>
                    <a:pt x="151" y="13843"/>
                    <a:pt x="233" y="14018"/>
                  </a:cubicBezTo>
                  <a:lnTo>
                    <a:pt x="14020" y="232"/>
                  </a:lnTo>
                  <a:cubicBezTo>
                    <a:pt x="13843" y="150"/>
                    <a:pt x="13666" y="71"/>
                    <a:pt x="134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14"/>
            <p:cNvSpPr/>
            <p:nvPr/>
          </p:nvSpPr>
          <p:spPr>
            <a:xfrm>
              <a:off x="1459225" y="4576900"/>
              <a:ext cx="370175" cy="370225"/>
            </a:xfrm>
            <a:custGeom>
              <a:avLst/>
              <a:gdLst/>
              <a:ahLst/>
              <a:cxnLst/>
              <a:rect l="l" t="t" r="r" b="b"/>
              <a:pathLst>
                <a:path w="14807" h="14809" extrusionOk="0">
                  <a:moveTo>
                    <a:pt x="14354" y="1"/>
                  </a:moveTo>
                  <a:lnTo>
                    <a:pt x="1" y="14356"/>
                  </a:lnTo>
                  <a:cubicBezTo>
                    <a:pt x="102" y="14508"/>
                    <a:pt x="207" y="14660"/>
                    <a:pt x="316" y="14808"/>
                  </a:cubicBezTo>
                  <a:lnTo>
                    <a:pt x="14807" y="317"/>
                  </a:lnTo>
                  <a:cubicBezTo>
                    <a:pt x="14660" y="208"/>
                    <a:pt x="14508" y="103"/>
                    <a:pt x="143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14"/>
            <p:cNvSpPr/>
            <p:nvPr/>
          </p:nvSpPr>
          <p:spPr>
            <a:xfrm>
              <a:off x="1490325" y="4608025"/>
              <a:ext cx="375775" cy="375800"/>
            </a:xfrm>
            <a:custGeom>
              <a:avLst/>
              <a:gdLst/>
              <a:ahLst/>
              <a:cxnLst/>
              <a:rect l="l" t="t" r="r" b="b"/>
              <a:pathLst>
                <a:path w="15031" h="15032" extrusionOk="0">
                  <a:moveTo>
                    <a:pt x="14652" y="0"/>
                  </a:moveTo>
                  <a:lnTo>
                    <a:pt x="0" y="14652"/>
                  </a:lnTo>
                  <a:cubicBezTo>
                    <a:pt x="125" y="14780"/>
                    <a:pt x="255" y="14907"/>
                    <a:pt x="389" y="15031"/>
                  </a:cubicBezTo>
                  <a:lnTo>
                    <a:pt x="15031" y="387"/>
                  </a:lnTo>
                  <a:cubicBezTo>
                    <a:pt x="14908" y="255"/>
                    <a:pt x="14782" y="126"/>
                    <a:pt x="146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14"/>
            <p:cNvSpPr/>
            <p:nvPr/>
          </p:nvSpPr>
          <p:spPr>
            <a:xfrm>
              <a:off x="1528000" y="4645700"/>
              <a:ext cx="368175" cy="368175"/>
            </a:xfrm>
            <a:custGeom>
              <a:avLst/>
              <a:gdLst/>
              <a:ahLst/>
              <a:cxnLst/>
              <a:rect l="l" t="t" r="r" b="b"/>
              <a:pathLst>
                <a:path w="14727" h="14727" extrusionOk="0">
                  <a:moveTo>
                    <a:pt x="14421" y="1"/>
                  </a:moveTo>
                  <a:lnTo>
                    <a:pt x="1" y="14421"/>
                  </a:lnTo>
                  <a:cubicBezTo>
                    <a:pt x="152" y="14527"/>
                    <a:pt x="306" y="14628"/>
                    <a:pt x="464" y="14727"/>
                  </a:cubicBezTo>
                  <a:lnTo>
                    <a:pt x="14726" y="463"/>
                  </a:lnTo>
                  <a:cubicBezTo>
                    <a:pt x="14628" y="306"/>
                    <a:pt x="14527" y="151"/>
                    <a:pt x="144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14"/>
            <p:cNvSpPr/>
            <p:nvPr/>
          </p:nvSpPr>
          <p:spPr>
            <a:xfrm>
              <a:off x="1572675" y="4690375"/>
              <a:ext cx="346325" cy="346300"/>
            </a:xfrm>
            <a:custGeom>
              <a:avLst/>
              <a:gdLst/>
              <a:ahLst/>
              <a:cxnLst/>
              <a:rect l="l" t="t" r="r" b="b"/>
              <a:pathLst>
                <a:path w="13853" h="13852" extrusionOk="0">
                  <a:moveTo>
                    <a:pt x="13632" y="1"/>
                  </a:moveTo>
                  <a:lnTo>
                    <a:pt x="1" y="13632"/>
                  </a:lnTo>
                  <a:cubicBezTo>
                    <a:pt x="181" y="13710"/>
                    <a:pt x="363" y="13783"/>
                    <a:pt x="547" y="13851"/>
                  </a:cubicBezTo>
                  <a:lnTo>
                    <a:pt x="13852" y="548"/>
                  </a:lnTo>
                  <a:cubicBezTo>
                    <a:pt x="13784" y="362"/>
                    <a:pt x="13709" y="181"/>
                    <a:pt x="136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14"/>
            <p:cNvSpPr/>
            <p:nvPr/>
          </p:nvSpPr>
          <p:spPr>
            <a:xfrm>
              <a:off x="1625800" y="4743525"/>
              <a:ext cx="306800" cy="306750"/>
            </a:xfrm>
            <a:custGeom>
              <a:avLst/>
              <a:gdLst/>
              <a:ahLst/>
              <a:cxnLst/>
              <a:rect l="l" t="t" r="r" b="b"/>
              <a:pathLst>
                <a:path w="12272" h="12270" extrusionOk="0">
                  <a:moveTo>
                    <a:pt x="12165" y="0"/>
                  </a:moveTo>
                  <a:lnTo>
                    <a:pt x="1" y="12164"/>
                  </a:lnTo>
                  <a:cubicBezTo>
                    <a:pt x="220" y="12207"/>
                    <a:pt x="440" y="12241"/>
                    <a:pt x="663" y="12269"/>
                  </a:cubicBezTo>
                  <a:lnTo>
                    <a:pt x="12271" y="662"/>
                  </a:lnTo>
                  <a:cubicBezTo>
                    <a:pt x="12243" y="439"/>
                    <a:pt x="12207" y="218"/>
                    <a:pt x="121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14"/>
            <p:cNvSpPr/>
            <p:nvPr/>
          </p:nvSpPr>
          <p:spPr>
            <a:xfrm>
              <a:off x="1691075" y="4808775"/>
              <a:ext cx="243225" cy="243200"/>
            </a:xfrm>
            <a:custGeom>
              <a:avLst/>
              <a:gdLst/>
              <a:ahLst/>
              <a:cxnLst/>
              <a:rect l="l" t="t" r="r" b="b"/>
              <a:pathLst>
                <a:path w="9729" h="9728" extrusionOk="0">
                  <a:moveTo>
                    <a:pt x="9729" y="0"/>
                  </a:moveTo>
                  <a:lnTo>
                    <a:pt x="0" y="9727"/>
                  </a:lnTo>
                  <a:cubicBezTo>
                    <a:pt x="289" y="9711"/>
                    <a:pt x="574" y="9682"/>
                    <a:pt x="855" y="9643"/>
                  </a:cubicBezTo>
                  <a:lnTo>
                    <a:pt x="9641" y="855"/>
                  </a:lnTo>
                  <a:cubicBezTo>
                    <a:pt x="9682" y="573"/>
                    <a:pt x="9711" y="289"/>
                    <a:pt x="97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14"/>
            <p:cNvSpPr/>
            <p:nvPr/>
          </p:nvSpPr>
          <p:spPr>
            <a:xfrm>
              <a:off x="1783850" y="4901575"/>
              <a:ext cx="127250" cy="127225"/>
            </a:xfrm>
            <a:custGeom>
              <a:avLst/>
              <a:gdLst/>
              <a:ahLst/>
              <a:cxnLst/>
              <a:rect l="l" t="t" r="r" b="b"/>
              <a:pathLst>
                <a:path w="5090" h="5089" extrusionOk="0">
                  <a:moveTo>
                    <a:pt x="5089" y="0"/>
                  </a:moveTo>
                  <a:lnTo>
                    <a:pt x="1" y="5089"/>
                  </a:lnTo>
                  <a:cubicBezTo>
                    <a:pt x="676" y="4778"/>
                    <a:pt x="1313" y="4396"/>
                    <a:pt x="1906" y="3950"/>
                  </a:cubicBezTo>
                  <a:lnTo>
                    <a:pt x="3951" y="1906"/>
                  </a:lnTo>
                  <a:cubicBezTo>
                    <a:pt x="4398" y="1313"/>
                    <a:pt x="4780" y="675"/>
                    <a:pt x="50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48" name="Google Shape;1248;p14"/>
          <p:cNvSpPr/>
          <p:nvPr/>
        </p:nvSpPr>
        <p:spPr>
          <a:xfrm rot="7553619">
            <a:off x="-633042" y="4054151"/>
            <a:ext cx="1515742" cy="2025692"/>
          </a:xfrm>
          <a:custGeom>
            <a:avLst/>
            <a:gdLst/>
            <a:ahLst/>
            <a:cxnLst/>
            <a:rect l="l" t="t" r="r" b="b"/>
            <a:pathLst>
              <a:path w="37811" h="50532" extrusionOk="0">
                <a:moveTo>
                  <a:pt x="13391" y="0"/>
                </a:moveTo>
                <a:lnTo>
                  <a:pt x="1" y="50532"/>
                </a:lnTo>
                <a:lnTo>
                  <a:pt x="37811" y="19957"/>
                </a:lnTo>
                <a:lnTo>
                  <a:pt x="13391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49" name="Google Shape;1249;p14"/>
          <p:cNvGrpSpPr/>
          <p:nvPr/>
        </p:nvGrpSpPr>
        <p:grpSpPr>
          <a:xfrm rot="-1935074">
            <a:off x="-151323" y="3737289"/>
            <a:ext cx="912771" cy="2027071"/>
            <a:chOff x="1583900" y="3788625"/>
            <a:chExt cx="350900" cy="779275"/>
          </a:xfrm>
        </p:grpSpPr>
        <p:sp>
          <p:nvSpPr>
            <p:cNvPr id="1250" name="Google Shape;1250;p14"/>
            <p:cNvSpPr/>
            <p:nvPr/>
          </p:nvSpPr>
          <p:spPr>
            <a:xfrm>
              <a:off x="1833725" y="4256575"/>
              <a:ext cx="49800" cy="141075"/>
            </a:xfrm>
            <a:custGeom>
              <a:avLst/>
              <a:gdLst/>
              <a:ahLst/>
              <a:cxnLst/>
              <a:rect l="l" t="t" r="r" b="b"/>
              <a:pathLst>
                <a:path w="1992" h="5643" extrusionOk="0">
                  <a:moveTo>
                    <a:pt x="1906" y="0"/>
                  </a:moveTo>
                  <a:cubicBezTo>
                    <a:pt x="1825" y="0"/>
                    <a:pt x="1703" y="311"/>
                    <a:pt x="1548" y="784"/>
                  </a:cubicBezTo>
                  <a:cubicBezTo>
                    <a:pt x="1469" y="1026"/>
                    <a:pt x="1374" y="1311"/>
                    <a:pt x="1281" y="1587"/>
                  </a:cubicBezTo>
                  <a:cubicBezTo>
                    <a:pt x="1202" y="1842"/>
                    <a:pt x="1138" y="2119"/>
                    <a:pt x="1050" y="2396"/>
                  </a:cubicBezTo>
                  <a:cubicBezTo>
                    <a:pt x="965" y="2663"/>
                    <a:pt x="879" y="2931"/>
                    <a:pt x="795" y="3196"/>
                  </a:cubicBezTo>
                  <a:cubicBezTo>
                    <a:pt x="701" y="3471"/>
                    <a:pt x="564" y="3723"/>
                    <a:pt x="476" y="3974"/>
                  </a:cubicBezTo>
                  <a:lnTo>
                    <a:pt x="207" y="4773"/>
                  </a:lnTo>
                  <a:cubicBezTo>
                    <a:pt x="52" y="5258"/>
                    <a:pt x="0" y="5600"/>
                    <a:pt x="106" y="5641"/>
                  </a:cubicBezTo>
                  <a:cubicBezTo>
                    <a:pt x="108" y="5642"/>
                    <a:pt x="110" y="5642"/>
                    <a:pt x="112" y="5642"/>
                  </a:cubicBezTo>
                  <a:cubicBezTo>
                    <a:pt x="170" y="5642"/>
                    <a:pt x="336" y="5359"/>
                    <a:pt x="566" y="4919"/>
                  </a:cubicBezTo>
                  <a:cubicBezTo>
                    <a:pt x="680" y="4697"/>
                    <a:pt x="864" y="4457"/>
                    <a:pt x="987" y="4165"/>
                  </a:cubicBezTo>
                  <a:cubicBezTo>
                    <a:pt x="1096" y="3915"/>
                    <a:pt x="1186" y="3639"/>
                    <a:pt x="1287" y="3361"/>
                  </a:cubicBezTo>
                  <a:cubicBezTo>
                    <a:pt x="1384" y="3092"/>
                    <a:pt x="1409" y="2796"/>
                    <a:pt x="1490" y="2524"/>
                  </a:cubicBezTo>
                  <a:cubicBezTo>
                    <a:pt x="1573" y="2240"/>
                    <a:pt x="1662" y="1965"/>
                    <a:pt x="1723" y="1699"/>
                  </a:cubicBezTo>
                  <a:cubicBezTo>
                    <a:pt x="1795" y="1392"/>
                    <a:pt x="1848" y="1105"/>
                    <a:pt x="1885" y="857"/>
                  </a:cubicBezTo>
                  <a:cubicBezTo>
                    <a:pt x="1959" y="347"/>
                    <a:pt x="1992" y="16"/>
                    <a:pt x="1911" y="1"/>
                  </a:cubicBezTo>
                  <a:cubicBezTo>
                    <a:pt x="1909" y="0"/>
                    <a:pt x="1908" y="0"/>
                    <a:pt x="19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251" name="Google Shape;1251;p14"/>
            <p:cNvSpPr/>
            <p:nvPr/>
          </p:nvSpPr>
          <p:spPr>
            <a:xfrm>
              <a:off x="1816550" y="4167100"/>
              <a:ext cx="63200" cy="155825"/>
            </a:xfrm>
            <a:custGeom>
              <a:avLst/>
              <a:gdLst/>
              <a:ahLst/>
              <a:cxnLst/>
              <a:rect l="l" t="t" r="r" b="b"/>
              <a:pathLst>
                <a:path w="2528" h="6233" extrusionOk="0">
                  <a:moveTo>
                    <a:pt x="1900" y="0"/>
                  </a:moveTo>
                  <a:cubicBezTo>
                    <a:pt x="1816" y="0"/>
                    <a:pt x="1722" y="530"/>
                    <a:pt x="1547" y="1328"/>
                  </a:cubicBezTo>
                  <a:cubicBezTo>
                    <a:pt x="1463" y="1718"/>
                    <a:pt x="1345" y="2167"/>
                    <a:pt x="1215" y="2649"/>
                  </a:cubicBezTo>
                  <a:cubicBezTo>
                    <a:pt x="1103" y="3066"/>
                    <a:pt x="994" y="3511"/>
                    <a:pt x="842" y="3954"/>
                  </a:cubicBezTo>
                  <a:lnTo>
                    <a:pt x="619" y="4595"/>
                  </a:lnTo>
                  <a:lnTo>
                    <a:pt x="499" y="4914"/>
                  </a:lnTo>
                  <a:lnTo>
                    <a:pt x="438" y="5072"/>
                  </a:lnTo>
                  <a:lnTo>
                    <a:pt x="331" y="5324"/>
                  </a:lnTo>
                  <a:cubicBezTo>
                    <a:pt x="256" y="5507"/>
                    <a:pt x="155" y="5703"/>
                    <a:pt x="119" y="5859"/>
                  </a:cubicBezTo>
                  <a:lnTo>
                    <a:pt x="40" y="6107"/>
                  </a:lnTo>
                  <a:lnTo>
                    <a:pt x="0" y="6232"/>
                  </a:lnTo>
                  <a:cubicBezTo>
                    <a:pt x="41" y="6227"/>
                    <a:pt x="90" y="6214"/>
                    <a:pt x="135" y="6206"/>
                  </a:cubicBezTo>
                  <a:cubicBezTo>
                    <a:pt x="312" y="6168"/>
                    <a:pt x="470" y="6144"/>
                    <a:pt x="650" y="6090"/>
                  </a:cubicBezTo>
                  <a:cubicBezTo>
                    <a:pt x="845" y="6025"/>
                    <a:pt x="1029" y="5932"/>
                    <a:pt x="1201" y="5818"/>
                  </a:cubicBezTo>
                  <a:cubicBezTo>
                    <a:pt x="1666" y="5487"/>
                    <a:pt x="1956" y="5048"/>
                    <a:pt x="2137" y="4669"/>
                  </a:cubicBezTo>
                  <a:cubicBezTo>
                    <a:pt x="2497" y="3869"/>
                    <a:pt x="2527" y="3322"/>
                    <a:pt x="2432" y="3299"/>
                  </a:cubicBezTo>
                  <a:cubicBezTo>
                    <a:pt x="2431" y="3298"/>
                    <a:pt x="2429" y="3298"/>
                    <a:pt x="2428" y="3298"/>
                  </a:cubicBezTo>
                  <a:cubicBezTo>
                    <a:pt x="2359" y="3298"/>
                    <a:pt x="2189" y="3817"/>
                    <a:pt x="1792" y="4492"/>
                  </a:cubicBezTo>
                  <a:cubicBezTo>
                    <a:pt x="1592" y="4821"/>
                    <a:pt x="1258" y="5136"/>
                    <a:pt x="891" y="5368"/>
                  </a:cubicBezTo>
                  <a:cubicBezTo>
                    <a:pt x="882" y="5372"/>
                    <a:pt x="878" y="5373"/>
                    <a:pt x="877" y="5373"/>
                  </a:cubicBezTo>
                  <a:cubicBezTo>
                    <a:pt x="875" y="5373"/>
                    <a:pt x="877" y="5371"/>
                    <a:pt x="877" y="5371"/>
                  </a:cubicBezTo>
                  <a:lnTo>
                    <a:pt x="877" y="5371"/>
                  </a:lnTo>
                  <a:cubicBezTo>
                    <a:pt x="877" y="5371"/>
                    <a:pt x="876" y="5371"/>
                    <a:pt x="875" y="5372"/>
                  </a:cubicBezTo>
                  <a:cubicBezTo>
                    <a:pt x="875" y="5372"/>
                    <a:pt x="875" y="5371"/>
                    <a:pt x="875" y="5371"/>
                  </a:cubicBezTo>
                  <a:cubicBezTo>
                    <a:pt x="875" y="5371"/>
                    <a:pt x="874" y="5372"/>
                    <a:pt x="874" y="5372"/>
                  </a:cubicBezTo>
                  <a:cubicBezTo>
                    <a:pt x="874" y="5372"/>
                    <a:pt x="877" y="5367"/>
                    <a:pt x="898" y="5319"/>
                  </a:cubicBezTo>
                  <a:lnTo>
                    <a:pt x="921" y="5260"/>
                  </a:lnTo>
                  <a:lnTo>
                    <a:pt x="979" y="5095"/>
                  </a:lnTo>
                  <a:cubicBezTo>
                    <a:pt x="1017" y="4985"/>
                    <a:pt x="1051" y="4873"/>
                    <a:pt x="1084" y="4760"/>
                  </a:cubicBezTo>
                  <a:cubicBezTo>
                    <a:pt x="1150" y="4537"/>
                    <a:pt x="1209" y="4310"/>
                    <a:pt x="1280" y="4091"/>
                  </a:cubicBezTo>
                  <a:cubicBezTo>
                    <a:pt x="1427" y="3634"/>
                    <a:pt x="1565" y="3183"/>
                    <a:pt x="1659" y="2751"/>
                  </a:cubicBezTo>
                  <a:cubicBezTo>
                    <a:pt x="1760" y="2298"/>
                    <a:pt x="1836" y="1840"/>
                    <a:pt x="1888" y="1378"/>
                  </a:cubicBezTo>
                  <a:cubicBezTo>
                    <a:pt x="1979" y="548"/>
                    <a:pt x="1978" y="6"/>
                    <a:pt x="1902" y="0"/>
                  </a:cubicBezTo>
                  <a:cubicBezTo>
                    <a:pt x="1901" y="0"/>
                    <a:pt x="1901" y="0"/>
                    <a:pt x="19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252" name="Google Shape;1252;p14"/>
            <p:cNvSpPr/>
            <p:nvPr/>
          </p:nvSpPr>
          <p:spPr>
            <a:xfrm>
              <a:off x="1842650" y="4079650"/>
              <a:ext cx="24450" cy="70225"/>
            </a:xfrm>
            <a:custGeom>
              <a:avLst/>
              <a:gdLst/>
              <a:ahLst/>
              <a:cxnLst/>
              <a:rect l="l" t="t" r="r" b="b"/>
              <a:pathLst>
                <a:path w="978" h="2809" extrusionOk="0">
                  <a:moveTo>
                    <a:pt x="98" y="0"/>
                  </a:moveTo>
                  <a:cubicBezTo>
                    <a:pt x="90" y="0"/>
                    <a:pt x="83" y="2"/>
                    <a:pt x="76" y="4"/>
                  </a:cubicBezTo>
                  <a:cubicBezTo>
                    <a:pt x="2" y="36"/>
                    <a:pt x="0" y="213"/>
                    <a:pt x="41" y="464"/>
                  </a:cubicBezTo>
                  <a:cubicBezTo>
                    <a:pt x="60" y="585"/>
                    <a:pt x="78" y="727"/>
                    <a:pt x="112" y="875"/>
                  </a:cubicBezTo>
                  <a:cubicBezTo>
                    <a:pt x="142" y="1004"/>
                    <a:pt x="198" y="1132"/>
                    <a:pt x="235" y="1268"/>
                  </a:cubicBezTo>
                  <a:cubicBezTo>
                    <a:pt x="269" y="1399"/>
                    <a:pt x="314" y="1530"/>
                    <a:pt x="352" y="1661"/>
                  </a:cubicBezTo>
                  <a:cubicBezTo>
                    <a:pt x="390" y="1798"/>
                    <a:pt x="383" y="1943"/>
                    <a:pt x="423" y="2067"/>
                  </a:cubicBezTo>
                  <a:cubicBezTo>
                    <a:pt x="470" y="2210"/>
                    <a:pt x="517" y="2344"/>
                    <a:pt x="564" y="2455"/>
                  </a:cubicBezTo>
                  <a:cubicBezTo>
                    <a:pt x="658" y="2671"/>
                    <a:pt x="776" y="2808"/>
                    <a:pt x="880" y="2808"/>
                  </a:cubicBezTo>
                  <a:cubicBezTo>
                    <a:pt x="889" y="2808"/>
                    <a:pt x="897" y="2807"/>
                    <a:pt x="905" y="2806"/>
                  </a:cubicBezTo>
                  <a:cubicBezTo>
                    <a:pt x="960" y="2793"/>
                    <a:pt x="960" y="2627"/>
                    <a:pt x="942" y="2372"/>
                  </a:cubicBezTo>
                  <a:cubicBezTo>
                    <a:pt x="935" y="2248"/>
                    <a:pt x="977" y="2090"/>
                    <a:pt x="952" y="1935"/>
                  </a:cubicBezTo>
                  <a:cubicBezTo>
                    <a:pt x="930" y="1800"/>
                    <a:pt x="885" y="1663"/>
                    <a:pt x="851" y="1520"/>
                  </a:cubicBezTo>
                  <a:cubicBezTo>
                    <a:pt x="818" y="1383"/>
                    <a:pt x="713" y="1264"/>
                    <a:pt x="671" y="1129"/>
                  </a:cubicBezTo>
                  <a:cubicBezTo>
                    <a:pt x="626" y="990"/>
                    <a:pt x="592" y="851"/>
                    <a:pt x="541" y="726"/>
                  </a:cubicBezTo>
                  <a:cubicBezTo>
                    <a:pt x="488" y="593"/>
                    <a:pt x="428" y="465"/>
                    <a:pt x="361" y="340"/>
                  </a:cubicBezTo>
                  <a:cubicBezTo>
                    <a:pt x="249" y="136"/>
                    <a:pt x="168" y="0"/>
                    <a:pt x="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253" name="Google Shape;1253;p14"/>
            <p:cNvSpPr/>
            <p:nvPr/>
          </p:nvSpPr>
          <p:spPr>
            <a:xfrm>
              <a:off x="1798450" y="4078600"/>
              <a:ext cx="38800" cy="70950"/>
            </a:xfrm>
            <a:custGeom>
              <a:avLst/>
              <a:gdLst/>
              <a:ahLst/>
              <a:cxnLst/>
              <a:rect l="l" t="t" r="r" b="b"/>
              <a:pathLst>
                <a:path w="1552" h="2838" extrusionOk="0">
                  <a:moveTo>
                    <a:pt x="1419" y="0"/>
                  </a:moveTo>
                  <a:cubicBezTo>
                    <a:pt x="1364" y="0"/>
                    <a:pt x="1267" y="143"/>
                    <a:pt x="1127" y="355"/>
                  </a:cubicBezTo>
                  <a:cubicBezTo>
                    <a:pt x="1055" y="464"/>
                    <a:pt x="919" y="569"/>
                    <a:pt x="837" y="712"/>
                  </a:cubicBezTo>
                  <a:cubicBezTo>
                    <a:pt x="766" y="836"/>
                    <a:pt x="708" y="976"/>
                    <a:pt x="637" y="1114"/>
                  </a:cubicBezTo>
                  <a:cubicBezTo>
                    <a:pt x="567" y="1246"/>
                    <a:pt x="562" y="1411"/>
                    <a:pt x="498" y="1546"/>
                  </a:cubicBezTo>
                  <a:cubicBezTo>
                    <a:pt x="431" y="1685"/>
                    <a:pt x="356" y="1817"/>
                    <a:pt x="300" y="1949"/>
                  </a:cubicBezTo>
                  <a:cubicBezTo>
                    <a:pt x="236" y="2102"/>
                    <a:pt x="180" y="2244"/>
                    <a:pt x="139" y="2369"/>
                  </a:cubicBezTo>
                  <a:cubicBezTo>
                    <a:pt x="53" y="2628"/>
                    <a:pt x="0" y="2796"/>
                    <a:pt x="72" y="2831"/>
                  </a:cubicBezTo>
                  <a:cubicBezTo>
                    <a:pt x="81" y="2835"/>
                    <a:pt x="90" y="2837"/>
                    <a:pt x="100" y="2837"/>
                  </a:cubicBezTo>
                  <a:cubicBezTo>
                    <a:pt x="177" y="2837"/>
                    <a:pt x="303" y="2715"/>
                    <a:pt x="449" y="2518"/>
                  </a:cubicBezTo>
                  <a:cubicBezTo>
                    <a:pt x="528" y="2410"/>
                    <a:pt x="625" y="2287"/>
                    <a:pt x="710" y="2144"/>
                  </a:cubicBezTo>
                  <a:cubicBezTo>
                    <a:pt x="785" y="2022"/>
                    <a:pt x="839" y="1878"/>
                    <a:pt x="912" y="1742"/>
                  </a:cubicBezTo>
                  <a:cubicBezTo>
                    <a:pt x="982" y="1611"/>
                    <a:pt x="1042" y="1471"/>
                    <a:pt x="1106" y="1336"/>
                  </a:cubicBezTo>
                  <a:cubicBezTo>
                    <a:pt x="1171" y="1196"/>
                    <a:pt x="1277" y="1077"/>
                    <a:pt x="1331" y="945"/>
                  </a:cubicBezTo>
                  <a:cubicBezTo>
                    <a:pt x="1388" y="804"/>
                    <a:pt x="1437" y="661"/>
                    <a:pt x="1478" y="517"/>
                  </a:cubicBezTo>
                  <a:cubicBezTo>
                    <a:pt x="1551" y="250"/>
                    <a:pt x="1534" y="46"/>
                    <a:pt x="1430" y="3"/>
                  </a:cubicBezTo>
                  <a:cubicBezTo>
                    <a:pt x="1427" y="1"/>
                    <a:pt x="1423" y="0"/>
                    <a:pt x="141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254" name="Google Shape;1254;p14"/>
            <p:cNvSpPr/>
            <p:nvPr/>
          </p:nvSpPr>
          <p:spPr>
            <a:xfrm>
              <a:off x="1783625" y="4051875"/>
              <a:ext cx="46675" cy="97150"/>
            </a:xfrm>
            <a:custGeom>
              <a:avLst/>
              <a:gdLst/>
              <a:ahLst/>
              <a:cxnLst/>
              <a:rect l="l" t="t" r="r" b="b"/>
              <a:pathLst>
                <a:path w="1867" h="3886" extrusionOk="0">
                  <a:moveTo>
                    <a:pt x="1774" y="0"/>
                  </a:moveTo>
                  <a:cubicBezTo>
                    <a:pt x="1693" y="0"/>
                    <a:pt x="1528" y="167"/>
                    <a:pt x="1332" y="441"/>
                  </a:cubicBezTo>
                  <a:cubicBezTo>
                    <a:pt x="1228" y="588"/>
                    <a:pt x="1104" y="758"/>
                    <a:pt x="991" y="956"/>
                  </a:cubicBezTo>
                  <a:cubicBezTo>
                    <a:pt x="894" y="1125"/>
                    <a:pt x="819" y="1320"/>
                    <a:pt x="727" y="1509"/>
                  </a:cubicBezTo>
                  <a:cubicBezTo>
                    <a:pt x="638" y="1693"/>
                    <a:pt x="563" y="1887"/>
                    <a:pt x="487" y="2076"/>
                  </a:cubicBezTo>
                  <a:cubicBezTo>
                    <a:pt x="408" y="2273"/>
                    <a:pt x="291" y="2449"/>
                    <a:pt x="232" y="2637"/>
                  </a:cubicBezTo>
                  <a:cubicBezTo>
                    <a:pt x="168" y="2832"/>
                    <a:pt x="115" y="3031"/>
                    <a:pt x="74" y="3232"/>
                  </a:cubicBezTo>
                  <a:cubicBezTo>
                    <a:pt x="0" y="3602"/>
                    <a:pt x="33" y="3859"/>
                    <a:pt x="142" y="3885"/>
                  </a:cubicBezTo>
                  <a:cubicBezTo>
                    <a:pt x="144" y="3886"/>
                    <a:pt x="145" y="3886"/>
                    <a:pt x="147" y="3886"/>
                  </a:cubicBezTo>
                  <a:cubicBezTo>
                    <a:pt x="203" y="3886"/>
                    <a:pt x="295" y="3671"/>
                    <a:pt x="442" y="3352"/>
                  </a:cubicBezTo>
                  <a:cubicBezTo>
                    <a:pt x="516" y="3191"/>
                    <a:pt x="656" y="3025"/>
                    <a:pt x="745" y="2823"/>
                  </a:cubicBezTo>
                  <a:cubicBezTo>
                    <a:pt x="818" y="2641"/>
                    <a:pt x="890" y="2462"/>
                    <a:pt x="968" y="2269"/>
                  </a:cubicBezTo>
                  <a:cubicBezTo>
                    <a:pt x="1047" y="2087"/>
                    <a:pt x="1066" y="1876"/>
                    <a:pt x="1147" y="1693"/>
                  </a:cubicBezTo>
                  <a:lnTo>
                    <a:pt x="1402" y="1151"/>
                  </a:lnTo>
                  <a:cubicBezTo>
                    <a:pt x="1486" y="955"/>
                    <a:pt x="1564" y="772"/>
                    <a:pt x="1637" y="599"/>
                  </a:cubicBezTo>
                  <a:cubicBezTo>
                    <a:pt x="1774" y="262"/>
                    <a:pt x="1866" y="45"/>
                    <a:pt x="1797" y="6"/>
                  </a:cubicBezTo>
                  <a:cubicBezTo>
                    <a:pt x="1790" y="2"/>
                    <a:pt x="1783" y="0"/>
                    <a:pt x="1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255" name="Google Shape;1255;p14"/>
            <p:cNvSpPr/>
            <p:nvPr/>
          </p:nvSpPr>
          <p:spPr>
            <a:xfrm>
              <a:off x="1793800" y="3807225"/>
              <a:ext cx="40250" cy="234375"/>
            </a:xfrm>
            <a:custGeom>
              <a:avLst/>
              <a:gdLst/>
              <a:ahLst/>
              <a:cxnLst/>
              <a:rect l="l" t="t" r="r" b="b"/>
              <a:pathLst>
                <a:path w="1610" h="9375" extrusionOk="0">
                  <a:moveTo>
                    <a:pt x="273" y="1"/>
                  </a:moveTo>
                  <a:cubicBezTo>
                    <a:pt x="193" y="1"/>
                    <a:pt x="114" y="533"/>
                    <a:pt x="62" y="1356"/>
                  </a:cubicBezTo>
                  <a:cubicBezTo>
                    <a:pt x="38" y="1756"/>
                    <a:pt x="6" y="2224"/>
                    <a:pt x="5" y="2731"/>
                  </a:cubicBezTo>
                  <a:cubicBezTo>
                    <a:pt x="1" y="3170"/>
                    <a:pt x="39" y="3635"/>
                    <a:pt x="64" y="4110"/>
                  </a:cubicBezTo>
                  <a:cubicBezTo>
                    <a:pt x="89" y="4568"/>
                    <a:pt x="143" y="5033"/>
                    <a:pt x="203" y="5489"/>
                  </a:cubicBezTo>
                  <a:cubicBezTo>
                    <a:pt x="271" y="5960"/>
                    <a:pt x="302" y="6433"/>
                    <a:pt x="408" y="6864"/>
                  </a:cubicBezTo>
                  <a:cubicBezTo>
                    <a:pt x="513" y="7318"/>
                    <a:pt x="651" y="7762"/>
                    <a:pt x="819" y="8197"/>
                  </a:cubicBezTo>
                  <a:cubicBezTo>
                    <a:pt x="1111" y="8940"/>
                    <a:pt x="1426" y="9375"/>
                    <a:pt x="1536" y="9375"/>
                  </a:cubicBezTo>
                  <a:cubicBezTo>
                    <a:pt x="1543" y="9375"/>
                    <a:pt x="1550" y="9373"/>
                    <a:pt x="1555" y="9369"/>
                  </a:cubicBezTo>
                  <a:cubicBezTo>
                    <a:pt x="1609" y="9337"/>
                    <a:pt x="1398" y="8847"/>
                    <a:pt x="1184" y="8068"/>
                  </a:cubicBezTo>
                  <a:cubicBezTo>
                    <a:pt x="1080" y="7686"/>
                    <a:pt x="1027" y="7227"/>
                    <a:pt x="940" y="6740"/>
                  </a:cubicBezTo>
                  <a:cubicBezTo>
                    <a:pt x="857" y="6321"/>
                    <a:pt x="776" y="5873"/>
                    <a:pt x="716" y="5414"/>
                  </a:cubicBezTo>
                  <a:cubicBezTo>
                    <a:pt x="665" y="4971"/>
                    <a:pt x="552" y="4522"/>
                    <a:pt x="520" y="4074"/>
                  </a:cubicBezTo>
                  <a:cubicBezTo>
                    <a:pt x="489" y="3607"/>
                    <a:pt x="477" y="3148"/>
                    <a:pt x="460" y="2716"/>
                  </a:cubicBezTo>
                  <a:cubicBezTo>
                    <a:pt x="440" y="2218"/>
                    <a:pt x="422" y="1759"/>
                    <a:pt x="406" y="1354"/>
                  </a:cubicBezTo>
                  <a:cubicBezTo>
                    <a:pt x="370" y="535"/>
                    <a:pt x="352" y="1"/>
                    <a:pt x="273" y="1"/>
                  </a:cubicBezTo>
                  <a:cubicBezTo>
                    <a:pt x="273" y="1"/>
                    <a:pt x="273" y="1"/>
                    <a:pt x="2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256" name="Google Shape;1256;p14"/>
            <p:cNvSpPr/>
            <p:nvPr/>
          </p:nvSpPr>
          <p:spPr>
            <a:xfrm>
              <a:off x="1645325" y="3807675"/>
              <a:ext cx="150700" cy="175350"/>
            </a:xfrm>
            <a:custGeom>
              <a:avLst/>
              <a:gdLst/>
              <a:ahLst/>
              <a:cxnLst/>
              <a:rect l="l" t="t" r="r" b="b"/>
              <a:pathLst>
                <a:path w="6028" h="7014" extrusionOk="0">
                  <a:moveTo>
                    <a:pt x="5943" y="1"/>
                  </a:moveTo>
                  <a:cubicBezTo>
                    <a:pt x="5837" y="1"/>
                    <a:pt x="5368" y="183"/>
                    <a:pt x="4713" y="524"/>
                  </a:cubicBezTo>
                  <a:cubicBezTo>
                    <a:pt x="4361" y="708"/>
                    <a:pt x="3924" y="897"/>
                    <a:pt x="3513" y="1208"/>
                  </a:cubicBezTo>
                  <a:cubicBezTo>
                    <a:pt x="3159" y="1473"/>
                    <a:pt x="2821" y="1809"/>
                    <a:pt x="2498" y="2164"/>
                  </a:cubicBezTo>
                  <a:cubicBezTo>
                    <a:pt x="2186" y="2506"/>
                    <a:pt x="1962" y="2923"/>
                    <a:pt x="1714" y="3303"/>
                  </a:cubicBezTo>
                  <a:cubicBezTo>
                    <a:pt x="1457" y="3700"/>
                    <a:pt x="1219" y="4098"/>
                    <a:pt x="1024" y="4485"/>
                  </a:cubicBezTo>
                  <a:cubicBezTo>
                    <a:pt x="800" y="4935"/>
                    <a:pt x="617" y="5359"/>
                    <a:pt x="472" y="5727"/>
                  </a:cubicBezTo>
                  <a:cubicBezTo>
                    <a:pt x="175" y="6485"/>
                    <a:pt x="1" y="6981"/>
                    <a:pt x="74" y="7012"/>
                  </a:cubicBezTo>
                  <a:cubicBezTo>
                    <a:pt x="77" y="7013"/>
                    <a:pt x="79" y="7014"/>
                    <a:pt x="82" y="7014"/>
                  </a:cubicBezTo>
                  <a:cubicBezTo>
                    <a:pt x="168" y="7014"/>
                    <a:pt x="424" y="6559"/>
                    <a:pt x="787" y="5866"/>
                  </a:cubicBezTo>
                  <a:cubicBezTo>
                    <a:pt x="970" y="5518"/>
                    <a:pt x="1189" y="5119"/>
                    <a:pt x="1429" y="4692"/>
                  </a:cubicBezTo>
                  <a:cubicBezTo>
                    <a:pt x="1638" y="4326"/>
                    <a:pt x="1845" y="3928"/>
                    <a:pt x="2101" y="3551"/>
                  </a:cubicBezTo>
                  <a:cubicBezTo>
                    <a:pt x="2345" y="3189"/>
                    <a:pt x="2602" y="2826"/>
                    <a:pt x="2892" y="2503"/>
                  </a:cubicBezTo>
                  <a:cubicBezTo>
                    <a:pt x="3193" y="2165"/>
                    <a:pt x="3539" y="1892"/>
                    <a:pt x="3858" y="1631"/>
                  </a:cubicBezTo>
                  <a:cubicBezTo>
                    <a:pt x="4228" y="1324"/>
                    <a:pt x="4596" y="1068"/>
                    <a:pt x="4917" y="852"/>
                  </a:cubicBezTo>
                  <a:cubicBezTo>
                    <a:pt x="5585" y="409"/>
                    <a:pt x="6027" y="107"/>
                    <a:pt x="5964" y="7"/>
                  </a:cubicBezTo>
                  <a:cubicBezTo>
                    <a:pt x="5962" y="3"/>
                    <a:pt x="5954" y="1"/>
                    <a:pt x="59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257" name="Google Shape;1257;p14"/>
            <p:cNvSpPr/>
            <p:nvPr/>
          </p:nvSpPr>
          <p:spPr>
            <a:xfrm>
              <a:off x="1652350" y="3986500"/>
              <a:ext cx="39450" cy="37775"/>
            </a:xfrm>
            <a:custGeom>
              <a:avLst/>
              <a:gdLst/>
              <a:ahLst/>
              <a:cxnLst/>
              <a:rect l="l" t="t" r="r" b="b"/>
              <a:pathLst>
                <a:path w="1578" h="1511" extrusionOk="0">
                  <a:moveTo>
                    <a:pt x="144" y="0"/>
                  </a:moveTo>
                  <a:cubicBezTo>
                    <a:pt x="109" y="0"/>
                    <a:pt x="76" y="8"/>
                    <a:pt x="47" y="26"/>
                  </a:cubicBezTo>
                  <a:cubicBezTo>
                    <a:pt x="1" y="56"/>
                    <a:pt x="35" y="173"/>
                    <a:pt x="110" y="346"/>
                  </a:cubicBezTo>
                  <a:cubicBezTo>
                    <a:pt x="146" y="430"/>
                    <a:pt x="148" y="564"/>
                    <a:pt x="215" y="662"/>
                  </a:cubicBezTo>
                  <a:cubicBezTo>
                    <a:pt x="270" y="747"/>
                    <a:pt x="348" y="822"/>
                    <a:pt x="420" y="905"/>
                  </a:cubicBezTo>
                  <a:cubicBezTo>
                    <a:pt x="490" y="985"/>
                    <a:pt x="614" y="1012"/>
                    <a:pt x="690" y="1081"/>
                  </a:cubicBezTo>
                  <a:cubicBezTo>
                    <a:pt x="772" y="1153"/>
                    <a:pt x="847" y="1229"/>
                    <a:pt x="930" y="1284"/>
                  </a:cubicBezTo>
                  <a:cubicBezTo>
                    <a:pt x="1017" y="1344"/>
                    <a:pt x="1110" y="1394"/>
                    <a:pt x="1207" y="1435"/>
                  </a:cubicBezTo>
                  <a:cubicBezTo>
                    <a:pt x="1316" y="1480"/>
                    <a:pt x="1402" y="1510"/>
                    <a:pt x="1462" y="1510"/>
                  </a:cubicBezTo>
                  <a:cubicBezTo>
                    <a:pt x="1499" y="1510"/>
                    <a:pt x="1525" y="1498"/>
                    <a:pt x="1540" y="1470"/>
                  </a:cubicBezTo>
                  <a:cubicBezTo>
                    <a:pt x="1578" y="1398"/>
                    <a:pt x="1510" y="1282"/>
                    <a:pt x="1394" y="1146"/>
                  </a:cubicBezTo>
                  <a:cubicBezTo>
                    <a:pt x="1338" y="1079"/>
                    <a:pt x="1278" y="999"/>
                    <a:pt x="1207" y="922"/>
                  </a:cubicBezTo>
                  <a:cubicBezTo>
                    <a:pt x="1144" y="858"/>
                    <a:pt x="1064" y="808"/>
                    <a:pt x="996" y="738"/>
                  </a:cubicBezTo>
                  <a:lnTo>
                    <a:pt x="794" y="545"/>
                  </a:lnTo>
                  <a:cubicBezTo>
                    <a:pt x="727" y="475"/>
                    <a:pt x="697" y="376"/>
                    <a:pt x="634" y="315"/>
                  </a:cubicBezTo>
                  <a:cubicBezTo>
                    <a:pt x="561" y="242"/>
                    <a:pt x="493" y="177"/>
                    <a:pt x="426" y="124"/>
                  </a:cubicBezTo>
                  <a:cubicBezTo>
                    <a:pt x="330" y="46"/>
                    <a:pt x="229" y="0"/>
                    <a:pt x="14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258" name="Google Shape;1258;p14"/>
            <p:cNvSpPr/>
            <p:nvPr/>
          </p:nvSpPr>
          <p:spPr>
            <a:xfrm>
              <a:off x="1583900" y="4001150"/>
              <a:ext cx="112050" cy="246950"/>
            </a:xfrm>
            <a:custGeom>
              <a:avLst/>
              <a:gdLst/>
              <a:ahLst/>
              <a:cxnLst/>
              <a:rect l="l" t="t" r="r" b="b"/>
              <a:pathLst>
                <a:path w="4482" h="9878" extrusionOk="0">
                  <a:moveTo>
                    <a:pt x="2545" y="0"/>
                  </a:moveTo>
                  <a:cubicBezTo>
                    <a:pt x="2506" y="0"/>
                    <a:pt x="2464" y="4"/>
                    <a:pt x="2420" y="15"/>
                  </a:cubicBezTo>
                  <a:cubicBezTo>
                    <a:pt x="2187" y="88"/>
                    <a:pt x="2084" y="263"/>
                    <a:pt x="1996" y="372"/>
                  </a:cubicBezTo>
                  <a:cubicBezTo>
                    <a:pt x="1814" y="615"/>
                    <a:pt x="1622" y="874"/>
                    <a:pt x="1460" y="1165"/>
                  </a:cubicBezTo>
                  <a:cubicBezTo>
                    <a:pt x="1172" y="1664"/>
                    <a:pt x="920" y="2226"/>
                    <a:pt x="706" y="2813"/>
                  </a:cubicBezTo>
                  <a:cubicBezTo>
                    <a:pt x="491" y="3375"/>
                    <a:pt x="391" y="3984"/>
                    <a:pt x="273" y="4568"/>
                  </a:cubicBezTo>
                  <a:cubicBezTo>
                    <a:pt x="146" y="5156"/>
                    <a:pt x="67" y="5753"/>
                    <a:pt x="37" y="6355"/>
                  </a:cubicBezTo>
                  <a:cubicBezTo>
                    <a:pt x="0" y="7018"/>
                    <a:pt x="46" y="7633"/>
                    <a:pt x="106" y="8154"/>
                  </a:cubicBezTo>
                  <a:cubicBezTo>
                    <a:pt x="246" y="9213"/>
                    <a:pt x="467" y="9877"/>
                    <a:pt x="538" y="9877"/>
                  </a:cubicBezTo>
                  <a:cubicBezTo>
                    <a:pt x="539" y="9877"/>
                    <a:pt x="540" y="9877"/>
                    <a:pt x="541" y="9877"/>
                  </a:cubicBezTo>
                  <a:cubicBezTo>
                    <a:pt x="630" y="9855"/>
                    <a:pt x="499" y="9172"/>
                    <a:pt x="447" y="8121"/>
                  </a:cubicBezTo>
                  <a:cubicBezTo>
                    <a:pt x="432" y="7611"/>
                    <a:pt x="431" y="7016"/>
                    <a:pt x="491" y="6378"/>
                  </a:cubicBezTo>
                  <a:cubicBezTo>
                    <a:pt x="539" y="5828"/>
                    <a:pt x="589" y="5240"/>
                    <a:pt x="723" y="4655"/>
                  </a:cubicBezTo>
                  <a:cubicBezTo>
                    <a:pt x="844" y="4092"/>
                    <a:pt x="995" y="3523"/>
                    <a:pt x="1197" y="2984"/>
                  </a:cubicBezTo>
                  <a:cubicBezTo>
                    <a:pt x="1399" y="2418"/>
                    <a:pt x="1685" y="1903"/>
                    <a:pt x="1944" y="1419"/>
                  </a:cubicBezTo>
                  <a:cubicBezTo>
                    <a:pt x="2088" y="1134"/>
                    <a:pt x="2249" y="874"/>
                    <a:pt x="2398" y="623"/>
                  </a:cubicBezTo>
                  <a:cubicBezTo>
                    <a:pt x="2469" y="490"/>
                    <a:pt x="2540" y="421"/>
                    <a:pt x="2549" y="421"/>
                  </a:cubicBezTo>
                  <a:cubicBezTo>
                    <a:pt x="2549" y="421"/>
                    <a:pt x="2549" y="421"/>
                    <a:pt x="2549" y="421"/>
                  </a:cubicBezTo>
                  <a:cubicBezTo>
                    <a:pt x="2549" y="417"/>
                    <a:pt x="2554" y="415"/>
                    <a:pt x="2563" y="415"/>
                  </a:cubicBezTo>
                  <a:cubicBezTo>
                    <a:pt x="2595" y="415"/>
                    <a:pt x="2677" y="439"/>
                    <a:pt x="2774" y="485"/>
                  </a:cubicBezTo>
                  <a:cubicBezTo>
                    <a:pt x="3588" y="829"/>
                    <a:pt x="4184" y="1028"/>
                    <a:pt x="4389" y="1028"/>
                  </a:cubicBezTo>
                  <a:cubicBezTo>
                    <a:pt x="4434" y="1028"/>
                    <a:pt x="4460" y="1018"/>
                    <a:pt x="4466" y="999"/>
                  </a:cubicBezTo>
                  <a:cubicBezTo>
                    <a:pt x="4482" y="943"/>
                    <a:pt x="3869" y="620"/>
                    <a:pt x="2928" y="129"/>
                  </a:cubicBezTo>
                  <a:cubicBezTo>
                    <a:pt x="2841" y="91"/>
                    <a:pt x="2722" y="0"/>
                    <a:pt x="254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259" name="Google Shape;1259;p14"/>
            <p:cNvSpPr/>
            <p:nvPr/>
          </p:nvSpPr>
          <p:spPr>
            <a:xfrm>
              <a:off x="1601850" y="4250425"/>
              <a:ext cx="118875" cy="57450"/>
            </a:xfrm>
            <a:custGeom>
              <a:avLst/>
              <a:gdLst/>
              <a:ahLst/>
              <a:cxnLst/>
              <a:rect l="l" t="t" r="r" b="b"/>
              <a:pathLst>
                <a:path w="4755" h="2298" extrusionOk="0">
                  <a:moveTo>
                    <a:pt x="186" y="0"/>
                  </a:moveTo>
                  <a:cubicBezTo>
                    <a:pt x="93" y="0"/>
                    <a:pt x="34" y="22"/>
                    <a:pt x="20" y="65"/>
                  </a:cubicBezTo>
                  <a:cubicBezTo>
                    <a:pt x="0" y="118"/>
                    <a:pt x="253" y="267"/>
                    <a:pt x="638" y="489"/>
                  </a:cubicBezTo>
                  <a:cubicBezTo>
                    <a:pt x="828" y="598"/>
                    <a:pt x="1026" y="775"/>
                    <a:pt x="1267" y="904"/>
                  </a:cubicBezTo>
                  <a:cubicBezTo>
                    <a:pt x="1475" y="1013"/>
                    <a:pt x="1706" y="1112"/>
                    <a:pt x="1935" y="1225"/>
                  </a:cubicBezTo>
                  <a:cubicBezTo>
                    <a:pt x="2154" y="1334"/>
                    <a:pt x="2409" y="1381"/>
                    <a:pt x="2631" y="1484"/>
                  </a:cubicBezTo>
                  <a:cubicBezTo>
                    <a:pt x="2863" y="1593"/>
                    <a:pt x="3085" y="1709"/>
                    <a:pt x="3301" y="1803"/>
                  </a:cubicBezTo>
                  <a:cubicBezTo>
                    <a:pt x="3551" y="1912"/>
                    <a:pt x="3786" y="2010"/>
                    <a:pt x="3989" y="2087"/>
                  </a:cubicBezTo>
                  <a:cubicBezTo>
                    <a:pt x="4314" y="2208"/>
                    <a:pt x="4550" y="2297"/>
                    <a:pt x="4658" y="2297"/>
                  </a:cubicBezTo>
                  <a:cubicBezTo>
                    <a:pt x="4689" y="2297"/>
                    <a:pt x="4710" y="2290"/>
                    <a:pt x="4718" y="2274"/>
                  </a:cubicBezTo>
                  <a:cubicBezTo>
                    <a:pt x="4755" y="2203"/>
                    <a:pt x="4525" y="2016"/>
                    <a:pt x="4142" y="1779"/>
                  </a:cubicBezTo>
                  <a:cubicBezTo>
                    <a:pt x="3956" y="1663"/>
                    <a:pt x="3741" y="1525"/>
                    <a:pt x="3500" y="1394"/>
                  </a:cubicBezTo>
                  <a:cubicBezTo>
                    <a:pt x="3291" y="1280"/>
                    <a:pt x="3057" y="1186"/>
                    <a:pt x="2826" y="1070"/>
                  </a:cubicBezTo>
                  <a:cubicBezTo>
                    <a:pt x="2605" y="958"/>
                    <a:pt x="2374" y="857"/>
                    <a:pt x="2150" y="752"/>
                  </a:cubicBezTo>
                  <a:cubicBezTo>
                    <a:pt x="1916" y="643"/>
                    <a:pt x="1706" y="496"/>
                    <a:pt x="1486" y="405"/>
                  </a:cubicBezTo>
                  <a:cubicBezTo>
                    <a:pt x="1233" y="297"/>
                    <a:pt x="996" y="204"/>
                    <a:pt x="790" y="133"/>
                  </a:cubicBezTo>
                  <a:cubicBezTo>
                    <a:pt x="535" y="46"/>
                    <a:pt x="323" y="0"/>
                    <a:pt x="1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260" name="Google Shape;1260;p14"/>
            <p:cNvSpPr/>
            <p:nvPr/>
          </p:nvSpPr>
          <p:spPr>
            <a:xfrm>
              <a:off x="1617450" y="4274425"/>
              <a:ext cx="96175" cy="29850"/>
            </a:xfrm>
            <a:custGeom>
              <a:avLst/>
              <a:gdLst/>
              <a:ahLst/>
              <a:cxnLst/>
              <a:rect l="l" t="t" r="r" b="b"/>
              <a:pathLst>
                <a:path w="3847" h="1194" extrusionOk="0">
                  <a:moveTo>
                    <a:pt x="117" y="1"/>
                  </a:moveTo>
                  <a:cubicBezTo>
                    <a:pt x="69" y="1"/>
                    <a:pt x="39" y="11"/>
                    <a:pt x="29" y="36"/>
                  </a:cubicBezTo>
                  <a:cubicBezTo>
                    <a:pt x="1" y="111"/>
                    <a:pt x="182" y="259"/>
                    <a:pt x="490" y="419"/>
                  </a:cubicBezTo>
                  <a:cubicBezTo>
                    <a:pt x="639" y="497"/>
                    <a:pt x="813" y="591"/>
                    <a:pt x="1011" y="669"/>
                  </a:cubicBezTo>
                  <a:cubicBezTo>
                    <a:pt x="1181" y="737"/>
                    <a:pt x="1372" y="776"/>
                    <a:pt x="1560" y="836"/>
                  </a:cubicBezTo>
                  <a:cubicBezTo>
                    <a:pt x="1743" y="894"/>
                    <a:pt x="1932" y="935"/>
                    <a:pt x="2118" y="978"/>
                  </a:cubicBezTo>
                  <a:cubicBezTo>
                    <a:pt x="2310" y="1023"/>
                    <a:pt x="2490" y="1109"/>
                    <a:pt x="2671" y="1136"/>
                  </a:cubicBezTo>
                  <a:cubicBezTo>
                    <a:pt x="2862" y="1166"/>
                    <a:pt x="3053" y="1185"/>
                    <a:pt x="3246" y="1192"/>
                  </a:cubicBezTo>
                  <a:cubicBezTo>
                    <a:pt x="3269" y="1193"/>
                    <a:pt x="3291" y="1193"/>
                    <a:pt x="3313" y="1193"/>
                  </a:cubicBezTo>
                  <a:cubicBezTo>
                    <a:pt x="3626" y="1193"/>
                    <a:pt x="3833" y="1121"/>
                    <a:pt x="3841" y="1016"/>
                  </a:cubicBezTo>
                  <a:cubicBezTo>
                    <a:pt x="3846" y="959"/>
                    <a:pt x="3631" y="905"/>
                    <a:pt x="3306" y="811"/>
                  </a:cubicBezTo>
                  <a:cubicBezTo>
                    <a:pt x="3148" y="766"/>
                    <a:pt x="2975" y="655"/>
                    <a:pt x="2777" y="602"/>
                  </a:cubicBezTo>
                  <a:lnTo>
                    <a:pt x="2235" y="474"/>
                  </a:lnTo>
                  <a:cubicBezTo>
                    <a:pt x="2058" y="426"/>
                    <a:pt x="1859" y="443"/>
                    <a:pt x="1679" y="395"/>
                  </a:cubicBezTo>
                  <a:lnTo>
                    <a:pt x="1144" y="234"/>
                  </a:lnTo>
                  <a:lnTo>
                    <a:pt x="601" y="95"/>
                  </a:lnTo>
                  <a:cubicBezTo>
                    <a:pt x="381" y="43"/>
                    <a:pt x="213" y="1"/>
                    <a:pt x="1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261" name="Google Shape;1261;p14"/>
            <p:cNvSpPr/>
            <p:nvPr/>
          </p:nvSpPr>
          <p:spPr>
            <a:xfrm>
              <a:off x="1595725" y="4281275"/>
              <a:ext cx="204250" cy="142650"/>
            </a:xfrm>
            <a:custGeom>
              <a:avLst/>
              <a:gdLst/>
              <a:ahLst/>
              <a:cxnLst/>
              <a:rect l="l" t="t" r="r" b="b"/>
              <a:pathLst>
                <a:path w="8170" h="5706" extrusionOk="0">
                  <a:moveTo>
                    <a:pt x="177" y="1"/>
                  </a:moveTo>
                  <a:cubicBezTo>
                    <a:pt x="176" y="1"/>
                    <a:pt x="174" y="1"/>
                    <a:pt x="173" y="1"/>
                  </a:cubicBezTo>
                  <a:cubicBezTo>
                    <a:pt x="173" y="1"/>
                    <a:pt x="173" y="1"/>
                    <a:pt x="172" y="1"/>
                  </a:cubicBezTo>
                  <a:cubicBezTo>
                    <a:pt x="133" y="1"/>
                    <a:pt x="0" y="650"/>
                    <a:pt x="413" y="1499"/>
                  </a:cubicBezTo>
                  <a:cubicBezTo>
                    <a:pt x="605" y="1911"/>
                    <a:pt x="881" y="2379"/>
                    <a:pt x="1288" y="2784"/>
                  </a:cubicBezTo>
                  <a:cubicBezTo>
                    <a:pt x="1643" y="3128"/>
                    <a:pt x="2062" y="3443"/>
                    <a:pt x="2505" y="3726"/>
                  </a:cubicBezTo>
                  <a:cubicBezTo>
                    <a:pt x="2928" y="4003"/>
                    <a:pt x="3405" y="4199"/>
                    <a:pt x="3851" y="4425"/>
                  </a:cubicBezTo>
                  <a:cubicBezTo>
                    <a:pt x="4316" y="4660"/>
                    <a:pt x="4779" y="4877"/>
                    <a:pt x="5229" y="5044"/>
                  </a:cubicBezTo>
                  <a:cubicBezTo>
                    <a:pt x="5701" y="5220"/>
                    <a:pt x="6183" y="5367"/>
                    <a:pt x="6674" y="5485"/>
                  </a:cubicBezTo>
                  <a:cubicBezTo>
                    <a:pt x="7313" y="5634"/>
                    <a:pt x="7796" y="5705"/>
                    <a:pt x="8019" y="5705"/>
                  </a:cubicBezTo>
                  <a:cubicBezTo>
                    <a:pt x="8104" y="5705"/>
                    <a:pt x="8151" y="5695"/>
                    <a:pt x="8154" y="5674"/>
                  </a:cubicBezTo>
                  <a:cubicBezTo>
                    <a:pt x="8169" y="5590"/>
                    <a:pt x="7605" y="5438"/>
                    <a:pt x="6764" y="5153"/>
                  </a:cubicBezTo>
                  <a:cubicBezTo>
                    <a:pt x="6356" y="5013"/>
                    <a:pt x="5889" y="4830"/>
                    <a:pt x="5391" y="4619"/>
                  </a:cubicBezTo>
                  <a:cubicBezTo>
                    <a:pt x="4962" y="4438"/>
                    <a:pt x="4502" y="4250"/>
                    <a:pt x="4054" y="4014"/>
                  </a:cubicBezTo>
                  <a:cubicBezTo>
                    <a:pt x="3623" y="3789"/>
                    <a:pt x="3188" y="3548"/>
                    <a:pt x="2779" y="3286"/>
                  </a:cubicBezTo>
                  <a:cubicBezTo>
                    <a:pt x="2353" y="3019"/>
                    <a:pt x="1994" y="2685"/>
                    <a:pt x="1658" y="2384"/>
                  </a:cubicBezTo>
                  <a:cubicBezTo>
                    <a:pt x="1271" y="2029"/>
                    <a:pt x="957" y="1660"/>
                    <a:pt x="750" y="1309"/>
                  </a:cubicBezTo>
                  <a:cubicBezTo>
                    <a:pt x="308" y="593"/>
                    <a:pt x="304" y="1"/>
                    <a:pt x="1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262" name="Google Shape;1262;p14"/>
            <p:cNvSpPr/>
            <p:nvPr/>
          </p:nvSpPr>
          <p:spPr>
            <a:xfrm>
              <a:off x="1731925" y="3838775"/>
              <a:ext cx="202875" cy="729125"/>
            </a:xfrm>
            <a:custGeom>
              <a:avLst/>
              <a:gdLst/>
              <a:ahLst/>
              <a:cxnLst/>
              <a:rect l="l" t="t" r="r" b="b"/>
              <a:pathLst>
                <a:path w="8115" h="29165" extrusionOk="0">
                  <a:moveTo>
                    <a:pt x="1842" y="0"/>
                  </a:moveTo>
                  <a:cubicBezTo>
                    <a:pt x="1795" y="0"/>
                    <a:pt x="1706" y="122"/>
                    <a:pt x="1590" y="316"/>
                  </a:cubicBezTo>
                  <a:cubicBezTo>
                    <a:pt x="1448" y="593"/>
                    <a:pt x="1327" y="880"/>
                    <a:pt x="1226" y="1173"/>
                  </a:cubicBezTo>
                  <a:cubicBezTo>
                    <a:pt x="1417" y="557"/>
                    <a:pt x="1646" y="110"/>
                    <a:pt x="1608" y="87"/>
                  </a:cubicBezTo>
                  <a:lnTo>
                    <a:pt x="1608" y="87"/>
                  </a:lnTo>
                  <a:cubicBezTo>
                    <a:pt x="1608" y="87"/>
                    <a:pt x="1552" y="173"/>
                    <a:pt x="1468" y="335"/>
                  </a:cubicBezTo>
                  <a:cubicBezTo>
                    <a:pt x="1400" y="501"/>
                    <a:pt x="1280" y="736"/>
                    <a:pt x="1184" y="1037"/>
                  </a:cubicBezTo>
                  <a:cubicBezTo>
                    <a:pt x="970" y="1631"/>
                    <a:pt x="753" y="2463"/>
                    <a:pt x="589" y="3368"/>
                  </a:cubicBezTo>
                  <a:cubicBezTo>
                    <a:pt x="255" y="5179"/>
                    <a:pt x="149" y="7273"/>
                    <a:pt x="127" y="8309"/>
                  </a:cubicBezTo>
                  <a:cubicBezTo>
                    <a:pt x="0" y="13091"/>
                    <a:pt x="649" y="16891"/>
                    <a:pt x="1576" y="19763"/>
                  </a:cubicBezTo>
                  <a:cubicBezTo>
                    <a:pt x="2438" y="22365"/>
                    <a:pt x="3474" y="24218"/>
                    <a:pt x="4394" y="25532"/>
                  </a:cubicBezTo>
                  <a:cubicBezTo>
                    <a:pt x="4600" y="25840"/>
                    <a:pt x="4822" y="26138"/>
                    <a:pt x="5058" y="26426"/>
                  </a:cubicBezTo>
                  <a:cubicBezTo>
                    <a:pt x="5269" y="26696"/>
                    <a:pt x="5465" y="26940"/>
                    <a:pt x="5664" y="27149"/>
                  </a:cubicBezTo>
                  <a:lnTo>
                    <a:pt x="6196" y="27728"/>
                  </a:lnTo>
                  <a:lnTo>
                    <a:pt x="6665" y="28168"/>
                  </a:lnTo>
                  <a:lnTo>
                    <a:pt x="7042" y="28517"/>
                  </a:lnTo>
                  <a:lnTo>
                    <a:pt x="7357" y="28762"/>
                  </a:lnTo>
                  <a:cubicBezTo>
                    <a:pt x="7542" y="28903"/>
                    <a:pt x="7676" y="28998"/>
                    <a:pt x="7774" y="29061"/>
                  </a:cubicBezTo>
                  <a:cubicBezTo>
                    <a:pt x="7894" y="29137"/>
                    <a:pt x="7961" y="29164"/>
                    <a:pt x="8003" y="29164"/>
                  </a:cubicBezTo>
                  <a:cubicBezTo>
                    <a:pt x="8030" y="29164"/>
                    <a:pt x="8046" y="29153"/>
                    <a:pt x="8059" y="29136"/>
                  </a:cubicBezTo>
                  <a:cubicBezTo>
                    <a:pt x="8115" y="29068"/>
                    <a:pt x="7150" y="28349"/>
                    <a:pt x="5908" y="26905"/>
                  </a:cubicBezTo>
                  <a:cubicBezTo>
                    <a:pt x="4653" y="25476"/>
                    <a:pt x="3250" y="23221"/>
                    <a:pt x="2252" y="20522"/>
                  </a:cubicBezTo>
                  <a:cubicBezTo>
                    <a:pt x="1073" y="17370"/>
                    <a:pt x="392" y="13644"/>
                    <a:pt x="304" y="10261"/>
                  </a:cubicBezTo>
                  <a:cubicBezTo>
                    <a:pt x="216" y="7367"/>
                    <a:pt x="487" y="4747"/>
                    <a:pt x="888" y="2898"/>
                  </a:cubicBezTo>
                  <a:cubicBezTo>
                    <a:pt x="1085" y="1972"/>
                    <a:pt x="1317" y="1241"/>
                    <a:pt x="1512" y="751"/>
                  </a:cubicBezTo>
                  <a:cubicBezTo>
                    <a:pt x="1704" y="259"/>
                    <a:pt x="1872" y="15"/>
                    <a:pt x="1854" y="4"/>
                  </a:cubicBezTo>
                  <a:cubicBezTo>
                    <a:pt x="1850" y="1"/>
                    <a:pt x="1846" y="0"/>
                    <a:pt x="18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263" name="Google Shape;1263;p14"/>
            <p:cNvSpPr/>
            <p:nvPr/>
          </p:nvSpPr>
          <p:spPr>
            <a:xfrm>
              <a:off x="1833950" y="4320625"/>
              <a:ext cx="61500" cy="85725"/>
            </a:xfrm>
            <a:custGeom>
              <a:avLst/>
              <a:gdLst/>
              <a:ahLst/>
              <a:cxnLst/>
              <a:rect l="l" t="t" r="r" b="b"/>
              <a:pathLst>
                <a:path w="2460" h="3429" extrusionOk="0">
                  <a:moveTo>
                    <a:pt x="2386" y="1"/>
                  </a:moveTo>
                  <a:cubicBezTo>
                    <a:pt x="2347" y="1"/>
                    <a:pt x="2246" y="214"/>
                    <a:pt x="2087" y="529"/>
                  </a:cubicBezTo>
                  <a:cubicBezTo>
                    <a:pt x="2008" y="687"/>
                    <a:pt x="1879" y="855"/>
                    <a:pt x="1778" y="1049"/>
                  </a:cubicBezTo>
                  <a:cubicBezTo>
                    <a:pt x="1691" y="1220"/>
                    <a:pt x="1605" y="1401"/>
                    <a:pt x="1501" y="1578"/>
                  </a:cubicBezTo>
                  <a:cubicBezTo>
                    <a:pt x="1403" y="1747"/>
                    <a:pt x="1336" y="1941"/>
                    <a:pt x="1223" y="2103"/>
                  </a:cubicBezTo>
                  <a:cubicBezTo>
                    <a:pt x="1107" y="2271"/>
                    <a:pt x="978" y="2423"/>
                    <a:pt x="858" y="2567"/>
                  </a:cubicBezTo>
                  <a:cubicBezTo>
                    <a:pt x="731" y="2717"/>
                    <a:pt x="596" y="2860"/>
                    <a:pt x="454" y="2996"/>
                  </a:cubicBezTo>
                  <a:cubicBezTo>
                    <a:pt x="200" y="3243"/>
                    <a:pt x="1" y="3367"/>
                    <a:pt x="31" y="3416"/>
                  </a:cubicBezTo>
                  <a:cubicBezTo>
                    <a:pt x="35" y="3424"/>
                    <a:pt x="47" y="3428"/>
                    <a:pt x="65" y="3428"/>
                  </a:cubicBezTo>
                  <a:cubicBezTo>
                    <a:pt x="146" y="3428"/>
                    <a:pt x="350" y="3347"/>
                    <a:pt x="603" y="3170"/>
                  </a:cubicBezTo>
                  <a:cubicBezTo>
                    <a:pt x="776" y="3052"/>
                    <a:pt x="938" y="2916"/>
                    <a:pt x="1086" y="2767"/>
                  </a:cubicBezTo>
                  <a:cubicBezTo>
                    <a:pt x="1225" y="2622"/>
                    <a:pt x="1349" y="2449"/>
                    <a:pt x="1475" y="2275"/>
                  </a:cubicBezTo>
                  <a:cubicBezTo>
                    <a:pt x="1597" y="2106"/>
                    <a:pt x="1706" y="1929"/>
                    <a:pt x="1805" y="1745"/>
                  </a:cubicBezTo>
                  <a:cubicBezTo>
                    <a:pt x="1909" y="1558"/>
                    <a:pt x="2030" y="1383"/>
                    <a:pt x="2109" y="1204"/>
                  </a:cubicBezTo>
                  <a:cubicBezTo>
                    <a:pt x="2199" y="994"/>
                    <a:pt x="2273" y="796"/>
                    <a:pt x="2327" y="626"/>
                  </a:cubicBezTo>
                  <a:cubicBezTo>
                    <a:pt x="2441" y="270"/>
                    <a:pt x="2460" y="23"/>
                    <a:pt x="2389" y="1"/>
                  </a:cubicBezTo>
                  <a:cubicBezTo>
                    <a:pt x="2388" y="1"/>
                    <a:pt x="2387" y="1"/>
                    <a:pt x="23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264" name="Google Shape;1264;p14"/>
            <p:cNvSpPr/>
            <p:nvPr/>
          </p:nvSpPr>
          <p:spPr>
            <a:xfrm>
              <a:off x="1798175" y="4327575"/>
              <a:ext cx="14200" cy="11250"/>
            </a:xfrm>
            <a:custGeom>
              <a:avLst/>
              <a:gdLst/>
              <a:ahLst/>
              <a:cxnLst/>
              <a:rect l="l" t="t" r="r" b="b"/>
              <a:pathLst>
                <a:path w="568" h="450" extrusionOk="0">
                  <a:moveTo>
                    <a:pt x="322" y="0"/>
                  </a:moveTo>
                  <a:cubicBezTo>
                    <a:pt x="316" y="0"/>
                    <a:pt x="310" y="1"/>
                    <a:pt x="304" y="3"/>
                  </a:cubicBezTo>
                  <a:cubicBezTo>
                    <a:pt x="274" y="12"/>
                    <a:pt x="247" y="35"/>
                    <a:pt x="217" y="50"/>
                  </a:cubicBezTo>
                  <a:cubicBezTo>
                    <a:pt x="187" y="67"/>
                    <a:pt x="188" y="121"/>
                    <a:pt x="161" y="142"/>
                  </a:cubicBezTo>
                  <a:cubicBezTo>
                    <a:pt x="135" y="162"/>
                    <a:pt x="105" y="177"/>
                    <a:pt x="86" y="202"/>
                  </a:cubicBezTo>
                  <a:cubicBezTo>
                    <a:pt x="64" y="226"/>
                    <a:pt x="47" y="255"/>
                    <a:pt x="33" y="286"/>
                  </a:cubicBezTo>
                  <a:cubicBezTo>
                    <a:pt x="11" y="343"/>
                    <a:pt x="0" y="382"/>
                    <a:pt x="43" y="416"/>
                  </a:cubicBezTo>
                  <a:cubicBezTo>
                    <a:pt x="71" y="440"/>
                    <a:pt x="108" y="449"/>
                    <a:pt x="147" y="449"/>
                  </a:cubicBezTo>
                  <a:cubicBezTo>
                    <a:pt x="164" y="449"/>
                    <a:pt x="181" y="448"/>
                    <a:pt x="198" y="444"/>
                  </a:cubicBezTo>
                  <a:cubicBezTo>
                    <a:pt x="229" y="442"/>
                    <a:pt x="259" y="436"/>
                    <a:pt x="289" y="428"/>
                  </a:cubicBezTo>
                  <a:cubicBezTo>
                    <a:pt x="312" y="418"/>
                    <a:pt x="326" y="395"/>
                    <a:pt x="349" y="383"/>
                  </a:cubicBezTo>
                  <a:cubicBezTo>
                    <a:pt x="371" y="369"/>
                    <a:pt x="390" y="354"/>
                    <a:pt x="411" y="339"/>
                  </a:cubicBezTo>
                  <a:cubicBezTo>
                    <a:pt x="431" y="324"/>
                    <a:pt x="468" y="335"/>
                    <a:pt x="486" y="319"/>
                  </a:cubicBezTo>
                  <a:cubicBezTo>
                    <a:pt x="505" y="300"/>
                    <a:pt x="522" y="278"/>
                    <a:pt x="536" y="255"/>
                  </a:cubicBezTo>
                  <a:cubicBezTo>
                    <a:pt x="563" y="206"/>
                    <a:pt x="567" y="129"/>
                    <a:pt x="540" y="60"/>
                  </a:cubicBezTo>
                  <a:cubicBezTo>
                    <a:pt x="528" y="28"/>
                    <a:pt x="495" y="22"/>
                    <a:pt x="442" y="22"/>
                  </a:cubicBezTo>
                  <a:cubicBezTo>
                    <a:pt x="437" y="22"/>
                    <a:pt x="431" y="22"/>
                    <a:pt x="424" y="22"/>
                  </a:cubicBezTo>
                  <a:cubicBezTo>
                    <a:pt x="399" y="22"/>
                    <a:pt x="357" y="0"/>
                    <a:pt x="3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265" name="Google Shape;1265;p14"/>
            <p:cNvSpPr/>
            <p:nvPr/>
          </p:nvSpPr>
          <p:spPr>
            <a:xfrm>
              <a:off x="1775450" y="4160950"/>
              <a:ext cx="14900" cy="25300"/>
            </a:xfrm>
            <a:custGeom>
              <a:avLst/>
              <a:gdLst/>
              <a:ahLst/>
              <a:cxnLst/>
              <a:rect l="l" t="t" r="r" b="b"/>
              <a:pathLst>
                <a:path w="596" h="1012" extrusionOk="0">
                  <a:moveTo>
                    <a:pt x="474" y="1"/>
                  </a:moveTo>
                  <a:cubicBezTo>
                    <a:pt x="441" y="1"/>
                    <a:pt x="403" y="47"/>
                    <a:pt x="350" y="114"/>
                  </a:cubicBezTo>
                  <a:cubicBezTo>
                    <a:pt x="322" y="151"/>
                    <a:pt x="252" y="179"/>
                    <a:pt x="222" y="228"/>
                  </a:cubicBezTo>
                  <a:cubicBezTo>
                    <a:pt x="196" y="272"/>
                    <a:pt x="180" y="324"/>
                    <a:pt x="156" y="370"/>
                  </a:cubicBezTo>
                  <a:cubicBezTo>
                    <a:pt x="131" y="416"/>
                    <a:pt x="153" y="481"/>
                    <a:pt x="131" y="530"/>
                  </a:cubicBezTo>
                  <a:cubicBezTo>
                    <a:pt x="109" y="580"/>
                    <a:pt x="82" y="625"/>
                    <a:pt x="66" y="673"/>
                  </a:cubicBezTo>
                  <a:cubicBezTo>
                    <a:pt x="49" y="722"/>
                    <a:pt x="36" y="774"/>
                    <a:pt x="26" y="825"/>
                  </a:cubicBezTo>
                  <a:cubicBezTo>
                    <a:pt x="10" y="921"/>
                    <a:pt x="0" y="984"/>
                    <a:pt x="51" y="1005"/>
                  </a:cubicBezTo>
                  <a:cubicBezTo>
                    <a:pt x="60" y="1009"/>
                    <a:pt x="70" y="1011"/>
                    <a:pt x="80" y="1011"/>
                  </a:cubicBezTo>
                  <a:cubicBezTo>
                    <a:pt x="125" y="1011"/>
                    <a:pt x="180" y="975"/>
                    <a:pt x="236" y="917"/>
                  </a:cubicBezTo>
                  <a:cubicBezTo>
                    <a:pt x="275" y="879"/>
                    <a:pt x="312" y="838"/>
                    <a:pt x="344" y="793"/>
                  </a:cubicBezTo>
                  <a:cubicBezTo>
                    <a:pt x="372" y="752"/>
                    <a:pt x="386" y="697"/>
                    <a:pt x="412" y="651"/>
                  </a:cubicBezTo>
                  <a:cubicBezTo>
                    <a:pt x="436" y="606"/>
                    <a:pt x="451" y="557"/>
                    <a:pt x="473" y="508"/>
                  </a:cubicBezTo>
                  <a:cubicBezTo>
                    <a:pt x="495" y="457"/>
                    <a:pt x="543" y="421"/>
                    <a:pt x="556" y="373"/>
                  </a:cubicBezTo>
                  <a:cubicBezTo>
                    <a:pt x="571" y="321"/>
                    <a:pt x="582" y="268"/>
                    <a:pt x="588" y="215"/>
                  </a:cubicBezTo>
                  <a:cubicBezTo>
                    <a:pt x="596" y="115"/>
                    <a:pt x="556" y="31"/>
                    <a:pt x="487" y="3"/>
                  </a:cubicBezTo>
                  <a:cubicBezTo>
                    <a:pt x="482" y="2"/>
                    <a:pt x="478" y="1"/>
                    <a:pt x="4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266" name="Google Shape;1266;p14"/>
            <p:cNvSpPr/>
            <p:nvPr/>
          </p:nvSpPr>
          <p:spPr>
            <a:xfrm>
              <a:off x="1736325" y="4011300"/>
              <a:ext cx="85175" cy="168675"/>
            </a:xfrm>
            <a:custGeom>
              <a:avLst/>
              <a:gdLst/>
              <a:ahLst/>
              <a:cxnLst/>
              <a:rect l="l" t="t" r="r" b="b"/>
              <a:pathLst>
                <a:path w="3407" h="6747" extrusionOk="0">
                  <a:moveTo>
                    <a:pt x="3336" y="1"/>
                  </a:moveTo>
                  <a:cubicBezTo>
                    <a:pt x="3294" y="1"/>
                    <a:pt x="3017" y="316"/>
                    <a:pt x="2638" y="823"/>
                  </a:cubicBezTo>
                  <a:cubicBezTo>
                    <a:pt x="2450" y="1078"/>
                    <a:pt x="2202" y="1359"/>
                    <a:pt x="1989" y="1700"/>
                  </a:cubicBezTo>
                  <a:cubicBezTo>
                    <a:pt x="1802" y="1991"/>
                    <a:pt x="1628" y="2317"/>
                    <a:pt x="1449" y="2647"/>
                  </a:cubicBezTo>
                  <a:cubicBezTo>
                    <a:pt x="1277" y="2966"/>
                    <a:pt x="1156" y="3316"/>
                    <a:pt x="1008" y="3646"/>
                  </a:cubicBezTo>
                  <a:cubicBezTo>
                    <a:pt x="855" y="3990"/>
                    <a:pt x="705" y="4325"/>
                    <a:pt x="588" y="4651"/>
                  </a:cubicBezTo>
                  <a:cubicBezTo>
                    <a:pt x="447" y="5026"/>
                    <a:pt x="338" y="5380"/>
                    <a:pt x="252" y="5687"/>
                  </a:cubicBezTo>
                  <a:cubicBezTo>
                    <a:pt x="81" y="6317"/>
                    <a:pt x="0" y="6734"/>
                    <a:pt x="49" y="6746"/>
                  </a:cubicBezTo>
                  <a:cubicBezTo>
                    <a:pt x="50" y="6746"/>
                    <a:pt x="51" y="6746"/>
                    <a:pt x="52" y="6746"/>
                  </a:cubicBezTo>
                  <a:cubicBezTo>
                    <a:pt x="109" y="6746"/>
                    <a:pt x="249" y="6350"/>
                    <a:pt x="472" y="5755"/>
                  </a:cubicBezTo>
                  <a:cubicBezTo>
                    <a:pt x="582" y="5461"/>
                    <a:pt x="719" y="5121"/>
                    <a:pt x="873" y="4757"/>
                  </a:cubicBezTo>
                  <a:cubicBezTo>
                    <a:pt x="1001" y="4442"/>
                    <a:pt x="1133" y="4104"/>
                    <a:pt x="1288" y="3769"/>
                  </a:cubicBezTo>
                  <a:cubicBezTo>
                    <a:pt x="1438" y="3447"/>
                    <a:pt x="1592" y="3120"/>
                    <a:pt x="1757" y="2805"/>
                  </a:cubicBezTo>
                  <a:cubicBezTo>
                    <a:pt x="1930" y="2478"/>
                    <a:pt x="2132" y="2176"/>
                    <a:pt x="2304" y="1882"/>
                  </a:cubicBezTo>
                  <a:cubicBezTo>
                    <a:pt x="2499" y="1540"/>
                    <a:pt x="2692" y="1230"/>
                    <a:pt x="2856" y="962"/>
                  </a:cubicBezTo>
                  <a:cubicBezTo>
                    <a:pt x="3197" y="410"/>
                    <a:pt x="3407" y="40"/>
                    <a:pt x="3339" y="1"/>
                  </a:cubicBezTo>
                  <a:cubicBezTo>
                    <a:pt x="3338" y="1"/>
                    <a:pt x="3337" y="1"/>
                    <a:pt x="33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267" name="Google Shape;1267;p14"/>
            <p:cNvSpPr/>
            <p:nvPr/>
          </p:nvSpPr>
          <p:spPr>
            <a:xfrm>
              <a:off x="1777275" y="4145075"/>
              <a:ext cx="79700" cy="165300"/>
            </a:xfrm>
            <a:custGeom>
              <a:avLst/>
              <a:gdLst/>
              <a:ahLst/>
              <a:cxnLst/>
              <a:rect l="l" t="t" r="r" b="b"/>
              <a:pathLst>
                <a:path w="3188" h="6612" extrusionOk="0">
                  <a:moveTo>
                    <a:pt x="3113" y="0"/>
                  </a:moveTo>
                  <a:cubicBezTo>
                    <a:pt x="3074" y="0"/>
                    <a:pt x="2938" y="388"/>
                    <a:pt x="2728" y="977"/>
                  </a:cubicBezTo>
                  <a:cubicBezTo>
                    <a:pt x="2623" y="1264"/>
                    <a:pt x="2468" y="1590"/>
                    <a:pt x="2334" y="1950"/>
                  </a:cubicBezTo>
                  <a:cubicBezTo>
                    <a:pt x="2220" y="2263"/>
                    <a:pt x="2104" y="2597"/>
                    <a:pt x="1970" y="2931"/>
                  </a:cubicBezTo>
                  <a:cubicBezTo>
                    <a:pt x="1842" y="3252"/>
                    <a:pt x="1745" y="3594"/>
                    <a:pt x="1602" y="3909"/>
                  </a:cubicBezTo>
                  <a:cubicBezTo>
                    <a:pt x="1450" y="4233"/>
                    <a:pt x="1287" y="4546"/>
                    <a:pt x="1129" y="4835"/>
                  </a:cubicBezTo>
                  <a:cubicBezTo>
                    <a:pt x="949" y="5175"/>
                    <a:pt x="764" y="5475"/>
                    <a:pt x="602" y="5732"/>
                  </a:cubicBezTo>
                  <a:cubicBezTo>
                    <a:pt x="265" y="6260"/>
                    <a:pt x="1" y="6571"/>
                    <a:pt x="46" y="6609"/>
                  </a:cubicBezTo>
                  <a:cubicBezTo>
                    <a:pt x="48" y="6611"/>
                    <a:pt x="50" y="6612"/>
                    <a:pt x="54" y="6612"/>
                  </a:cubicBezTo>
                  <a:cubicBezTo>
                    <a:pt x="115" y="6612"/>
                    <a:pt x="419" y="6342"/>
                    <a:pt x="791" y="5862"/>
                  </a:cubicBezTo>
                  <a:cubicBezTo>
                    <a:pt x="981" y="5615"/>
                    <a:pt x="1198" y="5321"/>
                    <a:pt x="1395" y="4981"/>
                  </a:cubicBezTo>
                  <a:cubicBezTo>
                    <a:pt x="1571" y="4691"/>
                    <a:pt x="1721" y="4362"/>
                    <a:pt x="1880" y="4033"/>
                  </a:cubicBezTo>
                  <a:cubicBezTo>
                    <a:pt x="2032" y="3714"/>
                    <a:pt x="2168" y="3380"/>
                    <a:pt x="2295" y="3053"/>
                  </a:cubicBezTo>
                  <a:cubicBezTo>
                    <a:pt x="2427" y="2710"/>
                    <a:pt x="2577" y="2383"/>
                    <a:pt x="2679" y="2063"/>
                  </a:cubicBezTo>
                  <a:cubicBezTo>
                    <a:pt x="2801" y="1691"/>
                    <a:pt x="2899" y="1345"/>
                    <a:pt x="2978" y="1046"/>
                  </a:cubicBezTo>
                  <a:cubicBezTo>
                    <a:pt x="3137" y="426"/>
                    <a:pt x="3188" y="11"/>
                    <a:pt x="3114" y="1"/>
                  </a:cubicBezTo>
                  <a:cubicBezTo>
                    <a:pt x="3114" y="0"/>
                    <a:pt x="3114" y="0"/>
                    <a:pt x="31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268" name="Google Shape;1268;p14"/>
            <p:cNvSpPr/>
            <p:nvPr/>
          </p:nvSpPr>
          <p:spPr>
            <a:xfrm>
              <a:off x="1607875" y="4194450"/>
              <a:ext cx="160500" cy="95825"/>
            </a:xfrm>
            <a:custGeom>
              <a:avLst/>
              <a:gdLst/>
              <a:ahLst/>
              <a:cxnLst/>
              <a:rect l="l" t="t" r="r" b="b"/>
              <a:pathLst>
                <a:path w="6420" h="3833" extrusionOk="0">
                  <a:moveTo>
                    <a:pt x="47" y="1"/>
                  </a:moveTo>
                  <a:cubicBezTo>
                    <a:pt x="43" y="1"/>
                    <a:pt x="39" y="2"/>
                    <a:pt x="36" y="5"/>
                  </a:cubicBezTo>
                  <a:cubicBezTo>
                    <a:pt x="1" y="43"/>
                    <a:pt x="271" y="369"/>
                    <a:pt x="748" y="809"/>
                  </a:cubicBezTo>
                  <a:cubicBezTo>
                    <a:pt x="981" y="1022"/>
                    <a:pt x="1255" y="1270"/>
                    <a:pt x="1572" y="1511"/>
                  </a:cubicBezTo>
                  <a:cubicBezTo>
                    <a:pt x="1844" y="1724"/>
                    <a:pt x="2153" y="1920"/>
                    <a:pt x="2464" y="2126"/>
                  </a:cubicBezTo>
                  <a:cubicBezTo>
                    <a:pt x="2765" y="2322"/>
                    <a:pt x="3081" y="2506"/>
                    <a:pt x="3396" y="2679"/>
                  </a:cubicBezTo>
                  <a:cubicBezTo>
                    <a:pt x="3723" y="2859"/>
                    <a:pt x="4036" y="3055"/>
                    <a:pt x="4350" y="3196"/>
                  </a:cubicBezTo>
                  <a:cubicBezTo>
                    <a:pt x="4712" y="3363"/>
                    <a:pt x="5058" y="3497"/>
                    <a:pt x="5355" y="3602"/>
                  </a:cubicBezTo>
                  <a:cubicBezTo>
                    <a:pt x="5812" y="3758"/>
                    <a:pt x="6162" y="3832"/>
                    <a:pt x="6320" y="3832"/>
                  </a:cubicBezTo>
                  <a:cubicBezTo>
                    <a:pt x="6377" y="3832"/>
                    <a:pt x="6409" y="3823"/>
                    <a:pt x="6411" y="3804"/>
                  </a:cubicBezTo>
                  <a:cubicBezTo>
                    <a:pt x="6420" y="3763"/>
                    <a:pt x="6026" y="3620"/>
                    <a:pt x="5444" y="3359"/>
                  </a:cubicBezTo>
                  <a:cubicBezTo>
                    <a:pt x="5160" y="3230"/>
                    <a:pt x="4848" y="3042"/>
                    <a:pt x="4500" y="2865"/>
                  </a:cubicBezTo>
                  <a:cubicBezTo>
                    <a:pt x="4198" y="2716"/>
                    <a:pt x="3877" y="2554"/>
                    <a:pt x="3558" y="2375"/>
                  </a:cubicBezTo>
                  <a:cubicBezTo>
                    <a:pt x="3253" y="2201"/>
                    <a:pt x="2923" y="2056"/>
                    <a:pt x="2625" y="1867"/>
                  </a:cubicBezTo>
                  <a:cubicBezTo>
                    <a:pt x="2317" y="1668"/>
                    <a:pt x="2024" y="1462"/>
                    <a:pt x="1748" y="1264"/>
                  </a:cubicBezTo>
                  <a:cubicBezTo>
                    <a:pt x="1428" y="1041"/>
                    <a:pt x="1140" y="820"/>
                    <a:pt x="894" y="632"/>
                  </a:cubicBezTo>
                  <a:cubicBezTo>
                    <a:pt x="420" y="267"/>
                    <a:pt x="117" y="1"/>
                    <a:pt x="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269" name="Google Shape;1269;p14"/>
            <p:cNvSpPr/>
            <p:nvPr/>
          </p:nvSpPr>
          <p:spPr>
            <a:xfrm>
              <a:off x="1680500" y="3954525"/>
              <a:ext cx="57750" cy="92900"/>
            </a:xfrm>
            <a:custGeom>
              <a:avLst/>
              <a:gdLst/>
              <a:ahLst/>
              <a:cxnLst/>
              <a:rect l="l" t="t" r="r" b="b"/>
              <a:pathLst>
                <a:path w="2310" h="3716" extrusionOk="0">
                  <a:moveTo>
                    <a:pt x="57" y="0"/>
                  </a:moveTo>
                  <a:cubicBezTo>
                    <a:pt x="55" y="0"/>
                    <a:pt x="53" y="1"/>
                    <a:pt x="51" y="1"/>
                  </a:cubicBezTo>
                  <a:cubicBezTo>
                    <a:pt x="1" y="19"/>
                    <a:pt x="35" y="269"/>
                    <a:pt x="130" y="639"/>
                  </a:cubicBezTo>
                  <a:cubicBezTo>
                    <a:pt x="176" y="819"/>
                    <a:pt x="231" y="1031"/>
                    <a:pt x="309" y="1254"/>
                  </a:cubicBezTo>
                  <a:cubicBezTo>
                    <a:pt x="377" y="1446"/>
                    <a:pt x="472" y="1643"/>
                    <a:pt x="565" y="1844"/>
                  </a:cubicBezTo>
                  <a:cubicBezTo>
                    <a:pt x="656" y="2041"/>
                    <a:pt x="758" y="2231"/>
                    <a:pt x="873" y="2415"/>
                  </a:cubicBezTo>
                  <a:cubicBezTo>
                    <a:pt x="989" y="2606"/>
                    <a:pt x="1090" y="2805"/>
                    <a:pt x="1223" y="2966"/>
                  </a:cubicBezTo>
                  <a:cubicBezTo>
                    <a:pt x="1362" y="3137"/>
                    <a:pt x="1518" y="3292"/>
                    <a:pt x="1687" y="3432"/>
                  </a:cubicBezTo>
                  <a:cubicBezTo>
                    <a:pt x="1930" y="3628"/>
                    <a:pt x="2138" y="3716"/>
                    <a:pt x="2235" y="3716"/>
                  </a:cubicBezTo>
                  <a:cubicBezTo>
                    <a:pt x="2263" y="3716"/>
                    <a:pt x="2282" y="3708"/>
                    <a:pt x="2289" y="3694"/>
                  </a:cubicBezTo>
                  <a:cubicBezTo>
                    <a:pt x="2310" y="3659"/>
                    <a:pt x="2111" y="3516"/>
                    <a:pt x="1864" y="3243"/>
                  </a:cubicBezTo>
                  <a:cubicBezTo>
                    <a:pt x="1741" y="3108"/>
                    <a:pt x="1639" y="2921"/>
                    <a:pt x="1508" y="2740"/>
                  </a:cubicBezTo>
                  <a:cubicBezTo>
                    <a:pt x="1395" y="2583"/>
                    <a:pt x="1274" y="2415"/>
                    <a:pt x="1167" y="2233"/>
                  </a:cubicBezTo>
                  <a:cubicBezTo>
                    <a:pt x="1066" y="2058"/>
                    <a:pt x="929" y="1896"/>
                    <a:pt x="840" y="1709"/>
                  </a:cubicBezTo>
                  <a:cubicBezTo>
                    <a:pt x="746" y="1517"/>
                    <a:pt x="670" y="1321"/>
                    <a:pt x="591" y="1140"/>
                  </a:cubicBezTo>
                  <a:lnTo>
                    <a:pt x="345" y="562"/>
                  </a:lnTo>
                  <a:cubicBezTo>
                    <a:pt x="202" y="225"/>
                    <a:pt x="108" y="0"/>
                    <a:pt x="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270" name="Google Shape;1270;p14"/>
            <p:cNvSpPr/>
            <p:nvPr/>
          </p:nvSpPr>
          <p:spPr>
            <a:xfrm>
              <a:off x="1745700" y="3871225"/>
              <a:ext cx="54475" cy="86375"/>
            </a:xfrm>
            <a:custGeom>
              <a:avLst/>
              <a:gdLst/>
              <a:ahLst/>
              <a:cxnLst/>
              <a:rect l="l" t="t" r="r" b="b"/>
              <a:pathLst>
                <a:path w="2179" h="3455" extrusionOk="0">
                  <a:moveTo>
                    <a:pt x="2104" y="0"/>
                  </a:moveTo>
                  <a:cubicBezTo>
                    <a:pt x="2065" y="0"/>
                    <a:pt x="1976" y="206"/>
                    <a:pt x="1824" y="506"/>
                  </a:cubicBezTo>
                  <a:cubicBezTo>
                    <a:pt x="1748" y="658"/>
                    <a:pt x="1622" y="814"/>
                    <a:pt x="1521" y="998"/>
                  </a:cubicBezTo>
                  <a:cubicBezTo>
                    <a:pt x="1437" y="1159"/>
                    <a:pt x="1351" y="1331"/>
                    <a:pt x="1253" y="1501"/>
                  </a:cubicBezTo>
                  <a:cubicBezTo>
                    <a:pt x="1157" y="1664"/>
                    <a:pt x="1096" y="1852"/>
                    <a:pt x="994" y="2013"/>
                  </a:cubicBezTo>
                  <a:cubicBezTo>
                    <a:pt x="887" y="2178"/>
                    <a:pt x="774" y="2336"/>
                    <a:pt x="671" y="2484"/>
                  </a:cubicBezTo>
                  <a:lnTo>
                    <a:pt x="341" y="2954"/>
                  </a:lnTo>
                  <a:cubicBezTo>
                    <a:pt x="142" y="3237"/>
                    <a:pt x="0" y="3411"/>
                    <a:pt x="41" y="3449"/>
                  </a:cubicBezTo>
                  <a:cubicBezTo>
                    <a:pt x="45" y="3453"/>
                    <a:pt x="51" y="3455"/>
                    <a:pt x="58" y="3455"/>
                  </a:cubicBezTo>
                  <a:cubicBezTo>
                    <a:pt x="120" y="3455"/>
                    <a:pt x="296" y="3323"/>
                    <a:pt x="519" y="3099"/>
                  </a:cubicBezTo>
                  <a:cubicBezTo>
                    <a:pt x="660" y="2960"/>
                    <a:pt x="792" y="2814"/>
                    <a:pt x="917" y="2661"/>
                  </a:cubicBezTo>
                  <a:cubicBezTo>
                    <a:pt x="1035" y="2514"/>
                    <a:pt x="1138" y="2344"/>
                    <a:pt x="1253" y="2175"/>
                  </a:cubicBezTo>
                  <a:cubicBezTo>
                    <a:pt x="1362" y="2013"/>
                    <a:pt x="1460" y="1838"/>
                    <a:pt x="1555" y="1668"/>
                  </a:cubicBezTo>
                  <a:cubicBezTo>
                    <a:pt x="1654" y="1491"/>
                    <a:pt x="1774" y="1327"/>
                    <a:pt x="1850" y="1154"/>
                  </a:cubicBezTo>
                  <a:cubicBezTo>
                    <a:pt x="1932" y="974"/>
                    <a:pt x="2003" y="790"/>
                    <a:pt x="2064" y="602"/>
                  </a:cubicBezTo>
                  <a:cubicBezTo>
                    <a:pt x="2172" y="260"/>
                    <a:pt x="2178" y="20"/>
                    <a:pt x="2106" y="1"/>
                  </a:cubicBezTo>
                  <a:cubicBezTo>
                    <a:pt x="2105" y="0"/>
                    <a:pt x="2104" y="0"/>
                    <a:pt x="21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271" name="Google Shape;1271;p14"/>
            <p:cNvSpPr/>
            <p:nvPr/>
          </p:nvSpPr>
          <p:spPr>
            <a:xfrm>
              <a:off x="1597350" y="4148750"/>
              <a:ext cx="32100" cy="45725"/>
            </a:xfrm>
            <a:custGeom>
              <a:avLst/>
              <a:gdLst/>
              <a:ahLst/>
              <a:cxnLst/>
              <a:rect l="l" t="t" r="r" b="b"/>
              <a:pathLst>
                <a:path w="1284" h="1829" extrusionOk="0">
                  <a:moveTo>
                    <a:pt x="24" y="0"/>
                  </a:moveTo>
                  <a:cubicBezTo>
                    <a:pt x="22" y="0"/>
                    <a:pt x="19" y="1"/>
                    <a:pt x="17" y="2"/>
                  </a:cubicBezTo>
                  <a:cubicBezTo>
                    <a:pt x="1" y="9"/>
                    <a:pt x="29" y="132"/>
                    <a:pt x="93" y="314"/>
                  </a:cubicBezTo>
                  <a:cubicBezTo>
                    <a:pt x="126" y="403"/>
                    <a:pt x="149" y="515"/>
                    <a:pt x="202" y="622"/>
                  </a:cubicBezTo>
                  <a:cubicBezTo>
                    <a:pt x="246" y="716"/>
                    <a:pt x="305" y="810"/>
                    <a:pt x="363" y="906"/>
                  </a:cubicBezTo>
                  <a:cubicBezTo>
                    <a:pt x="419" y="999"/>
                    <a:pt x="499" y="1078"/>
                    <a:pt x="564" y="1163"/>
                  </a:cubicBezTo>
                  <a:cubicBezTo>
                    <a:pt x="630" y="1252"/>
                    <a:pt x="697" y="1341"/>
                    <a:pt x="767" y="1417"/>
                  </a:cubicBezTo>
                  <a:cubicBezTo>
                    <a:pt x="839" y="1497"/>
                    <a:pt x="917" y="1574"/>
                    <a:pt x="998" y="1645"/>
                  </a:cubicBezTo>
                  <a:cubicBezTo>
                    <a:pt x="1130" y="1757"/>
                    <a:pt x="1224" y="1828"/>
                    <a:pt x="1256" y="1828"/>
                  </a:cubicBezTo>
                  <a:cubicBezTo>
                    <a:pt x="1260" y="1828"/>
                    <a:pt x="1263" y="1827"/>
                    <a:pt x="1265" y="1825"/>
                  </a:cubicBezTo>
                  <a:cubicBezTo>
                    <a:pt x="1283" y="1803"/>
                    <a:pt x="1201" y="1706"/>
                    <a:pt x="1079" y="1563"/>
                  </a:cubicBezTo>
                  <a:lnTo>
                    <a:pt x="881" y="1316"/>
                  </a:lnTo>
                  <a:cubicBezTo>
                    <a:pt x="818" y="1238"/>
                    <a:pt x="749" y="1159"/>
                    <a:pt x="686" y="1071"/>
                  </a:cubicBezTo>
                  <a:cubicBezTo>
                    <a:pt x="626" y="986"/>
                    <a:pt x="564" y="900"/>
                    <a:pt x="508" y="813"/>
                  </a:cubicBezTo>
                  <a:cubicBezTo>
                    <a:pt x="450" y="722"/>
                    <a:pt x="409" y="622"/>
                    <a:pt x="362" y="536"/>
                  </a:cubicBezTo>
                  <a:lnTo>
                    <a:pt x="212" y="261"/>
                  </a:lnTo>
                  <a:cubicBezTo>
                    <a:pt x="128" y="105"/>
                    <a:pt x="62" y="0"/>
                    <a:pt x="2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272" name="Google Shape;1272;p14"/>
            <p:cNvSpPr/>
            <p:nvPr/>
          </p:nvSpPr>
          <p:spPr>
            <a:xfrm>
              <a:off x="1623350" y="4171425"/>
              <a:ext cx="25850" cy="40025"/>
            </a:xfrm>
            <a:custGeom>
              <a:avLst/>
              <a:gdLst/>
              <a:ahLst/>
              <a:cxnLst/>
              <a:rect l="l" t="t" r="r" b="b"/>
              <a:pathLst>
                <a:path w="1034" h="1601" extrusionOk="0">
                  <a:moveTo>
                    <a:pt x="26" y="1"/>
                  </a:moveTo>
                  <a:cubicBezTo>
                    <a:pt x="23" y="1"/>
                    <a:pt x="20" y="2"/>
                    <a:pt x="17" y="3"/>
                  </a:cubicBezTo>
                  <a:cubicBezTo>
                    <a:pt x="1" y="12"/>
                    <a:pt x="32" y="113"/>
                    <a:pt x="92" y="267"/>
                  </a:cubicBezTo>
                  <a:cubicBezTo>
                    <a:pt x="121" y="341"/>
                    <a:pt x="140" y="436"/>
                    <a:pt x="185" y="526"/>
                  </a:cubicBezTo>
                  <a:cubicBezTo>
                    <a:pt x="221" y="604"/>
                    <a:pt x="270" y="683"/>
                    <a:pt x="317" y="765"/>
                  </a:cubicBezTo>
                  <a:cubicBezTo>
                    <a:pt x="362" y="844"/>
                    <a:pt x="430" y="909"/>
                    <a:pt x="479" y="986"/>
                  </a:cubicBezTo>
                  <a:cubicBezTo>
                    <a:pt x="529" y="1063"/>
                    <a:pt x="580" y="1142"/>
                    <a:pt x="632" y="1211"/>
                  </a:cubicBezTo>
                  <a:cubicBezTo>
                    <a:pt x="693" y="1290"/>
                    <a:pt x="753" y="1362"/>
                    <a:pt x="806" y="1421"/>
                  </a:cubicBezTo>
                  <a:cubicBezTo>
                    <a:pt x="906" y="1529"/>
                    <a:pt x="978" y="1600"/>
                    <a:pt x="1006" y="1600"/>
                  </a:cubicBezTo>
                  <a:cubicBezTo>
                    <a:pt x="1009" y="1600"/>
                    <a:pt x="1011" y="1600"/>
                    <a:pt x="1013" y="1598"/>
                  </a:cubicBezTo>
                  <a:cubicBezTo>
                    <a:pt x="1034" y="1580"/>
                    <a:pt x="981" y="1485"/>
                    <a:pt x="896" y="1348"/>
                  </a:cubicBezTo>
                  <a:cubicBezTo>
                    <a:pt x="850" y="1275"/>
                    <a:pt x="794" y="1183"/>
                    <a:pt x="754" y="1121"/>
                  </a:cubicBezTo>
                  <a:lnTo>
                    <a:pt x="606" y="900"/>
                  </a:lnTo>
                  <a:lnTo>
                    <a:pt x="464" y="674"/>
                  </a:lnTo>
                  <a:cubicBezTo>
                    <a:pt x="418" y="596"/>
                    <a:pt x="385" y="510"/>
                    <a:pt x="343" y="438"/>
                  </a:cubicBezTo>
                  <a:lnTo>
                    <a:pt x="206" y="207"/>
                  </a:lnTo>
                  <a:cubicBezTo>
                    <a:pt x="129" y="81"/>
                    <a:pt x="63" y="1"/>
                    <a:pt x="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273" name="Google Shape;1273;p14"/>
            <p:cNvSpPr/>
            <p:nvPr/>
          </p:nvSpPr>
          <p:spPr>
            <a:xfrm>
              <a:off x="1647250" y="4195475"/>
              <a:ext cx="15600" cy="22025"/>
            </a:xfrm>
            <a:custGeom>
              <a:avLst/>
              <a:gdLst/>
              <a:ahLst/>
              <a:cxnLst/>
              <a:rect l="l" t="t" r="r" b="b"/>
              <a:pathLst>
                <a:path w="624" h="881" extrusionOk="0">
                  <a:moveTo>
                    <a:pt x="35" y="0"/>
                  </a:moveTo>
                  <a:cubicBezTo>
                    <a:pt x="28" y="0"/>
                    <a:pt x="22" y="2"/>
                    <a:pt x="16" y="5"/>
                  </a:cubicBezTo>
                  <a:cubicBezTo>
                    <a:pt x="0" y="14"/>
                    <a:pt x="18" y="71"/>
                    <a:pt x="51" y="157"/>
                  </a:cubicBezTo>
                  <a:cubicBezTo>
                    <a:pt x="67" y="198"/>
                    <a:pt x="70" y="257"/>
                    <a:pt x="96" y="307"/>
                  </a:cubicBezTo>
                  <a:cubicBezTo>
                    <a:pt x="117" y="351"/>
                    <a:pt x="149" y="396"/>
                    <a:pt x="175" y="439"/>
                  </a:cubicBezTo>
                  <a:cubicBezTo>
                    <a:pt x="200" y="483"/>
                    <a:pt x="247" y="512"/>
                    <a:pt x="277" y="555"/>
                  </a:cubicBezTo>
                  <a:cubicBezTo>
                    <a:pt x="307" y="598"/>
                    <a:pt x="334" y="643"/>
                    <a:pt x="365" y="679"/>
                  </a:cubicBezTo>
                  <a:cubicBezTo>
                    <a:pt x="398" y="719"/>
                    <a:pt x="434" y="757"/>
                    <a:pt x="470" y="793"/>
                  </a:cubicBezTo>
                  <a:cubicBezTo>
                    <a:pt x="526" y="845"/>
                    <a:pt x="567" y="880"/>
                    <a:pt x="590" y="880"/>
                  </a:cubicBezTo>
                  <a:cubicBezTo>
                    <a:pt x="595" y="880"/>
                    <a:pt x="599" y="879"/>
                    <a:pt x="603" y="876"/>
                  </a:cubicBezTo>
                  <a:cubicBezTo>
                    <a:pt x="623" y="858"/>
                    <a:pt x="601" y="799"/>
                    <a:pt x="558" y="719"/>
                  </a:cubicBezTo>
                  <a:lnTo>
                    <a:pt x="487" y="588"/>
                  </a:lnTo>
                  <a:cubicBezTo>
                    <a:pt x="435" y="516"/>
                    <a:pt x="435" y="517"/>
                    <a:pt x="401" y="467"/>
                  </a:cubicBezTo>
                  <a:cubicBezTo>
                    <a:pt x="367" y="416"/>
                    <a:pt x="346" y="388"/>
                    <a:pt x="318" y="345"/>
                  </a:cubicBezTo>
                  <a:cubicBezTo>
                    <a:pt x="290" y="302"/>
                    <a:pt x="277" y="253"/>
                    <a:pt x="250" y="215"/>
                  </a:cubicBezTo>
                  <a:cubicBezTo>
                    <a:pt x="220" y="170"/>
                    <a:pt x="190" y="129"/>
                    <a:pt x="162" y="95"/>
                  </a:cubicBezTo>
                  <a:cubicBezTo>
                    <a:pt x="115" y="36"/>
                    <a:pt x="68" y="0"/>
                    <a:pt x="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274" name="Google Shape;1274;p14"/>
            <p:cNvSpPr/>
            <p:nvPr/>
          </p:nvSpPr>
          <p:spPr>
            <a:xfrm>
              <a:off x="1669725" y="4222400"/>
              <a:ext cx="21300" cy="14000"/>
            </a:xfrm>
            <a:custGeom>
              <a:avLst/>
              <a:gdLst/>
              <a:ahLst/>
              <a:cxnLst/>
              <a:rect l="l" t="t" r="r" b="b"/>
              <a:pathLst>
                <a:path w="852" h="560" extrusionOk="0">
                  <a:moveTo>
                    <a:pt x="61" y="1"/>
                  </a:moveTo>
                  <a:cubicBezTo>
                    <a:pt x="39" y="1"/>
                    <a:pt x="21" y="7"/>
                    <a:pt x="12" y="21"/>
                  </a:cubicBezTo>
                  <a:cubicBezTo>
                    <a:pt x="1" y="34"/>
                    <a:pt x="39" y="77"/>
                    <a:pt x="100" y="137"/>
                  </a:cubicBezTo>
                  <a:cubicBezTo>
                    <a:pt x="129" y="167"/>
                    <a:pt x="153" y="216"/>
                    <a:pt x="194" y="250"/>
                  </a:cubicBezTo>
                  <a:cubicBezTo>
                    <a:pt x="230" y="278"/>
                    <a:pt x="272" y="304"/>
                    <a:pt x="312" y="332"/>
                  </a:cubicBezTo>
                  <a:cubicBezTo>
                    <a:pt x="350" y="359"/>
                    <a:pt x="400" y="366"/>
                    <a:pt x="442" y="390"/>
                  </a:cubicBezTo>
                  <a:cubicBezTo>
                    <a:pt x="485" y="416"/>
                    <a:pt x="524" y="445"/>
                    <a:pt x="564" y="465"/>
                  </a:cubicBezTo>
                  <a:cubicBezTo>
                    <a:pt x="606" y="487"/>
                    <a:pt x="650" y="507"/>
                    <a:pt x="695" y="524"/>
                  </a:cubicBezTo>
                  <a:cubicBezTo>
                    <a:pt x="749" y="545"/>
                    <a:pt x="790" y="560"/>
                    <a:pt x="815" y="560"/>
                  </a:cubicBezTo>
                  <a:cubicBezTo>
                    <a:pt x="827" y="560"/>
                    <a:pt x="835" y="556"/>
                    <a:pt x="839" y="548"/>
                  </a:cubicBezTo>
                  <a:cubicBezTo>
                    <a:pt x="851" y="524"/>
                    <a:pt x="813" y="479"/>
                    <a:pt x="749" y="423"/>
                  </a:cubicBezTo>
                  <a:cubicBezTo>
                    <a:pt x="716" y="397"/>
                    <a:pt x="681" y="364"/>
                    <a:pt x="640" y="334"/>
                  </a:cubicBezTo>
                  <a:lnTo>
                    <a:pt x="523" y="261"/>
                  </a:lnTo>
                  <a:lnTo>
                    <a:pt x="406" y="187"/>
                  </a:lnTo>
                  <a:cubicBezTo>
                    <a:pt x="366" y="160"/>
                    <a:pt x="335" y="122"/>
                    <a:pt x="298" y="100"/>
                  </a:cubicBezTo>
                  <a:cubicBezTo>
                    <a:pt x="253" y="74"/>
                    <a:pt x="212" y="49"/>
                    <a:pt x="175" y="33"/>
                  </a:cubicBezTo>
                  <a:cubicBezTo>
                    <a:pt x="132" y="12"/>
                    <a:pt x="92" y="1"/>
                    <a:pt x="6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275" name="Google Shape;1275;p14"/>
            <p:cNvSpPr/>
            <p:nvPr/>
          </p:nvSpPr>
          <p:spPr>
            <a:xfrm>
              <a:off x="1596100" y="4185350"/>
              <a:ext cx="4475" cy="2125"/>
            </a:xfrm>
            <a:custGeom>
              <a:avLst/>
              <a:gdLst/>
              <a:ahLst/>
              <a:cxnLst/>
              <a:rect l="l" t="t" r="r" b="b"/>
              <a:pathLst>
                <a:path w="179" h="85" extrusionOk="0">
                  <a:moveTo>
                    <a:pt x="155" y="1"/>
                  </a:moveTo>
                  <a:cubicBezTo>
                    <a:pt x="127" y="5"/>
                    <a:pt x="97" y="12"/>
                    <a:pt x="70" y="23"/>
                  </a:cubicBezTo>
                  <a:cubicBezTo>
                    <a:pt x="56" y="27"/>
                    <a:pt x="44" y="35"/>
                    <a:pt x="34" y="44"/>
                  </a:cubicBezTo>
                  <a:cubicBezTo>
                    <a:pt x="29" y="48"/>
                    <a:pt x="6" y="61"/>
                    <a:pt x="3" y="63"/>
                  </a:cubicBezTo>
                  <a:cubicBezTo>
                    <a:pt x="0" y="68"/>
                    <a:pt x="3" y="70"/>
                    <a:pt x="3" y="72"/>
                  </a:cubicBezTo>
                  <a:cubicBezTo>
                    <a:pt x="2" y="72"/>
                    <a:pt x="4" y="73"/>
                    <a:pt x="6" y="73"/>
                  </a:cubicBezTo>
                  <a:cubicBezTo>
                    <a:pt x="10" y="73"/>
                    <a:pt x="19" y="71"/>
                    <a:pt x="23" y="71"/>
                  </a:cubicBezTo>
                  <a:cubicBezTo>
                    <a:pt x="24" y="71"/>
                    <a:pt x="24" y="71"/>
                    <a:pt x="25" y="72"/>
                  </a:cubicBezTo>
                  <a:cubicBezTo>
                    <a:pt x="26" y="74"/>
                    <a:pt x="23" y="78"/>
                    <a:pt x="26" y="80"/>
                  </a:cubicBezTo>
                  <a:cubicBezTo>
                    <a:pt x="30" y="83"/>
                    <a:pt x="36" y="84"/>
                    <a:pt x="40" y="84"/>
                  </a:cubicBezTo>
                  <a:cubicBezTo>
                    <a:pt x="42" y="84"/>
                    <a:pt x="45" y="84"/>
                    <a:pt x="48" y="84"/>
                  </a:cubicBezTo>
                  <a:cubicBezTo>
                    <a:pt x="62" y="84"/>
                    <a:pt x="75" y="82"/>
                    <a:pt x="87" y="77"/>
                  </a:cubicBezTo>
                  <a:cubicBezTo>
                    <a:pt x="109" y="69"/>
                    <a:pt x="130" y="59"/>
                    <a:pt x="149" y="47"/>
                  </a:cubicBezTo>
                  <a:cubicBezTo>
                    <a:pt x="155" y="42"/>
                    <a:pt x="164" y="38"/>
                    <a:pt x="169" y="31"/>
                  </a:cubicBezTo>
                  <a:cubicBezTo>
                    <a:pt x="173" y="27"/>
                    <a:pt x="169" y="25"/>
                    <a:pt x="169" y="23"/>
                  </a:cubicBezTo>
                  <a:cubicBezTo>
                    <a:pt x="170" y="20"/>
                    <a:pt x="168" y="17"/>
                    <a:pt x="166" y="14"/>
                  </a:cubicBezTo>
                  <a:cubicBezTo>
                    <a:pt x="165" y="12"/>
                    <a:pt x="179" y="5"/>
                    <a:pt x="175" y="3"/>
                  </a:cubicBezTo>
                  <a:cubicBezTo>
                    <a:pt x="169" y="1"/>
                    <a:pt x="162" y="1"/>
                    <a:pt x="1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276" name="Google Shape;1276;p14"/>
            <p:cNvSpPr/>
            <p:nvPr/>
          </p:nvSpPr>
          <p:spPr>
            <a:xfrm>
              <a:off x="1684250" y="3933375"/>
              <a:ext cx="4800" cy="4875"/>
            </a:xfrm>
            <a:custGeom>
              <a:avLst/>
              <a:gdLst/>
              <a:ahLst/>
              <a:cxnLst/>
              <a:rect l="l" t="t" r="r" b="b"/>
              <a:pathLst>
                <a:path w="192" h="195" extrusionOk="0">
                  <a:moveTo>
                    <a:pt x="104" y="0"/>
                  </a:moveTo>
                  <a:cubicBezTo>
                    <a:pt x="93" y="0"/>
                    <a:pt x="83" y="6"/>
                    <a:pt x="70" y="13"/>
                  </a:cubicBezTo>
                  <a:cubicBezTo>
                    <a:pt x="62" y="19"/>
                    <a:pt x="33" y="17"/>
                    <a:pt x="25" y="24"/>
                  </a:cubicBezTo>
                  <a:cubicBezTo>
                    <a:pt x="18" y="31"/>
                    <a:pt x="17" y="42"/>
                    <a:pt x="11" y="49"/>
                  </a:cubicBezTo>
                  <a:cubicBezTo>
                    <a:pt x="5" y="55"/>
                    <a:pt x="21" y="75"/>
                    <a:pt x="17" y="83"/>
                  </a:cubicBezTo>
                  <a:cubicBezTo>
                    <a:pt x="11" y="91"/>
                    <a:pt x="7" y="99"/>
                    <a:pt x="3" y="109"/>
                  </a:cubicBezTo>
                  <a:cubicBezTo>
                    <a:pt x="0" y="118"/>
                    <a:pt x="0" y="129"/>
                    <a:pt x="2" y="140"/>
                  </a:cubicBezTo>
                  <a:cubicBezTo>
                    <a:pt x="5" y="160"/>
                    <a:pt x="7" y="174"/>
                    <a:pt x="32" y="185"/>
                  </a:cubicBezTo>
                  <a:cubicBezTo>
                    <a:pt x="45" y="192"/>
                    <a:pt x="58" y="195"/>
                    <a:pt x="72" y="195"/>
                  </a:cubicBezTo>
                  <a:cubicBezTo>
                    <a:pt x="83" y="195"/>
                    <a:pt x="94" y="193"/>
                    <a:pt x="105" y="189"/>
                  </a:cubicBezTo>
                  <a:cubicBezTo>
                    <a:pt x="118" y="186"/>
                    <a:pt x="129" y="181"/>
                    <a:pt x="139" y="174"/>
                  </a:cubicBezTo>
                  <a:cubicBezTo>
                    <a:pt x="149" y="167"/>
                    <a:pt x="148" y="156"/>
                    <a:pt x="154" y="148"/>
                  </a:cubicBezTo>
                  <a:cubicBezTo>
                    <a:pt x="160" y="140"/>
                    <a:pt x="164" y="132"/>
                    <a:pt x="167" y="122"/>
                  </a:cubicBezTo>
                  <a:cubicBezTo>
                    <a:pt x="171" y="113"/>
                    <a:pt x="189" y="110"/>
                    <a:pt x="190" y="100"/>
                  </a:cubicBezTo>
                  <a:cubicBezTo>
                    <a:pt x="191" y="90"/>
                    <a:pt x="190" y="77"/>
                    <a:pt x="187" y="66"/>
                  </a:cubicBezTo>
                  <a:cubicBezTo>
                    <a:pt x="174" y="38"/>
                    <a:pt x="149" y="15"/>
                    <a:pt x="119" y="4"/>
                  </a:cubicBezTo>
                  <a:cubicBezTo>
                    <a:pt x="114" y="1"/>
                    <a:pt x="109" y="0"/>
                    <a:pt x="1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277" name="Google Shape;1277;p14"/>
            <p:cNvSpPr/>
            <p:nvPr/>
          </p:nvSpPr>
          <p:spPr>
            <a:xfrm>
              <a:off x="1648675" y="4049325"/>
              <a:ext cx="90025" cy="80150"/>
            </a:xfrm>
            <a:custGeom>
              <a:avLst/>
              <a:gdLst/>
              <a:ahLst/>
              <a:cxnLst/>
              <a:rect l="l" t="t" r="r" b="b"/>
              <a:pathLst>
                <a:path w="3601" h="3206" extrusionOk="0">
                  <a:moveTo>
                    <a:pt x="24" y="1"/>
                  </a:moveTo>
                  <a:cubicBezTo>
                    <a:pt x="23" y="1"/>
                    <a:pt x="22" y="1"/>
                    <a:pt x="21" y="2"/>
                  </a:cubicBezTo>
                  <a:cubicBezTo>
                    <a:pt x="0" y="15"/>
                    <a:pt x="126" y="258"/>
                    <a:pt x="368" y="601"/>
                  </a:cubicBezTo>
                  <a:cubicBezTo>
                    <a:pt x="487" y="768"/>
                    <a:pt x="627" y="961"/>
                    <a:pt x="798" y="1156"/>
                  </a:cubicBezTo>
                  <a:cubicBezTo>
                    <a:pt x="942" y="1325"/>
                    <a:pt x="1113" y="1491"/>
                    <a:pt x="1283" y="1662"/>
                  </a:cubicBezTo>
                  <a:cubicBezTo>
                    <a:pt x="1449" y="1825"/>
                    <a:pt x="1628" y="1981"/>
                    <a:pt x="1806" y="2129"/>
                  </a:cubicBezTo>
                  <a:cubicBezTo>
                    <a:pt x="1993" y="2282"/>
                    <a:pt x="2172" y="2440"/>
                    <a:pt x="2356" y="2567"/>
                  </a:cubicBezTo>
                  <a:cubicBezTo>
                    <a:pt x="2568" y="2716"/>
                    <a:pt x="2773" y="2840"/>
                    <a:pt x="2951" y="2939"/>
                  </a:cubicBezTo>
                  <a:cubicBezTo>
                    <a:pt x="3271" y="3116"/>
                    <a:pt x="3510" y="3205"/>
                    <a:pt x="3575" y="3205"/>
                  </a:cubicBezTo>
                  <a:cubicBezTo>
                    <a:pt x="3586" y="3205"/>
                    <a:pt x="3592" y="3203"/>
                    <a:pt x="3594" y="3198"/>
                  </a:cubicBezTo>
                  <a:cubicBezTo>
                    <a:pt x="3600" y="3178"/>
                    <a:pt x="3360" y="3051"/>
                    <a:pt x="3013" y="2826"/>
                  </a:cubicBezTo>
                  <a:cubicBezTo>
                    <a:pt x="2844" y="2716"/>
                    <a:pt x="2660" y="2568"/>
                    <a:pt x="2458" y="2416"/>
                  </a:cubicBezTo>
                  <a:cubicBezTo>
                    <a:pt x="2281" y="2288"/>
                    <a:pt x="2097" y="2146"/>
                    <a:pt x="1914" y="1994"/>
                  </a:cubicBezTo>
                  <a:cubicBezTo>
                    <a:pt x="1740" y="1847"/>
                    <a:pt x="1552" y="1710"/>
                    <a:pt x="1387" y="1550"/>
                  </a:cubicBezTo>
                  <a:cubicBezTo>
                    <a:pt x="1216" y="1385"/>
                    <a:pt x="1057" y="1216"/>
                    <a:pt x="910" y="1054"/>
                  </a:cubicBezTo>
                  <a:cubicBezTo>
                    <a:pt x="738" y="867"/>
                    <a:pt x="587" y="687"/>
                    <a:pt x="458" y="532"/>
                  </a:cubicBezTo>
                  <a:cubicBezTo>
                    <a:pt x="206" y="221"/>
                    <a:pt x="56" y="1"/>
                    <a:pt x="2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278" name="Google Shape;1278;p14"/>
            <p:cNvSpPr/>
            <p:nvPr/>
          </p:nvSpPr>
          <p:spPr>
            <a:xfrm>
              <a:off x="1735150" y="3993625"/>
              <a:ext cx="80125" cy="140600"/>
            </a:xfrm>
            <a:custGeom>
              <a:avLst/>
              <a:gdLst/>
              <a:ahLst/>
              <a:cxnLst/>
              <a:rect l="l" t="t" r="r" b="b"/>
              <a:pathLst>
                <a:path w="3205" h="5624" extrusionOk="0">
                  <a:moveTo>
                    <a:pt x="3166" y="1"/>
                  </a:moveTo>
                  <a:cubicBezTo>
                    <a:pt x="3154" y="1"/>
                    <a:pt x="3086" y="64"/>
                    <a:pt x="2971" y="167"/>
                  </a:cubicBezTo>
                  <a:cubicBezTo>
                    <a:pt x="2853" y="276"/>
                    <a:pt x="2694" y="447"/>
                    <a:pt x="2512" y="657"/>
                  </a:cubicBezTo>
                  <a:cubicBezTo>
                    <a:pt x="2335" y="865"/>
                    <a:pt x="2119" y="1102"/>
                    <a:pt x="1927" y="1389"/>
                  </a:cubicBezTo>
                  <a:cubicBezTo>
                    <a:pt x="1758" y="1634"/>
                    <a:pt x="1598" y="1908"/>
                    <a:pt x="1439" y="2189"/>
                  </a:cubicBezTo>
                  <a:cubicBezTo>
                    <a:pt x="1288" y="2460"/>
                    <a:pt x="1165" y="2750"/>
                    <a:pt x="1033" y="3030"/>
                  </a:cubicBezTo>
                  <a:cubicBezTo>
                    <a:pt x="895" y="3320"/>
                    <a:pt x="763" y="3606"/>
                    <a:pt x="651" y="3880"/>
                  </a:cubicBezTo>
                  <a:cubicBezTo>
                    <a:pt x="519" y="4197"/>
                    <a:pt x="407" y="4492"/>
                    <a:pt x="313" y="4747"/>
                  </a:cubicBezTo>
                  <a:cubicBezTo>
                    <a:pt x="121" y="5272"/>
                    <a:pt x="1" y="5614"/>
                    <a:pt x="27" y="5624"/>
                  </a:cubicBezTo>
                  <a:cubicBezTo>
                    <a:pt x="27" y="5624"/>
                    <a:pt x="28" y="5624"/>
                    <a:pt x="28" y="5624"/>
                  </a:cubicBezTo>
                  <a:cubicBezTo>
                    <a:pt x="56" y="5624"/>
                    <a:pt x="205" y="5294"/>
                    <a:pt x="419" y="4789"/>
                  </a:cubicBezTo>
                  <a:lnTo>
                    <a:pt x="792" y="3938"/>
                  </a:lnTo>
                  <a:cubicBezTo>
                    <a:pt x="910" y="3668"/>
                    <a:pt x="1033" y="3380"/>
                    <a:pt x="1172" y="3092"/>
                  </a:cubicBezTo>
                  <a:cubicBezTo>
                    <a:pt x="1305" y="2816"/>
                    <a:pt x="1446" y="2538"/>
                    <a:pt x="1593" y="2269"/>
                  </a:cubicBezTo>
                  <a:cubicBezTo>
                    <a:pt x="1748" y="1990"/>
                    <a:pt x="1920" y="1729"/>
                    <a:pt x="2082" y="1485"/>
                  </a:cubicBezTo>
                  <a:cubicBezTo>
                    <a:pt x="2264" y="1199"/>
                    <a:pt x="2452" y="947"/>
                    <a:pt x="2615" y="733"/>
                  </a:cubicBezTo>
                  <a:cubicBezTo>
                    <a:pt x="2959" y="293"/>
                    <a:pt x="3204" y="24"/>
                    <a:pt x="3167" y="1"/>
                  </a:cubicBezTo>
                  <a:cubicBezTo>
                    <a:pt x="3167" y="1"/>
                    <a:pt x="3167" y="1"/>
                    <a:pt x="31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279" name="Google Shape;1279;p14"/>
            <p:cNvSpPr/>
            <p:nvPr/>
          </p:nvSpPr>
          <p:spPr>
            <a:xfrm>
              <a:off x="1765525" y="4196800"/>
              <a:ext cx="4925" cy="9200"/>
            </a:xfrm>
            <a:custGeom>
              <a:avLst/>
              <a:gdLst/>
              <a:ahLst/>
              <a:cxnLst/>
              <a:rect l="l" t="t" r="r" b="b"/>
              <a:pathLst>
                <a:path w="197" h="368" extrusionOk="0">
                  <a:moveTo>
                    <a:pt x="111" y="0"/>
                  </a:moveTo>
                  <a:cubicBezTo>
                    <a:pt x="94" y="0"/>
                    <a:pt x="81" y="18"/>
                    <a:pt x="65" y="44"/>
                  </a:cubicBezTo>
                  <a:cubicBezTo>
                    <a:pt x="55" y="59"/>
                    <a:pt x="25" y="74"/>
                    <a:pt x="18" y="89"/>
                  </a:cubicBezTo>
                  <a:cubicBezTo>
                    <a:pt x="11" y="106"/>
                    <a:pt x="10" y="125"/>
                    <a:pt x="6" y="142"/>
                  </a:cubicBezTo>
                  <a:cubicBezTo>
                    <a:pt x="0" y="159"/>
                    <a:pt x="18" y="181"/>
                    <a:pt x="14" y="198"/>
                  </a:cubicBezTo>
                  <a:cubicBezTo>
                    <a:pt x="10" y="215"/>
                    <a:pt x="6" y="232"/>
                    <a:pt x="3" y="250"/>
                  </a:cubicBezTo>
                  <a:cubicBezTo>
                    <a:pt x="2" y="268"/>
                    <a:pt x="2" y="287"/>
                    <a:pt x="3" y="305"/>
                  </a:cubicBezTo>
                  <a:cubicBezTo>
                    <a:pt x="9" y="339"/>
                    <a:pt x="13" y="361"/>
                    <a:pt x="39" y="366"/>
                  </a:cubicBezTo>
                  <a:cubicBezTo>
                    <a:pt x="42" y="367"/>
                    <a:pt x="46" y="367"/>
                    <a:pt x="49" y="367"/>
                  </a:cubicBezTo>
                  <a:cubicBezTo>
                    <a:pt x="72" y="367"/>
                    <a:pt x="96" y="353"/>
                    <a:pt x="116" y="328"/>
                  </a:cubicBezTo>
                  <a:cubicBezTo>
                    <a:pt x="130" y="313"/>
                    <a:pt x="141" y="298"/>
                    <a:pt x="152" y="280"/>
                  </a:cubicBezTo>
                  <a:cubicBezTo>
                    <a:pt x="157" y="264"/>
                    <a:pt x="161" y="246"/>
                    <a:pt x="164" y="228"/>
                  </a:cubicBezTo>
                  <a:cubicBezTo>
                    <a:pt x="169" y="211"/>
                    <a:pt x="172" y="194"/>
                    <a:pt x="175" y="177"/>
                  </a:cubicBezTo>
                  <a:cubicBezTo>
                    <a:pt x="178" y="157"/>
                    <a:pt x="197" y="142"/>
                    <a:pt x="197" y="126"/>
                  </a:cubicBezTo>
                  <a:cubicBezTo>
                    <a:pt x="197" y="107"/>
                    <a:pt x="195" y="88"/>
                    <a:pt x="191" y="70"/>
                  </a:cubicBezTo>
                  <a:cubicBezTo>
                    <a:pt x="180" y="35"/>
                    <a:pt x="150" y="8"/>
                    <a:pt x="115" y="1"/>
                  </a:cubicBezTo>
                  <a:cubicBezTo>
                    <a:pt x="114" y="1"/>
                    <a:pt x="112" y="0"/>
                    <a:pt x="11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280" name="Google Shape;1280;p14"/>
            <p:cNvSpPr/>
            <p:nvPr/>
          </p:nvSpPr>
          <p:spPr>
            <a:xfrm>
              <a:off x="1762825" y="4236000"/>
              <a:ext cx="9125" cy="30675"/>
            </a:xfrm>
            <a:custGeom>
              <a:avLst/>
              <a:gdLst/>
              <a:ahLst/>
              <a:cxnLst/>
              <a:rect l="l" t="t" r="r" b="b"/>
              <a:pathLst>
                <a:path w="365" h="1227" extrusionOk="0">
                  <a:moveTo>
                    <a:pt x="27" y="0"/>
                  </a:moveTo>
                  <a:cubicBezTo>
                    <a:pt x="24" y="0"/>
                    <a:pt x="21" y="1"/>
                    <a:pt x="18" y="2"/>
                  </a:cubicBezTo>
                  <a:cubicBezTo>
                    <a:pt x="1" y="7"/>
                    <a:pt x="9" y="78"/>
                    <a:pt x="24" y="184"/>
                  </a:cubicBezTo>
                  <a:cubicBezTo>
                    <a:pt x="31" y="237"/>
                    <a:pt x="21" y="304"/>
                    <a:pt x="35" y="370"/>
                  </a:cubicBezTo>
                  <a:cubicBezTo>
                    <a:pt x="46" y="426"/>
                    <a:pt x="63" y="486"/>
                    <a:pt x="77" y="546"/>
                  </a:cubicBezTo>
                  <a:cubicBezTo>
                    <a:pt x="91" y="604"/>
                    <a:pt x="126" y="655"/>
                    <a:pt x="143" y="716"/>
                  </a:cubicBezTo>
                  <a:cubicBezTo>
                    <a:pt x="158" y="776"/>
                    <a:pt x="170" y="836"/>
                    <a:pt x="186" y="890"/>
                  </a:cubicBezTo>
                  <a:cubicBezTo>
                    <a:pt x="205" y="954"/>
                    <a:pt x="224" y="1013"/>
                    <a:pt x="243" y="1064"/>
                  </a:cubicBezTo>
                  <a:cubicBezTo>
                    <a:pt x="280" y="1162"/>
                    <a:pt x="305" y="1226"/>
                    <a:pt x="330" y="1226"/>
                  </a:cubicBezTo>
                  <a:cubicBezTo>
                    <a:pt x="331" y="1226"/>
                    <a:pt x="332" y="1226"/>
                    <a:pt x="333" y="1226"/>
                  </a:cubicBezTo>
                  <a:cubicBezTo>
                    <a:pt x="359" y="1219"/>
                    <a:pt x="365" y="1144"/>
                    <a:pt x="354" y="1035"/>
                  </a:cubicBezTo>
                  <a:cubicBezTo>
                    <a:pt x="348" y="982"/>
                    <a:pt x="344" y="919"/>
                    <a:pt x="333" y="852"/>
                  </a:cubicBezTo>
                  <a:cubicBezTo>
                    <a:pt x="324" y="796"/>
                    <a:pt x="303" y="735"/>
                    <a:pt x="290" y="676"/>
                  </a:cubicBezTo>
                  <a:cubicBezTo>
                    <a:pt x="277" y="618"/>
                    <a:pt x="260" y="562"/>
                    <a:pt x="245" y="501"/>
                  </a:cubicBezTo>
                  <a:cubicBezTo>
                    <a:pt x="228" y="441"/>
                    <a:pt x="227" y="378"/>
                    <a:pt x="211" y="323"/>
                  </a:cubicBezTo>
                  <a:cubicBezTo>
                    <a:pt x="190" y="259"/>
                    <a:pt x="170" y="202"/>
                    <a:pt x="149" y="153"/>
                  </a:cubicBezTo>
                  <a:cubicBezTo>
                    <a:pt x="109" y="59"/>
                    <a:pt x="62" y="0"/>
                    <a:pt x="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281" name="Google Shape;1281;p14"/>
            <p:cNvSpPr/>
            <p:nvPr/>
          </p:nvSpPr>
          <p:spPr>
            <a:xfrm>
              <a:off x="1823250" y="4412475"/>
              <a:ext cx="17825" cy="4950"/>
            </a:xfrm>
            <a:custGeom>
              <a:avLst/>
              <a:gdLst/>
              <a:ahLst/>
              <a:cxnLst/>
              <a:rect l="l" t="t" r="r" b="b"/>
              <a:pathLst>
                <a:path w="713" h="198" extrusionOk="0">
                  <a:moveTo>
                    <a:pt x="489" y="1"/>
                  </a:moveTo>
                  <a:cubicBezTo>
                    <a:pt x="459" y="1"/>
                    <a:pt x="428" y="6"/>
                    <a:pt x="397" y="8"/>
                  </a:cubicBezTo>
                  <a:cubicBezTo>
                    <a:pt x="363" y="9"/>
                    <a:pt x="333" y="35"/>
                    <a:pt x="299" y="38"/>
                  </a:cubicBezTo>
                  <a:cubicBezTo>
                    <a:pt x="264" y="40"/>
                    <a:pt x="230" y="40"/>
                    <a:pt x="197" y="46"/>
                  </a:cubicBezTo>
                  <a:cubicBezTo>
                    <a:pt x="164" y="51"/>
                    <a:pt x="130" y="58"/>
                    <a:pt x="97" y="68"/>
                  </a:cubicBezTo>
                  <a:cubicBezTo>
                    <a:pt x="39" y="84"/>
                    <a:pt x="1" y="96"/>
                    <a:pt x="2" y="123"/>
                  </a:cubicBezTo>
                  <a:cubicBezTo>
                    <a:pt x="5" y="149"/>
                    <a:pt x="47" y="170"/>
                    <a:pt x="108" y="181"/>
                  </a:cubicBezTo>
                  <a:cubicBezTo>
                    <a:pt x="142" y="189"/>
                    <a:pt x="178" y="194"/>
                    <a:pt x="212" y="197"/>
                  </a:cubicBezTo>
                  <a:cubicBezTo>
                    <a:pt x="214" y="197"/>
                    <a:pt x="217" y="197"/>
                    <a:pt x="219" y="197"/>
                  </a:cubicBezTo>
                  <a:cubicBezTo>
                    <a:pt x="250" y="197"/>
                    <a:pt x="282" y="190"/>
                    <a:pt x="313" y="189"/>
                  </a:cubicBezTo>
                  <a:cubicBezTo>
                    <a:pt x="347" y="189"/>
                    <a:pt x="379" y="183"/>
                    <a:pt x="414" y="179"/>
                  </a:cubicBezTo>
                  <a:cubicBezTo>
                    <a:pt x="418" y="179"/>
                    <a:pt x="422" y="179"/>
                    <a:pt x="426" y="179"/>
                  </a:cubicBezTo>
                  <a:cubicBezTo>
                    <a:pt x="450" y="179"/>
                    <a:pt x="474" y="184"/>
                    <a:pt x="496" y="184"/>
                  </a:cubicBezTo>
                  <a:cubicBezTo>
                    <a:pt x="503" y="184"/>
                    <a:pt x="509" y="183"/>
                    <a:pt x="516" y="182"/>
                  </a:cubicBezTo>
                  <a:cubicBezTo>
                    <a:pt x="550" y="175"/>
                    <a:pt x="584" y="167"/>
                    <a:pt x="615" y="155"/>
                  </a:cubicBezTo>
                  <a:cubicBezTo>
                    <a:pt x="675" y="133"/>
                    <a:pt x="712" y="95"/>
                    <a:pt x="707" y="58"/>
                  </a:cubicBezTo>
                  <a:cubicBezTo>
                    <a:pt x="705" y="39"/>
                    <a:pt x="664" y="34"/>
                    <a:pt x="603" y="27"/>
                  </a:cubicBezTo>
                  <a:cubicBezTo>
                    <a:pt x="573" y="24"/>
                    <a:pt x="536" y="1"/>
                    <a:pt x="498" y="1"/>
                  </a:cubicBezTo>
                  <a:cubicBezTo>
                    <a:pt x="495" y="1"/>
                    <a:pt x="492" y="1"/>
                    <a:pt x="48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282" name="Google Shape;1282;p14"/>
            <p:cNvSpPr/>
            <p:nvPr/>
          </p:nvSpPr>
          <p:spPr>
            <a:xfrm>
              <a:off x="1804750" y="3788625"/>
              <a:ext cx="4725" cy="27125"/>
            </a:xfrm>
            <a:custGeom>
              <a:avLst/>
              <a:gdLst/>
              <a:ahLst/>
              <a:cxnLst/>
              <a:rect l="l" t="t" r="r" b="b"/>
              <a:pathLst>
                <a:path w="189" h="1085" extrusionOk="0">
                  <a:moveTo>
                    <a:pt x="53" y="0"/>
                  </a:moveTo>
                  <a:cubicBezTo>
                    <a:pt x="51" y="0"/>
                    <a:pt x="50" y="0"/>
                    <a:pt x="48" y="0"/>
                  </a:cubicBezTo>
                  <a:cubicBezTo>
                    <a:pt x="30" y="3"/>
                    <a:pt x="29" y="65"/>
                    <a:pt x="25" y="159"/>
                  </a:cubicBezTo>
                  <a:cubicBezTo>
                    <a:pt x="22" y="205"/>
                    <a:pt x="0" y="258"/>
                    <a:pt x="0" y="315"/>
                  </a:cubicBezTo>
                  <a:cubicBezTo>
                    <a:pt x="3" y="388"/>
                    <a:pt x="3" y="411"/>
                    <a:pt x="6" y="468"/>
                  </a:cubicBezTo>
                  <a:cubicBezTo>
                    <a:pt x="6" y="520"/>
                    <a:pt x="30" y="570"/>
                    <a:pt x="29" y="622"/>
                  </a:cubicBezTo>
                  <a:cubicBezTo>
                    <a:pt x="29" y="672"/>
                    <a:pt x="28" y="715"/>
                    <a:pt x="26" y="775"/>
                  </a:cubicBezTo>
                  <a:cubicBezTo>
                    <a:pt x="29" y="817"/>
                    <a:pt x="30" y="865"/>
                    <a:pt x="33" y="929"/>
                  </a:cubicBezTo>
                  <a:cubicBezTo>
                    <a:pt x="41" y="1021"/>
                    <a:pt x="44" y="1083"/>
                    <a:pt x="71" y="1084"/>
                  </a:cubicBezTo>
                  <a:cubicBezTo>
                    <a:pt x="72" y="1084"/>
                    <a:pt x="72" y="1084"/>
                    <a:pt x="73" y="1084"/>
                  </a:cubicBezTo>
                  <a:cubicBezTo>
                    <a:pt x="98" y="1084"/>
                    <a:pt x="126" y="1025"/>
                    <a:pt x="148" y="934"/>
                  </a:cubicBezTo>
                  <a:cubicBezTo>
                    <a:pt x="161" y="882"/>
                    <a:pt x="171" y="829"/>
                    <a:pt x="179" y="777"/>
                  </a:cubicBezTo>
                  <a:cubicBezTo>
                    <a:pt x="184" y="727"/>
                    <a:pt x="180" y="671"/>
                    <a:pt x="182" y="619"/>
                  </a:cubicBezTo>
                  <a:cubicBezTo>
                    <a:pt x="184" y="566"/>
                    <a:pt x="180" y="514"/>
                    <a:pt x="179" y="460"/>
                  </a:cubicBezTo>
                  <a:cubicBezTo>
                    <a:pt x="176" y="407"/>
                    <a:pt x="188" y="352"/>
                    <a:pt x="182" y="302"/>
                  </a:cubicBezTo>
                  <a:cubicBezTo>
                    <a:pt x="176" y="249"/>
                    <a:pt x="165" y="197"/>
                    <a:pt x="153" y="145"/>
                  </a:cubicBezTo>
                  <a:cubicBezTo>
                    <a:pt x="128" y="56"/>
                    <a:pt x="89" y="0"/>
                    <a:pt x="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283" name="Google Shape;1283;p14"/>
            <p:cNvSpPr/>
            <p:nvPr/>
          </p:nvSpPr>
          <p:spPr>
            <a:xfrm>
              <a:off x="1818275" y="37987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close/>
                </a:path>
              </a:pathLst>
            </a:custGeom>
            <a:solidFill>
              <a:schemeClr val="dk2"/>
            </a:solidFill>
            <a:ln w="25" cap="flat" cmpd="sng">
              <a:solidFill>
                <a:srgbClr val="9B9595"/>
              </a:solidFill>
              <a:prstDash val="solid"/>
              <a:miter lim="136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284" name="Google Shape;1284;p14"/>
            <p:cNvSpPr/>
            <p:nvPr/>
          </p:nvSpPr>
          <p:spPr>
            <a:xfrm>
              <a:off x="1692325" y="3912900"/>
              <a:ext cx="13550" cy="5900"/>
            </a:xfrm>
            <a:custGeom>
              <a:avLst/>
              <a:gdLst/>
              <a:ahLst/>
              <a:cxnLst/>
              <a:rect l="l" t="t" r="r" b="b"/>
              <a:pathLst>
                <a:path w="542" h="236" extrusionOk="0">
                  <a:moveTo>
                    <a:pt x="370" y="0"/>
                  </a:moveTo>
                  <a:cubicBezTo>
                    <a:pt x="368" y="0"/>
                    <a:pt x="366" y="1"/>
                    <a:pt x="364" y="1"/>
                  </a:cubicBezTo>
                  <a:cubicBezTo>
                    <a:pt x="337" y="6"/>
                    <a:pt x="311" y="12"/>
                    <a:pt x="285" y="20"/>
                  </a:cubicBezTo>
                  <a:cubicBezTo>
                    <a:pt x="258" y="25"/>
                    <a:pt x="239" y="54"/>
                    <a:pt x="213" y="62"/>
                  </a:cubicBezTo>
                  <a:cubicBezTo>
                    <a:pt x="187" y="69"/>
                    <a:pt x="161" y="78"/>
                    <a:pt x="135" y="88"/>
                  </a:cubicBezTo>
                  <a:cubicBezTo>
                    <a:pt x="111" y="99"/>
                    <a:pt x="88" y="112"/>
                    <a:pt x="66" y="129"/>
                  </a:cubicBezTo>
                  <a:cubicBezTo>
                    <a:pt x="25" y="159"/>
                    <a:pt x="1" y="179"/>
                    <a:pt x="13" y="204"/>
                  </a:cubicBezTo>
                  <a:cubicBezTo>
                    <a:pt x="24" y="227"/>
                    <a:pt x="57" y="235"/>
                    <a:pt x="100" y="235"/>
                  </a:cubicBezTo>
                  <a:cubicBezTo>
                    <a:pt x="103" y="235"/>
                    <a:pt x="106" y="235"/>
                    <a:pt x="110" y="235"/>
                  </a:cubicBezTo>
                  <a:cubicBezTo>
                    <a:pt x="137" y="235"/>
                    <a:pt x="163" y="232"/>
                    <a:pt x="189" y="230"/>
                  </a:cubicBezTo>
                  <a:cubicBezTo>
                    <a:pt x="213" y="226"/>
                    <a:pt x="235" y="213"/>
                    <a:pt x="261" y="208"/>
                  </a:cubicBezTo>
                  <a:lnTo>
                    <a:pt x="332" y="186"/>
                  </a:lnTo>
                  <a:cubicBezTo>
                    <a:pt x="344" y="182"/>
                    <a:pt x="357" y="182"/>
                    <a:pt x="370" y="182"/>
                  </a:cubicBezTo>
                  <a:cubicBezTo>
                    <a:pt x="383" y="182"/>
                    <a:pt x="396" y="182"/>
                    <a:pt x="407" y="178"/>
                  </a:cubicBezTo>
                  <a:cubicBezTo>
                    <a:pt x="431" y="170"/>
                    <a:pt x="454" y="159"/>
                    <a:pt x="476" y="147"/>
                  </a:cubicBezTo>
                  <a:cubicBezTo>
                    <a:pt x="517" y="121"/>
                    <a:pt x="542" y="82"/>
                    <a:pt x="536" y="46"/>
                  </a:cubicBezTo>
                  <a:cubicBezTo>
                    <a:pt x="533" y="28"/>
                    <a:pt x="501" y="23"/>
                    <a:pt x="452" y="20"/>
                  </a:cubicBezTo>
                  <a:cubicBezTo>
                    <a:pt x="429" y="19"/>
                    <a:pt x="398" y="0"/>
                    <a:pt x="3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285" name="Google Shape;1285;p14"/>
            <p:cNvSpPr/>
            <p:nvPr/>
          </p:nvSpPr>
          <p:spPr>
            <a:xfrm>
              <a:off x="1694950" y="3899775"/>
              <a:ext cx="24350" cy="8800"/>
            </a:xfrm>
            <a:custGeom>
              <a:avLst/>
              <a:gdLst/>
              <a:ahLst/>
              <a:cxnLst/>
              <a:rect l="l" t="t" r="r" b="b"/>
              <a:pathLst>
                <a:path w="974" h="352" extrusionOk="0">
                  <a:moveTo>
                    <a:pt x="932" y="1"/>
                  </a:moveTo>
                  <a:cubicBezTo>
                    <a:pt x="906" y="1"/>
                    <a:pt x="864" y="8"/>
                    <a:pt x="812" y="17"/>
                  </a:cubicBezTo>
                  <a:cubicBezTo>
                    <a:pt x="769" y="24"/>
                    <a:pt x="715" y="16"/>
                    <a:pt x="664" y="28"/>
                  </a:cubicBezTo>
                  <a:cubicBezTo>
                    <a:pt x="621" y="39"/>
                    <a:pt x="573" y="57"/>
                    <a:pt x="528" y="72"/>
                  </a:cubicBezTo>
                  <a:cubicBezTo>
                    <a:pt x="482" y="85"/>
                    <a:pt x="445" y="121"/>
                    <a:pt x="397" y="136"/>
                  </a:cubicBezTo>
                  <a:cubicBezTo>
                    <a:pt x="351" y="152"/>
                    <a:pt x="304" y="163"/>
                    <a:pt x="261" y="181"/>
                  </a:cubicBezTo>
                  <a:cubicBezTo>
                    <a:pt x="212" y="200"/>
                    <a:pt x="167" y="219"/>
                    <a:pt x="129" y="237"/>
                  </a:cubicBezTo>
                  <a:cubicBezTo>
                    <a:pt x="51" y="275"/>
                    <a:pt x="0" y="301"/>
                    <a:pt x="9" y="327"/>
                  </a:cubicBezTo>
                  <a:cubicBezTo>
                    <a:pt x="15" y="344"/>
                    <a:pt x="43" y="351"/>
                    <a:pt x="87" y="351"/>
                  </a:cubicBezTo>
                  <a:cubicBezTo>
                    <a:pt x="110" y="351"/>
                    <a:pt x="136" y="349"/>
                    <a:pt x="165" y="346"/>
                  </a:cubicBezTo>
                  <a:cubicBezTo>
                    <a:pt x="208" y="342"/>
                    <a:pt x="258" y="336"/>
                    <a:pt x="310" y="324"/>
                  </a:cubicBezTo>
                  <a:cubicBezTo>
                    <a:pt x="355" y="314"/>
                    <a:pt x="401" y="294"/>
                    <a:pt x="446" y="280"/>
                  </a:cubicBezTo>
                  <a:cubicBezTo>
                    <a:pt x="493" y="268"/>
                    <a:pt x="536" y="250"/>
                    <a:pt x="583" y="235"/>
                  </a:cubicBezTo>
                  <a:cubicBezTo>
                    <a:pt x="630" y="219"/>
                    <a:pt x="681" y="218"/>
                    <a:pt x="723" y="200"/>
                  </a:cubicBezTo>
                  <a:cubicBezTo>
                    <a:pt x="768" y="182"/>
                    <a:pt x="812" y="162"/>
                    <a:pt x="854" y="139"/>
                  </a:cubicBezTo>
                  <a:cubicBezTo>
                    <a:pt x="931" y="95"/>
                    <a:pt x="974" y="45"/>
                    <a:pt x="960" y="10"/>
                  </a:cubicBezTo>
                  <a:cubicBezTo>
                    <a:pt x="957" y="4"/>
                    <a:pt x="948" y="1"/>
                    <a:pt x="93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286" name="Google Shape;1286;p14"/>
            <p:cNvSpPr/>
            <p:nvPr/>
          </p:nvSpPr>
          <p:spPr>
            <a:xfrm>
              <a:off x="1708750" y="3887350"/>
              <a:ext cx="12525" cy="4975"/>
            </a:xfrm>
            <a:custGeom>
              <a:avLst/>
              <a:gdLst/>
              <a:ahLst/>
              <a:cxnLst/>
              <a:rect l="l" t="t" r="r" b="b"/>
              <a:pathLst>
                <a:path w="501" h="199" extrusionOk="0">
                  <a:moveTo>
                    <a:pt x="343" y="0"/>
                  </a:moveTo>
                  <a:cubicBezTo>
                    <a:pt x="321" y="0"/>
                    <a:pt x="296" y="7"/>
                    <a:pt x="273" y="9"/>
                  </a:cubicBezTo>
                  <a:cubicBezTo>
                    <a:pt x="250" y="10"/>
                    <a:pt x="230" y="36"/>
                    <a:pt x="206" y="40"/>
                  </a:cubicBezTo>
                  <a:cubicBezTo>
                    <a:pt x="182" y="43"/>
                    <a:pt x="157" y="43"/>
                    <a:pt x="135" y="48"/>
                  </a:cubicBezTo>
                  <a:cubicBezTo>
                    <a:pt x="112" y="54"/>
                    <a:pt x="89" y="62"/>
                    <a:pt x="67" y="71"/>
                  </a:cubicBezTo>
                  <a:cubicBezTo>
                    <a:pt x="28" y="88"/>
                    <a:pt x="1" y="100"/>
                    <a:pt x="5" y="127"/>
                  </a:cubicBezTo>
                  <a:cubicBezTo>
                    <a:pt x="9" y="153"/>
                    <a:pt x="40" y="173"/>
                    <a:pt x="85" y="184"/>
                  </a:cubicBezTo>
                  <a:cubicBezTo>
                    <a:pt x="108" y="191"/>
                    <a:pt x="133" y="195"/>
                    <a:pt x="159" y="198"/>
                  </a:cubicBezTo>
                  <a:cubicBezTo>
                    <a:pt x="182" y="197"/>
                    <a:pt x="205" y="194"/>
                    <a:pt x="228" y="190"/>
                  </a:cubicBezTo>
                  <a:cubicBezTo>
                    <a:pt x="253" y="188"/>
                    <a:pt x="276" y="184"/>
                    <a:pt x="299" y="180"/>
                  </a:cubicBezTo>
                  <a:cubicBezTo>
                    <a:pt x="304" y="179"/>
                    <a:pt x="309" y="179"/>
                    <a:pt x="314" y="179"/>
                  </a:cubicBezTo>
                  <a:cubicBezTo>
                    <a:pt x="328" y="179"/>
                    <a:pt x="342" y="182"/>
                    <a:pt x="356" y="182"/>
                  </a:cubicBezTo>
                  <a:cubicBezTo>
                    <a:pt x="361" y="182"/>
                    <a:pt x="365" y="181"/>
                    <a:pt x="370" y="180"/>
                  </a:cubicBezTo>
                  <a:cubicBezTo>
                    <a:pt x="394" y="173"/>
                    <a:pt x="416" y="164"/>
                    <a:pt x="438" y="152"/>
                  </a:cubicBezTo>
                  <a:cubicBezTo>
                    <a:pt x="479" y="130"/>
                    <a:pt x="501" y="92"/>
                    <a:pt x="494" y="55"/>
                  </a:cubicBezTo>
                  <a:cubicBezTo>
                    <a:pt x="491" y="36"/>
                    <a:pt x="463" y="30"/>
                    <a:pt x="419" y="26"/>
                  </a:cubicBezTo>
                  <a:cubicBezTo>
                    <a:pt x="397" y="22"/>
                    <a:pt x="370" y="0"/>
                    <a:pt x="3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287" name="Google Shape;1287;p14"/>
            <p:cNvSpPr/>
            <p:nvPr/>
          </p:nvSpPr>
          <p:spPr>
            <a:xfrm>
              <a:off x="1719800" y="3875600"/>
              <a:ext cx="5750" cy="4675"/>
            </a:xfrm>
            <a:custGeom>
              <a:avLst/>
              <a:gdLst/>
              <a:ahLst/>
              <a:cxnLst/>
              <a:rect l="l" t="t" r="r" b="b"/>
              <a:pathLst>
                <a:path w="230" h="187" extrusionOk="0">
                  <a:moveTo>
                    <a:pt x="138" y="1"/>
                  </a:moveTo>
                  <a:cubicBezTo>
                    <a:pt x="123" y="1"/>
                    <a:pt x="109" y="19"/>
                    <a:pt x="97" y="21"/>
                  </a:cubicBezTo>
                  <a:cubicBezTo>
                    <a:pt x="83" y="21"/>
                    <a:pt x="70" y="22"/>
                    <a:pt x="56" y="26"/>
                  </a:cubicBezTo>
                  <a:cubicBezTo>
                    <a:pt x="42" y="33"/>
                    <a:pt x="32" y="41"/>
                    <a:pt x="22" y="53"/>
                  </a:cubicBezTo>
                  <a:cubicBezTo>
                    <a:pt x="6" y="75"/>
                    <a:pt x="0" y="91"/>
                    <a:pt x="18" y="112"/>
                  </a:cubicBezTo>
                  <a:cubicBezTo>
                    <a:pt x="34" y="128"/>
                    <a:pt x="53" y="143"/>
                    <a:pt x="74" y="154"/>
                  </a:cubicBezTo>
                  <a:lnTo>
                    <a:pt x="97" y="173"/>
                  </a:lnTo>
                  <a:cubicBezTo>
                    <a:pt x="98" y="174"/>
                    <a:pt x="99" y="174"/>
                    <a:pt x="100" y="174"/>
                  </a:cubicBezTo>
                  <a:cubicBezTo>
                    <a:pt x="103" y="174"/>
                    <a:pt x="105" y="172"/>
                    <a:pt x="107" y="172"/>
                  </a:cubicBezTo>
                  <a:cubicBezTo>
                    <a:pt x="108" y="172"/>
                    <a:pt x="108" y="173"/>
                    <a:pt x="109" y="173"/>
                  </a:cubicBezTo>
                  <a:cubicBezTo>
                    <a:pt x="110" y="174"/>
                    <a:pt x="111" y="174"/>
                    <a:pt x="112" y="174"/>
                  </a:cubicBezTo>
                  <a:cubicBezTo>
                    <a:pt x="115" y="174"/>
                    <a:pt x="117" y="173"/>
                    <a:pt x="120" y="173"/>
                  </a:cubicBezTo>
                  <a:cubicBezTo>
                    <a:pt x="121" y="173"/>
                    <a:pt x="122" y="173"/>
                    <a:pt x="123" y="173"/>
                  </a:cubicBezTo>
                  <a:cubicBezTo>
                    <a:pt x="127" y="173"/>
                    <a:pt x="128" y="187"/>
                    <a:pt x="131" y="187"/>
                  </a:cubicBezTo>
                  <a:cubicBezTo>
                    <a:pt x="131" y="187"/>
                    <a:pt x="131" y="187"/>
                    <a:pt x="131" y="187"/>
                  </a:cubicBezTo>
                  <a:lnTo>
                    <a:pt x="149" y="175"/>
                  </a:lnTo>
                  <a:cubicBezTo>
                    <a:pt x="172" y="157"/>
                    <a:pt x="195" y="138"/>
                    <a:pt x="217" y="116"/>
                  </a:cubicBezTo>
                  <a:cubicBezTo>
                    <a:pt x="229" y="102"/>
                    <a:pt x="225" y="86"/>
                    <a:pt x="210" y="63"/>
                  </a:cubicBezTo>
                  <a:cubicBezTo>
                    <a:pt x="205" y="52"/>
                    <a:pt x="201" y="22"/>
                    <a:pt x="186" y="14"/>
                  </a:cubicBezTo>
                  <a:cubicBezTo>
                    <a:pt x="172" y="7"/>
                    <a:pt x="157" y="3"/>
                    <a:pt x="142" y="1"/>
                  </a:cubicBezTo>
                  <a:cubicBezTo>
                    <a:pt x="141" y="1"/>
                    <a:pt x="139" y="1"/>
                    <a:pt x="1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288" name="Google Shape;1288;p14"/>
            <p:cNvSpPr/>
            <p:nvPr/>
          </p:nvSpPr>
          <p:spPr>
            <a:xfrm>
              <a:off x="1831150" y="4426225"/>
              <a:ext cx="8425" cy="10950"/>
            </a:xfrm>
            <a:custGeom>
              <a:avLst/>
              <a:gdLst/>
              <a:ahLst/>
              <a:cxnLst/>
              <a:rect l="l" t="t" r="r" b="b"/>
              <a:pathLst>
                <a:path w="337" h="438" extrusionOk="0">
                  <a:moveTo>
                    <a:pt x="71" y="1"/>
                  </a:moveTo>
                  <a:cubicBezTo>
                    <a:pt x="48" y="1"/>
                    <a:pt x="29" y="8"/>
                    <a:pt x="14" y="23"/>
                  </a:cubicBezTo>
                  <a:cubicBezTo>
                    <a:pt x="1" y="37"/>
                    <a:pt x="13" y="63"/>
                    <a:pt x="33" y="104"/>
                  </a:cubicBezTo>
                  <a:cubicBezTo>
                    <a:pt x="42" y="123"/>
                    <a:pt x="38" y="157"/>
                    <a:pt x="50" y="180"/>
                  </a:cubicBezTo>
                  <a:lnTo>
                    <a:pt x="91" y="236"/>
                  </a:lnTo>
                  <a:cubicBezTo>
                    <a:pt x="103" y="255"/>
                    <a:pt x="134" y="262"/>
                    <a:pt x="147" y="281"/>
                  </a:cubicBezTo>
                  <a:lnTo>
                    <a:pt x="183" y="340"/>
                  </a:lnTo>
                  <a:cubicBezTo>
                    <a:pt x="197" y="359"/>
                    <a:pt x="213" y="378"/>
                    <a:pt x="230" y="394"/>
                  </a:cubicBezTo>
                  <a:cubicBezTo>
                    <a:pt x="254" y="420"/>
                    <a:pt x="271" y="438"/>
                    <a:pt x="290" y="438"/>
                  </a:cubicBezTo>
                  <a:cubicBezTo>
                    <a:pt x="294" y="438"/>
                    <a:pt x="299" y="437"/>
                    <a:pt x="303" y="435"/>
                  </a:cubicBezTo>
                  <a:cubicBezTo>
                    <a:pt x="328" y="424"/>
                    <a:pt x="336" y="387"/>
                    <a:pt x="329" y="338"/>
                  </a:cubicBezTo>
                  <a:cubicBezTo>
                    <a:pt x="327" y="312"/>
                    <a:pt x="321" y="286"/>
                    <a:pt x="313" y="260"/>
                  </a:cubicBezTo>
                  <a:cubicBezTo>
                    <a:pt x="301" y="237"/>
                    <a:pt x="288" y="216"/>
                    <a:pt x="273" y="195"/>
                  </a:cubicBezTo>
                  <a:cubicBezTo>
                    <a:pt x="260" y="173"/>
                    <a:pt x="245" y="153"/>
                    <a:pt x="228" y="132"/>
                  </a:cubicBezTo>
                  <a:cubicBezTo>
                    <a:pt x="213" y="111"/>
                    <a:pt x="208" y="82"/>
                    <a:pt x="192" y="64"/>
                  </a:cubicBezTo>
                  <a:cubicBezTo>
                    <a:pt x="173" y="46"/>
                    <a:pt x="151" y="30"/>
                    <a:pt x="129" y="17"/>
                  </a:cubicBezTo>
                  <a:cubicBezTo>
                    <a:pt x="109" y="6"/>
                    <a:pt x="89" y="1"/>
                    <a:pt x="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289" name="Google Shape;1289;p14"/>
            <p:cNvSpPr/>
            <p:nvPr/>
          </p:nvSpPr>
          <p:spPr>
            <a:xfrm>
              <a:off x="1890825" y="4306950"/>
              <a:ext cx="4775" cy="4175"/>
            </a:xfrm>
            <a:custGeom>
              <a:avLst/>
              <a:gdLst/>
              <a:ahLst/>
              <a:cxnLst/>
              <a:rect l="l" t="t" r="r" b="b"/>
              <a:pathLst>
                <a:path w="191" h="167" extrusionOk="0">
                  <a:moveTo>
                    <a:pt x="86" y="1"/>
                  </a:moveTo>
                  <a:cubicBezTo>
                    <a:pt x="73" y="1"/>
                    <a:pt x="60" y="6"/>
                    <a:pt x="51" y="15"/>
                  </a:cubicBezTo>
                  <a:cubicBezTo>
                    <a:pt x="43" y="22"/>
                    <a:pt x="16" y="26"/>
                    <a:pt x="11" y="33"/>
                  </a:cubicBezTo>
                  <a:cubicBezTo>
                    <a:pt x="6" y="40"/>
                    <a:pt x="7" y="48"/>
                    <a:pt x="3" y="56"/>
                  </a:cubicBezTo>
                  <a:cubicBezTo>
                    <a:pt x="1" y="63"/>
                    <a:pt x="21" y="75"/>
                    <a:pt x="20" y="83"/>
                  </a:cubicBezTo>
                  <a:cubicBezTo>
                    <a:pt x="17" y="92"/>
                    <a:pt x="13" y="98"/>
                    <a:pt x="13" y="107"/>
                  </a:cubicBezTo>
                  <a:cubicBezTo>
                    <a:pt x="14" y="115"/>
                    <a:pt x="16" y="124"/>
                    <a:pt x="20" y="133"/>
                  </a:cubicBezTo>
                  <a:cubicBezTo>
                    <a:pt x="26" y="150"/>
                    <a:pt x="43" y="162"/>
                    <a:pt x="62" y="164"/>
                  </a:cubicBezTo>
                  <a:cubicBezTo>
                    <a:pt x="69" y="166"/>
                    <a:pt x="77" y="167"/>
                    <a:pt x="85" y="167"/>
                  </a:cubicBezTo>
                  <a:cubicBezTo>
                    <a:pt x="101" y="167"/>
                    <a:pt x="118" y="163"/>
                    <a:pt x="133" y="154"/>
                  </a:cubicBezTo>
                  <a:cubicBezTo>
                    <a:pt x="144" y="150"/>
                    <a:pt x="153" y="143"/>
                    <a:pt x="161" y="137"/>
                  </a:cubicBezTo>
                  <a:cubicBezTo>
                    <a:pt x="168" y="130"/>
                    <a:pt x="166" y="120"/>
                    <a:pt x="168" y="113"/>
                  </a:cubicBezTo>
                  <a:cubicBezTo>
                    <a:pt x="171" y="105"/>
                    <a:pt x="172" y="98"/>
                    <a:pt x="174" y="90"/>
                  </a:cubicBezTo>
                  <a:cubicBezTo>
                    <a:pt x="175" y="82"/>
                    <a:pt x="190" y="77"/>
                    <a:pt x="189" y="68"/>
                  </a:cubicBezTo>
                  <a:cubicBezTo>
                    <a:pt x="187" y="59"/>
                    <a:pt x="183" y="49"/>
                    <a:pt x="178" y="43"/>
                  </a:cubicBezTo>
                  <a:cubicBezTo>
                    <a:pt x="155" y="19"/>
                    <a:pt x="126" y="6"/>
                    <a:pt x="95" y="2"/>
                  </a:cubicBezTo>
                  <a:cubicBezTo>
                    <a:pt x="92" y="1"/>
                    <a:pt x="89" y="1"/>
                    <a:pt x="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290" name="Google Shape;1290;p14"/>
            <p:cNvSpPr/>
            <p:nvPr/>
          </p:nvSpPr>
          <p:spPr>
            <a:xfrm>
              <a:off x="1879725" y="4226900"/>
              <a:ext cx="5025" cy="10700"/>
            </a:xfrm>
            <a:custGeom>
              <a:avLst/>
              <a:gdLst/>
              <a:ahLst/>
              <a:cxnLst/>
              <a:rect l="l" t="t" r="r" b="b"/>
              <a:pathLst>
                <a:path w="201" h="428" extrusionOk="0">
                  <a:moveTo>
                    <a:pt x="128" y="1"/>
                  </a:moveTo>
                  <a:cubicBezTo>
                    <a:pt x="113" y="1"/>
                    <a:pt x="96" y="19"/>
                    <a:pt x="75" y="48"/>
                  </a:cubicBezTo>
                  <a:cubicBezTo>
                    <a:pt x="64" y="64"/>
                    <a:pt x="33" y="78"/>
                    <a:pt x="23" y="101"/>
                  </a:cubicBezTo>
                  <a:cubicBezTo>
                    <a:pt x="15" y="123"/>
                    <a:pt x="10" y="145"/>
                    <a:pt x="6" y="167"/>
                  </a:cubicBezTo>
                  <a:cubicBezTo>
                    <a:pt x="0" y="188"/>
                    <a:pt x="19" y="213"/>
                    <a:pt x="17" y="235"/>
                  </a:cubicBezTo>
                  <a:cubicBezTo>
                    <a:pt x="12" y="257"/>
                    <a:pt x="11" y="278"/>
                    <a:pt x="10" y="300"/>
                  </a:cubicBezTo>
                  <a:cubicBezTo>
                    <a:pt x="11" y="323"/>
                    <a:pt x="15" y="345"/>
                    <a:pt x="22" y="367"/>
                  </a:cubicBezTo>
                  <a:cubicBezTo>
                    <a:pt x="34" y="403"/>
                    <a:pt x="43" y="427"/>
                    <a:pt x="67" y="427"/>
                  </a:cubicBezTo>
                  <a:cubicBezTo>
                    <a:pt x="68" y="427"/>
                    <a:pt x="70" y="427"/>
                    <a:pt x="71" y="427"/>
                  </a:cubicBezTo>
                  <a:cubicBezTo>
                    <a:pt x="98" y="424"/>
                    <a:pt x="119" y="398"/>
                    <a:pt x="137" y="364"/>
                  </a:cubicBezTo>
                  <a:cubicBezTo>
                    <a:pt x="146" y="345"/>
                    <a:pt x="154" y="326"/>
                    <a:pt x="161" y="307"/>
                  </a:cubicBezTo>
                  <a:cubicBezTo>
                    <a:pt x="168" y="289"/>
                    <a:pt x="164" y="270"/>
                    <a:pt x="168" y="253"/>
                  </a:cubicBezTo>
                  <a:cubicBezTo>
                    <a:pt x="173" y="214"/>
                    <a:pt x="173" y="216"/>
                    <a:pt x="176" y="197"/>
                  </a:cubicBezTo>
                  <a:cubicBezTo>
                    <a:pt x="180" y="178"/>
                    <a:pt x="198" y="163"/>
                    <a:pt x="199" y="146"/>
                  </a:cubicBezTo>
                  <a:cubicBezTo>
                    <a:pt x="201" y="126"/>
                    <a:pt x="201" y="107"/>
                    <a:pt x="198" y="88"/>
                  </a:cubicBezTo>
                  <a:cubicBezTo>
                    <a:pt x="194" y="49"/>
                    <a:pt x="169" y="17"/>
                    <a:pt x="134" y="2"/>
                  </a:cubicBezTo>
                  <a:cubicBezTo>
                    <a:pt x="132" y="1"/>
                    <a:pt x="130" y="1"/>
                    <a:pt x="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291" name="Google Shape;1291;p14"/>
            <p:cNvSpPr/>
            <p:nvPr/>
          </p:nvSpPr>
          <p:spPr>
            <a:xfrm>
              <a:off x="1832375" y="4059700"/>
              <a:ext cx="6775" cy="10550"/>
            </a:xfrm>
            <a:custGeom>
              <a:avLst/>
              <a:gdLst/>
              <a:ahLst/>
              <a:cxnLst/>
              <a:rect l="l" t="t" r="r" b="b"/>
              <a:pathLst>
                <a:path w="271" h="422" extrusionOk="0">
                  <a:moveTo>
                    <a:pt x="58" y="0"/>
                  </a:moveTo>
                  <a:cubicBezTo>
                    <a:pt x="48" y="0"/>
                    <a:pt x="37" y="2"/>
                    <a:pt x="27" y="5"/>
                  </a:cubicBezTo>
                  <a:cubicBezTo>
                    <a:pt x="9" y="12"/>
                    <a:pt x="10" y="40"/>
                    <a:pt x="13" y="83"/>
                  </a:cubicBezTo>
                  <a:cubicBezTo>
                    <a:pt x="16" y="105"/>
                    <a:pt x="1" y="136"/>
                    <a:pt x="9" y="160"/>
                  </a:cubicBezTo>
                  <a:cubicBezTo>
                    <a:pt x="16" y="182"/>
                    <a:pt x="25" y="204"/>
                    <a:pt x="36" y="225"/>
                  </a:cubicBezTo>
                  <a:cubicBezTo>
                    <a:pt x="46" y="246"/>
                    <a:pt x="76" y="256"/>
                    <a:pt x="88" y="276"/>
                  </a:cubicBezTo>
                  <a:cubicBezTo>
                    <a:pt x="98" y="297"/>
                    <a:pt x="109" y="317"/>
                    <a:pt x="122" y="336"/>
                  </a:cubicBezTo>
                  <a:cubicBezTo>
                    <a:pt x="136" y="355"/>
                    <a:pt x="151" y="372"/>
                    <a:pt x="169" y="388"/>
                  </a:cubicBezTo>
                  <a:cubicBezTo>
                    <a:pt x="192" y="408"/>
                    <a:pt x="211" y="422"/>
                    <a:pt x="228" y="422"/>
                  </a:cubicBezTo>
                  <a:cubicBezTo>
                    <a:pt x="234" y="422"/>
                    <a:pt x="240" y="420"/>
                    <a:pt x="246" y="415"/>
                  </a:cubicBezTo>
                  <a:cubicBezTo>
                    <a:pt x="268" y="400"/>
                    <a:pt x="271" y="365"/>
                    <a:pt x="264" y="324"/>
                  </a:cubicBezTo>
                  <a:cubicBezTo>
                    <a:pt x="261" y="301"/>
                    <a:pt x="257" y="279"/>
                    <a:pt x="250" y="257"/>
                  </a:cubicBezTo>
                  <a:cubicBezTo>
                    <a:pt x="245" y="237"/>
                    <a:pt x="228" y="220"/>
                    <a:pt x="220" y="201"/>
                  </a:cubicBezTo>
                  <a:cubicBezTo>
                    <a:pt x="212" y="181"/>
                    <a:pt x="201" y="165"/>
                    <a:pt x="190" y="145"/>
                  </a:cubicBezTo>
                  <a:cubicBezTo>
                    <a:pt x="181" y="126"/>
                    <a:pt x="185" y="100"/>
                    <a:pt x="174" y="84"/>
                  </a:cubicBezTo>
                  <a:cubicBezTo>
                    <a:pt x="162" y="65"/>
                    <a:pt x="148" y="47"/>
                    <a:pt x="133" y="32"/>
                  </a:cubicBezTo>
                  <a:cubicBezTo>
                    <a:pt x="113" y="12"/>
                    <a:pt x="86" y="0"/>
                    <a:pt x="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292" name="Google Shape;1292;p14"/>
            <p:cNvSpPr/>
            <p:nvPr/>
          </p:nvSpPr>
          <p:spPr>
            <a:xfrm>
              <a:off x="1639650" y="3984725"/>
              <a:ext cx="4950" cy="5000"/>
            </a:xfrm>
            <a:custGeom>
              <a:avLst/>
              <a:gdLst/>
              <a:ahLst/>
              <a:cxnLst/>
              <a:rect l="l" t="t" r="r" b="b"/>
              <a:pathLst>
                <a:path w="198" h="200" extrusionOk="0">
                  <a:moveTo>
                    <a:pt x="96" y="1"/>
                  </a:moveTo>
                  <a:cubicBezTo>
                    <a:pt x="93" y="1"/>
                    <a:pt x="90" y="1"/>
                    <a:pt x="87" y="1"/>
                  </a:cubicBezTo>
                  <a:cubicBezTo>
                    <a:pt x="56" y="9"/>
                    <a:pt x="29" y="28"/>
                    <a:pt x="11" y="56"/>
                  </a:cubicBezTo>
                  <a:cubicBezTo>
                    <a:pt x="0" y="71"/>
                    <a:pt x="4" y="84"/>
                    <a:pt x="11" y="105"/>
                  </a:cubicBezTo>
                  <a:cubicBezTo>
                    <a:pt x="15" y="114"/>
                    <a:pt x="8" y="143"/>
                    <a:pt x="14" y="151"/>
                  </a:cubicBezTo>
                  <a:cubicBezTo>
                    <a:pt x="19" y="159"/>
                    <a:pt x="29" y="163"/>
                    <a:pt x="36" y="170"/>
                  </a:cubicBezTo>
                  <a:cubicBezTo>
                    <a:pt x="37" y="172"/>
                    <a:pt x="40" y="173"/>
                    <a:pt x="44" y="173"/>
                  </a:cubicBezTo>
                  <a:cubicBezTo>
                    <a:pt x="51" y="173"/>
                    <a:pt x="60" y="170"/>
                    <a:pt x="66" y="170"/>
                  </a:cubicBezTo>
                  <a:cubicBezTo>
                    <a:pt x="69" y="170"/>
                    <a:pt x="71" y="170"/>
                    <a:pt x="72" y="172"/>
                  </a:cubicBezTo>
                  <a:cubicBezTo>
                    <a:pt x="79" y="178"/>
                    <a:pt x="86" y="185"/>
                    <a:pt x="94" y="191"/>
                  </a:cubicBezTo>
                  <a:cubicBezTo>
                    <a:pt x="104" y="195"/>
                    <a:pt x="115" y="197"/>
                    <a:pt x="126" y="199"/>
                  </a:cubicBezTo>
                  <a:cubicBezTo>
                    <a:pt x="130" y="199"/>
                    <a:pt x="134" y="199"/>
                    <a:pt x="137" y="199"/>
                  </a:cubicBezTo>
                  <a:cubicBezTo>
                    <a:pt x="152" y="199"/>
                    <a:pt x="164" y="196"/>
                    <a:pt x="177" y="178"/>
                  </a:cubicBezTo>
                  <a:cubicBezTo>
                    <a:pt x="192" y="158"/>
                    <a:pt x="198" y="132"/>
                    <a:pt x="194" y="106"/>
                  </a:cubicBezTo>
                  <a:cubicBezTo>
                    <a:pt x="192" y="94"/>
                    <a:pt x="190" y="82"/>
                    <a:pt x="186" y="69"/>
                  </a:cubicBezTo>
                  <a:cubicBezTo>
                    <a:pt x="180" y="60"/>
                    <a:pt x="169" y="57"/>
                    <a:pt x="162" y="49"/>
                  </a:cubicBezTo>
                  <a:cubicBezTo>
                    <a:pt x="156" y="43"/>
                    <a:pt x="147" y="37"/>
                    <a:pt x="139" y="32"/>
                  </a:cubicBezTo>
                  <a:cubicBezTo>
                    <a:pt x="131" y="27"/>
                    <a:pt x="131" y="9"/>
                    <a:pt x="121" y="5"/>
                  </a:cubicBezTo>
                  <a:cubicBezTo>
                    <a:pt x="113" y="2"/>
                    <a:pt x="105" y="1"/>
                    <a:pt x="9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293" name="Google Shape;1293;p14"/>
            <p:cNvSpPr/>
            <p:nvPr/>
          </p:nvSpPr>
          <p:spPr>
            <a:xfrm>
              <a:off x="1631475" y="4312100"/>
              <a:ext cx="121950" cy="77175"/>
            </a:xfrm>
            <a:custGeom>
              <a:avLst/>
              <a:gdLst/>
              <a:ahLst/>
              <a:cxnLst/>
              <a:rect l="l" t="t" r="r" b="b"/>
              <a:pathLst>
                <a:path w="4878" h="3087" extrusionOk="0">
                  <a:moveTo>
                    <a:pt x="18" y="1"/>
                  </a:moveTo>
                  <a:cubicBezTo>
                    <a:pt x="14" y="1"/>
                    <a:pt x="11" y="2"/>
                    <a:pt x="10" y="4"/>
                  </a:cubicBezTo>
                  <a:cubicBezTo>
                    <a:pt x="0" y="19"/>
                    <a:pt x="221" y="259"/>
                    <a:pt x="586" y="597"/>
                  </a:cubicBezTo>
                  <a:cubicBezTo>
                    <a:pt x="765" y="761"/>
                    <a:pt x="964" y="965"/>
                    <a:pt x="1206" y="1155"/>
                  </a:cubicBezTo>
                  <a:cubicBezTo>
                    <a:pt x="1412" y="1321"/>
                    <a:pt x="1644" y="1482"/>
                    <a:pt x="1880" y="1647"/>
                  </a:cubicBezTo>
                  <a:cubicBezTo>
                    <a:pt x="2109" y="1803"/>
                    <a:pt x="2357" y="1936"/>
                    <a:pt x="2595" y="2076"/>
                  </a:cubicBezTo>
                  <a:cubicBezTo>
                    <a:pt x="2843" y="2221"/>
                    <a:pt x="3089" y="2361"/>
                    <a:pt x="3326" y="2478"/>
                  </a:cubicBezTo>
                  <a:cubicBezTo>
                    <a:pt x="3600" y="2616"/>
                    <a:pt x="3860" y="2730"/>
                    <a:pt x="4084" y="2822"/>
                  </a:cubicBezTo>
                  <a:cubicBezTo>
                    <a:pt x="4503" y="2991"/>
                    <a:pt x="4796" y="3087"/>
                    <a:pt x="4855" y="3087"/>
                  </a:cubicBezTo>
                  <a:cubicBezTo>
                    <a:pt x="4862" y="3087"/>
                    <a:pt x="4865" y="3086"/>
                    <a:pt x="4866" y="3083"/>
                  </a:cubicBezTo>
                  <a:cubicBezTo>
                    <a:pt x="4877" y="3056"/>
                    <a:pt x="4579" y="2929"/>
                    <a:pt x="4130" y="2717"/>
                  </a:cubicBezTo>
                  <a:cubicBezTo>
                    <a:pt x="3912" y="2613"/>
                    <a:pt x="3660" y="2486"/>
                    <a:pt x="3393" y="2342"/>
                  </a:cubicBezTo>
                  <a:cubicBezTo>
                    <a:pt x="3161" y="2221"/>
                    <a:pt x="2916" y="2088"/>
                    <a:pt x="2672" y="1943"/>
                  </a:cubicBezTo>
                  <a:cubicBezTo>
                    <a:pt x="2437" y="1802"/>
                    <a:pt x="2200" y="1655"/>
                    <a:pt x="1974" y="1501"/>
                  </a:cubicBezTo>
                  <a:cubicBezTo>
                    <a:pt x="1739" y="1340"/>
                    <a:pt x="1521" y="1166"/>
                    <a:pt x="1314" y="1007"/>
                  </a:cubicBezTo>
                  <a:cubicBezTo>
                    <a:pt x="1070" y="826"/>
                    <a:pt x="852" y="648"/>
                    <a:pt x="667" y="496"/>
                  </a:cubicBezTo>
                  <a:cubicBezTo>
                    <a:pt x="308" y="201"/>
                    <a:pt x="68" y="1"/>
                    <a:pt x="1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294" name="Google Shape;1294;p14"/>
            <p:cNvSpPr/>
            <p:nvPr/>
          </p:nvSpPr>
          <p:spPr>
            <a:xfrm>
              <a:off x="1753775" y="4377700"/>
              <a:ext cx="26050" cy="24450"/>
            </a:xfrm>
            <a:custGeom>
              <a:avLst/>
              <a:gdLst/>
              <a:ahLst/>
              <a:cxnLst/>
              <a:rect l="l" t="t" r="r" b="b"/>
              <a:pathLst>
                <a:path w="1042" h="978" extrusionOk="0">
                  <a:moveTo>
                    <a:pt x="42" y="1"/>
                  </a:moveTo>
                  <a:cubicBezTo>
                    <a:pt x="29" y="1"/>
                    <a:pt x="19" y="4"/>
                    <a:pt x="12" y="12"/>
                  </a:cubicBezTo>
                  <a:cubicBezTo>
                    <a:pt x="0" y="27"/>
                    <a:pt x="52" y="87"/>
                    <a:pt x="130" y="179"/>
                  </a:cubicBezTo>
                  <a:cubicBezTo>
                    <a:pt x="166" y="222"/>
                    <a:pt x="198" y="289"/>
                    <a:pt x="248" y="342"/>
                  </a:cubicBezTo>
                  <a:cubicBezTo>
                    <a:pt x="308" y="401"/>
                    <a:pt x="338" y="429"/>
                    <a:pt x="391" y="481"/>
                  </a:cubicBezTo>
                  <a:cubicBezTo>
                    <a:pt x="438" y="528"/>
                    <a:pt x="502" y="558"/>
                    <a:pt x="550" y="604"/>
                  </a:cubicBezTo>
                  <a:lnTo>
                    <a:pt x="693" y="742"/>
                  </a:lnTo>
                  <a:cubicBezTo>
                    <a:pt x="749" y="791"/>
                    <a:pt x="800" y="834"/>
                    <a:pt x="847" y="870"/>
                  </a:cubicBezTo>
                  <a:cubicBezTo>
                    <a:pt x="928" y="934"/>
                    <a:pt x="984" y="978"/>
                    <a:pt x="1011" y="978"/>
                  </a:cubicBezTo>
                  <a:cubicBezTo>
                    <a:pt x="1016" y="978"/>
                    <a:pt x="1020" y="976"/>
                    <a:pt x="1023" y="973"/>
                  </a:cubicBezTo>
                  <a:cubicBezTo>
                    <a:pt x="1042" y="954"/>
                    <a:pt x="1002" y="883"/>
                    <a:pt x="927" y="788"/>
                  </a:cubicBezTo>
                  <a:cubicBezTo>
                    <a:pt x="890" y="743"/>
                    <a:pt x="849" y="687"/>
                    <a:pt x="799" y="633"/>
                  </a:cubicBezTo>
                  <a:cubicBezTo>
                    <a:pt x="757" y="585"/>
                    <a:pt x="704" y="541"/>
                    <a:pt x="656" y="492"/>
                  </a:cubicBezTo>
                  <a:lnTo>
                    <a:pt x="510" y="354"/>
                  </a:lnTo>
                  <a:cubicBezTo>
                    <a:pt x="460" y="307"/>
                    <a:pt x="420" y="250"/>
                    <a:pt x="372" y="207"/>
                  </a:cubicBezTo>
                  <a:cubicBezTo>
                    <a:pt x="316" y="160"/>
                    <a:pt x="263" y="116"/>
                    <a:pt x="216" y="82"/>
                  </a:cubicBezTo>
                  <a:cubicBezTo>
                    <a:pt x="142" y="30"/>
                    <a:pt x="80" y="1"/>
                    <a:pt x="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295" name="Google Shape;1295;p14"/>
            <p:cNvSpPr/>
            <p:nvPr/>
          </p:nvSpPr>
          <p:spPr>
            <a:xfrm>
              <a:off x="1778125" y="4391900"/>
              <a:ext cx="15500" cy="16650"/>
            </a:xfrm>
            <a:custGeom>
              <a:avLst/>
              <a:gdLst/>
              <a:ahLst/>
              <a:cxnLst/>
              <a:rect l="l" t="t" r="r" b="b"/>
              <a:pathLst>
                <a:path w="620" h="666" extrusionOk="0">
                  <a:moveTo>
                    <a:pt x="64" y="1"/>
                  </a:moveTo>
                  <a:cubicBezTo>
                    <a:pt x="40" y="1"/>
                    <a:pt x="22" y="8"/>
                    <a:pt x="13" y="22"/>
                  </a:cubicBezTo>
                  <a:cubicBezTo>
                    <a:pt x="1" y="37"/>
                    <a:pt x="35" y="74"/>
                    <a:pt x="83" y="131"/>
                  </a:cubicBezTo>
                  <a:cubicBezTo>
                    <a:pt x="106" y="159"/>
                    <a:pt x="121" y="205"/>
                    <a:pt x="149" y="239"/>
                  </a:cubicBezTo>
                  <a:lnTo>
                    <a:pt x="234" y="326"/>
                  </a:lnTo>
                  <a:cubicBezTo>
                    <a:pt x="260" y="356"/>
                    <a:pt x="303" y="371"/>
                    <a:pt x="331" y="401"/>
                  </a:cubicBezTo>
                  <a:lnTo>
                    <a:pt x="407" y="497"/>
                  </a:lnTo>
                  <a:lnTo>
                    <a:pt x="490" y="587"/>
                  </a:lnTo>
                  <a:cubicBezTo>
                    <a:pt x="534" y="633"/>
                    <a:pt x="565" y="666"/>
                    <a:pt x="586" y="666"/>
                  </a:cubicBezTo>
                  <a:cubicBezTo>
                    <a:pt x="590" y="666"/>
                    <a:pt x="593" y="665"/>
                    <a:pt x="596" y="663"/>
                  </a:cubicBezTo>
                  <a:cubicBezTo>
                    <a:pt x="620" y="648"/>
                    <a:pt x="613" y="593"/>
                    <a:pt x="583" y="521"/>
                  </a:cubicBezTo>
                  <a:cubicBezTo>
                    <a:pt x="568" y="480"/>
                    <a:pt x="549" y="441"/>
                    <a:pt x="526" y="403"/>
                  </a:cubicBezTo>
                  <a:cubicBezTo>
                    <a:pt x="501" y="367"/>
                    <a:pt x="474" y="333"/>
                    <a:pt x="445" y="302"/>
                  </a:cubicBezTo>
                  <a:cubicBezTo>
                    <a:pt x="418" y="268"/>
                    <a:pt x="389" y="236"/>
                    <a:pt x="358" y="206"/>
                  </a:cubicBezTo>
                  <a:cubicBezTo>
                    <a:pt x="327" y="175"/>
                    <a:pt x="306" y="133"/>
                    <a:pt x="273" y="107"/>
                  </a:cubicBezTo>
                  <a:cubicBezTo>
                    <a:pt x="239" y="78"/>
                    <a:pt x="204" y="54"/>
                    <a:pt x="166" y="32"/>
                  </a:cubicBezTo>
                  <a:cubicBezTo>
                    <a:pt x="127" y="11"/>
                    <a:pt x="91" y="1"/>
                    <a:pt x="6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296" name="Google Shape;1296;p14"/>
            <p:cNvSpPr/>
            <p:nvPr/>
          </p:nvSpPr>
          <p:spPr>
            <a:xfrm>
              <a:off x="1616200" y="4292925"/>
              <a:ext cx="4575" cy="4800"/>
            </a:xfrm>
            <a:custGeom>
              <a:avLst/>
              <a:gdLst/>
              <a:ahLst/>
              <a:cxnLst/>
              <a:rect l="l" t="t" r="r" b="b"/>
              <a:pathLst>
                <a:path w="183" h="192" extrusionOk="0">
                  <a:moveTo>
                    <a:pt x="110" y="1"/>
                  </a:moveTo>
                  <a:cubicBezTo>
                    <a:pt x="89" y="1"/>
                    <a:pt x="58" y="14"/>
                    <a:pt x="32" y="35"/>
                  </a:cubicBezTo>
                  <a:cubicBezTo>
                    <a:pt x="17" y="46"/>
                    <a:pt x="15" y="60"/>
                    <a:pt x="15" y="80"/>
                  </a:cubicBezTo>
                  <a:cubicBezTo>
                    <a:pt x="14" y="90"/>
                    <a:pt x="0" y="114"/>
                    <a:pt x="2" y="122"/>
                  </a:cubicBezTo>
                  <a:cubicBezTo>
                    <a:pt x="4" y="131"/>
                    <a:pt x="13" y="136"/>
                    <a:pt x="15" y="144"/>
                  </a:cubicBezTo>
                  <a:cubicBezTo>
                    <a:pt x="19" y="152"/>
                    <a:pt x="43" y="146"/>
                    <a:pt x="48" y="152"/>
                  </a:cubicBezTo>
                  <a:cubicBezTo>
                    <a:pt x="53" y="159"/>
                    <a:pt x="56" y="169"/>
                    <a:pt x="63" y="174"/>
                  </a:cubicBezTo>
                  <a:cubicBezTo>
                    <a:pt x="70" y="180"/>
                    <a:pt x="79" y="184"/>
                    <a:pt x="88" y="186"/>
                  </a:cubicBezTo>
                  <a:cubicBezTo>
                    <a:pt x="94" y="189"/>
                    <a:pt x="101" y="191"/>
                    <a:pt x="108" y="191"/>
                  </a:cubicBezTo>
                  <a:cubicBezTo>
                    <a:pt x="120" y="191"/>
                    <a:pt x="131" y="187"/>
                    <a:pt x="141" y="178"/>
                  </a:cubicBezTo>
                  <a:cubicBezTo>
                    <a:pt x="161" y="163"/>
                    <a:pt x="173" y="141"/>
                    <a:pt x="179" y="117"/>
                  </a:cubicBezTo>
                  <a:cubicBezTo>
                    <a:pt x="182" y="105"/>
                    <a:pt x="183" y="92"/>
                    <a:pt x="183" y="81"/>
                  </a:cubicBezTo>
                  <a:cubicBezTo>
                    <a:pt x="182" y="72"/>
                    <a:pt x="172" y="68"/>
                    <a:pt x="169" y="58"/>
                  </a:cubicBezTo>
                  <a:cubicBezTo>
                    <a:pt x="164" y="51"/>
                    <a:pt x="158" y="45"/>
                    <a:pt x="153" y="38"/>
                  </a:cubicBezTo>
                  <a:cubicBezTo>
                    <a:pt x="148" y="31"/>
                    <a:pt x="153" y="16"/>
                    <a:pt x="146" y="11"/>
                  </a:cubicBezTo>
                  <a:cubicBezTo>
                    <a:pt x="137" y="5"/>
                    <a:pt x="127" y="2"/>
                    <a:pt x="116" y="1"/>
                  </a:cubicBezTo>
                  <a:cubicBezTo>
                    <a:pt x="114" y="1"/>
                    <a:pt x="112" y="1"/>
                    <a:pt x="1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297" name="Google Shape;1297;p14"/>
            <p:cNvSpPr/>
            <p:nvPr/>
          </p:nvSpPr>
          <p:spPr>
            <a:xfrm>
              <a:off x="1752500" y="4317950"/>
              <a:ext cx="4700" cy="3750"/>
            </a:xfrm>
            <a:custGeom>
              <a:avLst/>
              <a:gdLst/>
              <a:ahLst/>
              <a:cxnLst/>
              <a:rect l="l" t="t" r="r" b="b"/>
              <a:pathLst>
                <a:path w="188" h="150" extrusionOk="0">
                  <a:moveTo>
                    <a:pt x="102" y="1"/>
                  </a:moveTo>
                  <a:cubicBezTo>
                    <a:pt x="93" y="1"/>
                    <a:pt x="83" y="2"/>
                    <a:pt x="73" y="3"/>
                  </a:cubicBezTo>
                  <a:cubicBezTo>
                    <a:pt x="57" y="6"/>
                    <a:pt x="43" y="16"/>
                    <a:pt x="35" y="31"/>
                  </a:cubicBezTo>
                  <a:cubicBezTo>
                    <a:pt x="31" y="36"/>
                    <a:pt x="5" y="48"/>
                    <a:pt x="2" y="55"/>
                  </a:cubicBezTo>
                  <a:cubicBezTo>
                    <a:pt x="1" y="62"/>
                    <a:pt x="3" y="69"/>
                    <a:pt x="2" y="77"/>
                  </a:cubicBezTo>
                  <a:cubicBezTo>
                    <a:pt x="2" y="84"/>
                    <a:pt x="24" y="88"/>
                    <a:pt x="27" y="95"/>
                  </a:cubicBezTo>
                  <a:cubicBezTo>
                    <a:pt x="28" y="101"/>
                    <a:pt x="24" y="108"/>
                    <a:pt x="28" y="115"/>
                  </a:cubicBezTo>
                  <a:cubicBezTo>
                    <a:pt x="31" y="123"/>
                    <a:pt x="36" y="129"/>
                    <a:pt x="43" y="134"/>
                  </a:cubicBezTo>
                  <a:cubicBezTo>
                    <a:pt x="52" y="144"/>
                    <a:pt x="65" y="150"/>
                    <a:pt x="78" y="150"/>
                  </a:cubicBezTo>
                  <a:cubicBezTo>
                    <a:pt x="83" y="150"/>
                    <a:pt x="87" y="149"/>
                    <a:pt x="92" y="148"/>
                  </a:cubicBezTo>
                  <a:cubicBezTo>
                    <a:pt x="115" y="145"/>
                    <a:pt x="138" y="136"/>
                    <a:pt x="156" y="119"/>
                  </a:cubicBezTo>
                  <a:cubicBezTo>
                    <a:pt x="164" y="112"/>
                    <a:pt x="171" y="104"/>
                    <a:pt x="178" y="95"/>
                  </a:cubicBezTo>
                  <a:cubicBezTo>
                    <a:pt x="182" y="88"/>
                    <a:pt x="177" y="81"/>
                    <a:pt x="178" y="73"/>
                  </a:cubicBezTo>
                  <a:cubicBezTo>
                    <a:pt x="178" y="66"/>
                    <a:pt x="177" y="59"/>
                    <a:pt x="175" y="52"/>
                  </a:cubicBezTo>
                  <a:cubicBezTo>
                    <a:pt x="174" y="46"/>
                    <a:pt x="187" y="37"/>
                    <a:pt x="183" y="31"/>
                  </a:cubicBezTo>
                  <a:cubicBezTo>
                    <a:pt x="178" y="22"/>
                    <a:pt x="171" y="17"/>
                    <a:pt x="163" y="13"/>
                  </a:cubicBezTo>
                  <a:cubicBezTo>
                    <a:pt x="144" y="5"/>
                    <a:pt x="123" y="1"/>
                    <a:pt x="1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15"/>
          <p:cNvSpPr/>
          <p:nvPr/>
        </p:nvSpPr>
        <p:spPr>
          <a:xfrm rot="-5400000" flipH="1">
            <a:off x="-2220647" y="2219325"/>
            <a:ext cx="5146134" cy="704859"/>
          </a:xfrm>
          <a:custGeom>
            <a:avLst/>
            <a:gdLst/>
            <a:ahLst/>
            <a:cxnLst/>
            <a:rect l="l" t="t" r="r" b="b"/>
            <a:pathLst>
              <a:path w="67882" h="7790" extrusionOk="0">
                <a:moveTo>
                  <a:pt x="1" y="1"/>
                </a:moveTo>
                <a:lnTo>
                  <a:pt x="1" y="7790"/>
                </a:lnTo>
                <a:lnTo>
                  <a:pt x="67882" y="7790"/>
                </a:lnTo>
                <a:lnTo>
                  <a:pt x="67882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00" name="Google Shape;1300;p15"/>
          <p:cNvGrpSpPr/>
          <p:nvPr/>
        </p:nvGrpSpPr>
        <p:grpSpPr>
          <a:xfrm>
            <a:off x="166571" y="4062541"/>
            <a:ext cx="931259" cy="931214"/>
            <a:chOff x="1416675" y="4534375"/>
            <a:chExt cx="517625" cy="517600"/>
          </a:xfrm>
        </p:grpSpPr>
        <p:sp>
          <p:nvSpPr>
            <p:cNvPr id="1301" name="Google Shape;1301;p15"/>
            <p:cNvSpPr/>
            <p:nvPr/>
          </p:nvSpPr>
          <p:spPr>
            <a:xfrm>
              <a:off x="1432800" y="4550475"/>
              <a:ext cx="152500" cy="152500"/>
            </a:xfrm>
            <a:custGeom>
              <a:avLst/>
              <a:gdLst/>
              <a:ahLst/>
              <a:cxnLst/>
              <a:rect l="l" t="t" r="r" b="b"/>
              <a:pathLst>
                <a:path w="6100" h="6100" extrusionOk="0">
                  <a:moveTo>
                    <a:pt x="6100" y="0"/>
                  </a:moveTo>
                  <a:cubicBezTo>
                    <a:pt x="5607" y="184"/>
                    <a:pt x="5129" y="405"/>
                    <a:pt x="4670" y="662"/>
                  </a:cubicBezTo>
                  <a:lnTo>
                    <a:pt x="663" y="4670"/>
                  </a:lnTo>
                  <a:cubicBezTo>
                    <a:pt x="405" y="5129"/>
                    <a:pt x="184" y="5608"/>
                    <a:pt x="0" y="6100"/>
                  </a:cubicBezTo>
                  <a:lnTo>
                    <a:pt x="610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15"/>
            <p:cNvSpPr/>
            <p:nvPr/>
          </p:nvSpPr>
          <p:spPr>
            <a:xfrm>
              <a:off x="1416675" y="4534375"/>
              <a:ext cx="254375" cy="254350"/>
            </a:xfrm>
            <a:custGeom>
              <a:avLst/>
              <a:gdLst/>
              <a:ahLst/>
              <a:cxnLst/>
              <a:rect l="l" t="t" r="r" b="b"/>
              <a:pathLst>
                <a:path w="10175" h="10174" extrusionOk="0">
                  <a:moveTo>
                    <a:pt x="10175" y="1"/>
                  </a:moveTo>
                  <a:lnTo>
                    <a:pt x="10175" y="1"/>
                  </a:lnTo>
                  <a:cubicBezTo>
                    <a:pt x="9902" y="5"/>
                    <a:pt x="9629" y="18"/>
                    <a:pt x="9362" y="46"/>
                  </a:cubicBezTo>
                  <a:lnTo>
                    <a:pt x="45" y="9361"/>
                  </a:lnTo>
                  <a:cubicBezTo>
                    <a:pt x="19" y="9628"/>
                    <a:pt x="6" y="9901"/>
                    <a:pt x="0" y="10173"/>
                  </a:cubicBezTo>
                  <a:lnTo>
                    <a:pt x="101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15"/>
            <p:cNvSpPr/>
            <p:nvPr/>
          </p:nvSpPr>
          <p:spPr>
            <a:xfrm>
              <a:off x="1420050" y="4537750"/>
              <a:ext cx="314000" cy="314025"/>
            </a:xfrm>
            <a:custGeom>
              <a:avLst/>
              <a:gdLst/>
              <a:ahLst/>
              <a:cxnLst/>
              <a:rect l="l" t="t" r="r" b="b"/>
              <a:pathLst>
                <a:path w="12560" h="12561" extrusionOk="0">
                  <a:moveTo>
                    <a:pt x="11918" y="1"/>
                  </a:moveTo>
                  <a:lnTo>
                    <a:pt x="0" y="11920"/>
                  </a:lnTo>
                  <a:cubicBezTo>
                    <a:pt x="36" y="12135"/>
                    <a:pt x="79" y="12349"/>
                    <a:pt x="127" y="12560"/>
                  </a:cubicBezTo>
                  <a:lnTo>
                    <a:pt x="12560" y="127"/>
                  </a:lnTo>
                  <a:cubicBezTo>
                    <a:pt x="12349" y="80"/>
                    <a:pt x="12135" y="36"/>
                    <a:pt x="119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15"/>
            <p:cNvSpPr/>
            <p:nvPr/>
          </p:nvSpPr>
          <p:spPr>
            <a:xfrm>
              <a:off x="1435300" y="4553025"/>
              <a:ext cx="350525" cy="350475"/>
            </a:xfrm>
            <a:custGeom>
              <a:avLst/>
              <a:gdLst/>
              <a:ahLst/>
              <a:cxnLst/>
              <a:rect l="l" t="t" r="r" b="b"/>
              <a:pathLst>
                <a:path w="14021" h="14019" extrusionOk="0">
                  <a:moveTo>
                    <a:pt x="13485" y="0"/>
                  </a:moveTo>
                  <a:lnTo>
                    <a:pt x="1" y="13483"/>
                  </a:lnTo>
                  <a:cubicBezTo>
                    <a:pt x="73" y="13664"/>
                    <a:pt x="151" y="13843"/>
                    <a:pt x="233" y="14018"/>
                  </a:cubicBezTo>
                  <a:lnTo>
                    <a:pt x="14020" y="232"/>
                  </a:lnTo>
                  <a:cubicBezTo>
                    <a:pt x="13843" y="150"/>
                    <a:pt x="13666" y="71"/>
                    <a:pt x="134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15"/>
            <p:cNvSpPr/>
            <p:nvPr/>
          </p:nvSpPr>
          <p:spPr>
            <a:xfrm>
              <a:off x="1459225" y="4576900"/>
              <a:ext cx="370175" cy="370225"/>
            </a:xfrm>
            <a:custGeom>
              <a:avLst/>
              <a:gdLst/>
              <a:ahLst/>
              <a:cxnLst/>
              <a:rect l="l" t="t" r="r" b="b"/>
              <a:pathLst>
                <a:path w="14807" h="14809" extrusionOk="0">
                  <a:moveTo>
                    <a:pt x="14354" y="1"/>
                  </a:moveTo>
                  <a:lnTo>
                    <a:pt x="1" y="14356"/>
                  </a:lnTo>
                  <a:cubicBezTo>
                    <a:pt x="102" y="14508"/>
                    <a:pt x="207" y="14660"/>
                    <a:pt x="316" y="14808"/>
                  </a:cubicBezTo>
                  <a:lnTo>
                    <a:pt x="14807" y="317"/>
                  </a:lnTo>
                  <a:cubicBezTo>
                    <a:pt x="14660" y="208"/>
                    <a:pt x="14508" y="103"/>
                    <a:pt x="143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15"/>
            <p:cNvSpPr/>
            <p:nvPr/>
          </p:nvSpPr>
          <p:spPr>
            <a:xfrm>
              <a:off x="1490325" y="4608025"/>
              <a:ext cx="375775" cy="375800"/>
            </a:xfrm>
            <a:custGeom>
              <a:avLst/>
              <a:gdLst/>
              <a:ahLst/>
              <a:cxnLst/>
              <a:rect l="l" t="t" r="r" b="b"/>
              <a:pathLst>
                <a:path w="15031" h="15032" extrusionOk="0">
                  <a:moveTo>
                    <a:pt x="14652" y="0"/>
                  </a:moveTo>
                  <a:lnTo>
                    <a:pt x="0" y="14652"/>
                  </a:lnTo>
                  <a:cubicBezTo>
                    <a:pt x="125" y="14780"/>
                    <a:pt x="255" y="14907"/>
                    <a:pt x="389" y="15031"/>
                  </a:cubicBezTo>
                  <a:lnTo>
                    <a:pt x="15031" y="387"/>
                  </a:lnTo>
                  <a:cubicBezTo>
                    <a:pt x="14908" y="255"/>
                    <a:pt x="14782" y="126"/>
                    <a:pt x="146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15"/>
            <p:cNvSpPr/>
            <p:nvPr/>
          </p:nvSpPr>
          <p:spPr>
            <a:xfrm>
              <a:off x="1528000" y="4645700"/>
              <a:ext cx="368175" cy="368175"/>
            </a:xfrm>
            <a:custGeom>
              <a:avLst/>
              <a:gdLst/>
              <a:ahLst/>
              <a:cxnLst/>
              <a:rect l="l" t="t" r="r" b="b"/>
              <a:pathLst>
                <a:path w="14727" h="14727" extrusionOk="0">
                  <a:moveTo>
                    <a:pt x="14421" y="1"/>
                  </a:moveTo>
                  <a:lnTo>
                    <a:pt x="1" y="14421"/>
                  </a:lnTo>
                  <a:cubicBezTo>
                    <a:pt x="152" y="14527"/>
                    <a:pt x="306" y="14628"/>
                    <a:pt x="464" y="14727"/>
                  </a:cubicBezTo>
                  <a:lnTo>
                    <a:pt x="14726" y="463"/>
                  </a:lnTo>
                  <a:cubicBezTo>
                    <a:pt x="14628" y="306"/>
                    <a:pt x="14527" y="151"/>
                    <a:pt x="144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15"/>
            <p:cNvSpPr/>
            <p:nvPr/>
          </p:nvSpPr>
          <p:spPr>
            <a:xfrm>
              <a:off x="1572675" y="4690375"/>
              <a:ext cx="346325" cy="346300"/>
            </a:xfrm>
            <a:custGeom>
              <a:avLst/>
              <a:gdLst/>
              <a:ahLst/>
              <a:cxnLst/>
              <a:rect l="l" t="t" r="r" b="b"/>
              <a:pathLst>
                <a:path w="13853" h="13852" extrusionOk="0">
                  <a:moveTo>
                    <a:pt x="13632" y="1"/>
                  </a:moveTo>
                  <a:lnTo>
                    <a:pt x="1" y="13632"/>
                  </a:lnTo>
                  <a:cubicBezTo>
                    <a:pt x="181" y="13710"/>
                    <a:pt x="363" y="13783"/>
                    <a:pt x="547" y="13851"/>
                  </a:cubicBezTo>
                  <a:lnTo>
                    <a:pt x="13852" y="548"/>
                  </a:lnTo>
                  <a:cubicBezTo>
                    <a:pt x="13784" y="362"/>
                    <a:pt x="13709" y="181"/>
                    <a:pt x="136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15"/>
            <p:cNvSpPr/>
            <p:nvPr/>
          </p:nvSpPr>
          <p:spPr>
            <a:xfrm>
              <a:off x="1625800" y="4743525"/>
              <a:ext cx="306800" cy="306750"/>
            </a:xfrm>
            <a:custGeom>
              <a:avLst/>
              <a:gdLst/>
              <a:ahLst/>
              <a:cxnLst/>
              <a:rect l="l" t="t" r="r" b="b"/>
              <a:pathLst>
                <a:path w="12272" h="12270" extrusionOk="0">
                  <a:moveTo>
                    <a:pt x="12165" y="0"/>
                  </a:moveTo>
                  <a:lnTo>
                    <a:pt x="1" y="12164"/>
                  </a:lnTo>
                  <a:cubicBezTo>
                    <a:pt x="220" y="12207"/>
                    <a:pt x="440" y="12241"/>
                    <a:pt x="663" y="12269"/>
                  </a:cubicBezTo>
                  <a:lnTo>
                    <a:pt x="12271" y="662"/>
                  </a:lnTo>
                  <a:cubicBezTo>
                    <a:pt x="12243" y="439"/>
                    <a:pt x="12207" y="218"/>
                    <a:pt x="121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15"/>
            <p:cNvSpPr/>
            <p:nvPr/>
          </p:nvSpPr>
          <p:spPr>
            <a:xfrm>
              <a:off x="1691075" y="4808775"/>
              <a:ext cx="243225" cy="243200"/>
            </a:xfrm>
            <a:custGeom>
              <a:avLst/>
              <a:gdLst/>
              <a:ahLst/>
              <a:cxnLst/>
              <a:rect l="l" t="t" r="r" b="b"/>
              <a:pathLst>
                <a:path w="9729" h="9728" extrusionOk="0">
                  <a:moveTo>
                    <a:pt x="9729" y="0"/>
                  </a:moveTo>
                  <a:lnTo>
                    <a:pt x="0" y="9727"/>
                  </a:lnTo>
                  <a:cubicBezTo>
                    <a:pt x="289" y="9711"/>
                    <a:pt x="574" y="9682"/>
                    <a:pt x="855" y="9643"/>
                  </a:cubicBezTo>
                  <a:lnTo>
                    <a:pt x="9641" y="855"/>
                  </a:lnTo>
                  <a:cubicBezTo>
                    <a:pt x="9682" y="573"/>
                    <a:pt x="9711" y="289"/>
                    <a:pt x="97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15"/>
            <p:cNvSpPr/>
            <p:nvPr/>
          </p:nvSpPr>
          <p:spPr>
            <a:xfrm>
              <a:off x="1783850" y="4901575"/>
              <a:ext cx="127250" cy="127225"/>
            </a:xfrm>
            <a:custGeom>
              <a:avLst/>
              <a:gdLst/>
              <a:ahLst/>
              <a:cxnLst/>
              <a:rect l="l" t="t" r="r" b="b"/>
              <a:pathLst>
                <a:path w="5090" h="5089" extrusionOk="0">
                  <a:moveTo>
                    <a:pt x="5089" y="0"/>
                  </a:moveTo>
                  <a:lnTo>
                    <a:pt x="1" y="5089"/>
                  </a:lnTo>
                  <a:cubicBezTo>
                    <a:pt x="676" y="4778"/>
                    <a:pt x="1313" y="4396"/>
                    <a:pt x="1906" y="3950"/>
                  </a:cubicBezTo>
                  <a:lnTo>
                    <a:pt x="3951" y="1906"/>
                  </a:lnTo>
                  <a:cubicBezTo>
                    <a:pt x="4398" y="1313"/>
                    <a:pt x="4780" y="675"/>
                    <a:pt x="50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2" name="Google Shape;1312;p15"/>
          <p:cNvSpPr/>
          <p:nvPr/>
        </p:nvSpPr>
        <p:spPr>
          <a:xfrm flipH="1">
            <a:off x="7115408" y="-565612"/>
            <a:ext cx="2178692" cy="1416620"/>
          </a:xfrm>
          <a:custGeom>
            <a:avLst/>
            <a:gdLst/>
            <a:ahLst/>
            <a:cxnLst/>
            <a:rect l="l" t="t" r="r" b="b"/>
            <a:pathLst>
              <a:path w="48367" h="31449" extrusionOk="0">
                <a:moveTo>
                  <a:pt x="2370" y="0"/>
                </a:moveTo>
                <a:lnTo>
                  <a:pt x="1" y="31448"/>
                </a:lnTo>
                <a:lnTo>
                  <a:pt x="48366" y="23691"/>
                </a:lnTo>
                <a:lnTo>
                  <a:pt x="237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13" name="Google Shape;1313;p15"/>
          <p:cNvGrpSpPr/>
          <p:nvPr/>
        </p:nvGrpSpPr>
        <p:grpSpPr>
          <a:xfrm rot="-5400000">
            <a:off x="7824189" y="-618900"/>
            <a:ext cx="912761" cy="2027050"/>
            <a:chOff x="1583900" y="3788625"/>
            <a:chExt cx="350900" cy="779275"/>
          </a:xfrm>
        </p:grpSpPr>
        <p:sp>
          <p:nvSpPr>
            <p:cNvPr id="1314" name="Google Shape;1314;p15"/>
            <p:cNvSpPr/>
            <p:nvPr/>
          </p:nvSpPr>
          <p:spPr>
            <a:xfrm>
              <a:off x="1833725" y="4256575"/>
              <a:ext cx="49800" cy="141075"/>
            </a:xfrm>
            <a:custGeom>
              <a:avLst/>
              <a:gdLst/>
              <a:ahLst/>
              <a:cxnLst/>
              <a:rect l="l" t="t" r="r" b="b"/>
              <a:pathLst>
                <a:path w="1992" h="5643" extrusionOk="0">
                  <a:moveTo>
                    <a:pt x="1906" y="0"/>
                  </a:moveTo>
                  <a:cubicBezTo>
                    <a:pt x="1825" y="0"/>
                    <a:pt x="1703" y="311"/>
                    <a:pt x="1548" y="784"/>
                  </a:cubicBezTo>
                  <a:cubicBezTo>
                    <a:pt x="1469" y="1026"/>
                    <a:pt x="1374" y="1311"/>
                    <a:pt x="1281" y="1587"/>
                  </a:cubicBezTo>
                  <a:cubicBezTo>
                    <a:pt x="1202" y="1842"/>
                    <a:pt x="1138" y="2119"/>
                    <a:pt x="1050" y="2396"/>
                  </a:cubicBezTo>
                  <a:cubicBezTo>
                    <a:pt x="965" y="2663"/>
                    <a:pt x="879" y="2931"/>
                    <a:pt x="795" y="3196"/>
                  </a:cubicBezTo>
                  <a:cubicBezTo>
                    <a:pt x="701" y="3471"/>
                    <a:pt x="564" y="3723"/>
                    <a:pt x="476" y="3974"/>
                  </a:cubicBezTo>
                  <a:lnTo>
                    <a:pt x="207" y="4773"/>
                  </a:lnTo>
                  <a:cubicBezTo>
                    <a:pt x="52" y="5258"/>
                    <a:pt x="0" y="5600"/>
                    <a:pt x="106" y="5641"/>
                  </a:cubicBezTo>
                  <a:cubicBezTo>
                    <a:pt x="108" y="5642"/>
                    <a:pt x="110" y="5642"/>
                    <a:pt x="112" y="5642"/>
                  </a:cubicBezTo>
                  <a:cubicBezTo>
                    <a:pt x="170" y="5642"/>
                    <a:pt x="336" y="5359"/>
                    <a:pt x="566" y="4919"/>
                  </a:cubicBezTo>
                  <a:cubicBezTo>
                    <a:pt x="680" y="4697"/>
                    <a:pt x="864" y="4457"/>
                    <a:pt x="987" y="4165"/>
                  </a:cubicBezTo>
                  <a:cubicBezTo>
                    <a:pt x="1096" y="3915"/>
                    <a:pt x="1186" y="3639"/>
                    <a:pt x="1287" y="3361"/>
                  </a:cubicBezTo>
                  <a:cubicBezTo>
                    <a:pt x="1384" y="3092"/>
                    <a:pt x="1409" y="2796"/>
                    <a:pt x="1490" y="2524"/>
                  </a:cubicBezTo>
                  <a:cubicBezTo>
                    <a:pt x="1573" y="2240"/>
                    <a:pt x="1662" y="1965"/>
                    <a:pt x="1723" y="1699"/>
                  </a:cubicBezTo>
                  <a:cubicBezTo>
                    <a:pt x="1795" y="1392"/>
                    <a:pt x="1848" y="1105"/>
                    <a:pt x="1885" y="857"/>
                  </a:cubicBezTo>
                  <a:cubicBezTo>
                    <a:pt x="1959" y="347"/>
                    <a:pt x="1992" y="16"/>
                    <a:pt x="1911" y="1"/>
                  </a:cubicBezTo>
                  <a:cubicBezTo>
                    <a:pt x="1909" y="0"/>
                    <a:pt x="1908" y="0"/>
                    <a:pt x="19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315" name="Google Shape;1315;p15"/>
            <p:cNvSpPr/>
            <p:nvPr/>
          </p:nvSpPr>
          <p:spPr>
            <a:xfrm>
              <a:off x="1816550" y="4167100"/>
              <a:ext cx="63200" cy="155825"/>
            </a:xfrm>
            <a:custGeom>
              <a:avLst/>
              <a:gdLst/>
              <a:ahLst/>
              <a:cxnLst/>
              <a:rect l="l" t="t" r="r" b="b"/>
              <a:pathLst>
                <a:path w="2528" h="6233" extrusionOk="0">
                  <a:moveTo>
                    <a:pt x="1900" y="0"/>
                  </a:moveTo>
                  <a:cubicBezTo>
                    <a:pt x="1816" y="0"/>
                    <a:pt x="1722" y="530"/>
                    <a:pt x="1547" y="1328"/>
                  </a:cubicBezTo>
                  <a:cubicBezTo>
                    <a:pt x="1463" y="1718"/>
                    <a:pt x="1345" y="2167"/>
                    <a:pt x="1215" y="2649"/>
                  </a:cubicBezTo>
                  <a:cubicBezTo>
                    <a:pt x="1103" y="3066"/>
                    <a:pt x="994" y="3511"/>
                    <a:pt x="842" y="3954"/>
                  </a:cubicBezTo>
                  <a:lnTo>
                    <a:pt x="619" y="4595"/>
                  </a:lnTo>
                  <a:lnTo>
                    <a:pt x="499" y="4914"/>
                  </a:lnTo>
                  <a:lnTo>
                    <a:pt x="438" y="5072"/>
                  </a:lnTo>
                  <a:lnTo>
                    <a:pt x="331" y="5324"/>
                  </a:lnTo>
                  <a:cubicBezTo>
                    <a:pt x="256" y="5507"/>
                    <a:pt x="155" y="5703"/>
                    <a:pt x="119" y="5859"/>
                  </a:cubicBezTo>
                  <a:lnTo>
                    <a:pt x="40" y="6107"/>
                  </a:lnTo>
                  <a:lnTo>
                    <a:pt x="0" y="6232"/>
                  </a:lnTo>
                  <a:cubicBezTo>
                    <a:pt x="41" y="6227"/>
                    <a:pt x="90" y="6214"/>
                    <a:pt x="135" y="6206"/>
                  </a:cubicBezTo>
                  <a:cubicBezTo>
                    <a:pt x="312" y="6168"/>
                    <a:pt x="470" y="6144"/>
                    <a:pt x="650" y="6090"/>
                  </a:cubicBezTo>
                  <a:cubicBezTo>
                    <a:pt x="845" y="6025"/>
                    <a:pt x="1029" y="5932"/>
                    <a:pt x="1201" y="5818"/>
                  </a:cubicBezTo>
                  <a:cubicBezTo>
                    <a:pt x="1666" y="5487"/>
                    <a:pt x="1956" y="5048"/>
                    <a:pt x="2137" y="4669"/>
                  </a:cubicBezTo>
                  <a:cubicBezTo>
                    <a:pt x="2497" y="3869"/>
                    <a:pt x="2527" y="3322"/>
                    <a:pt x="2432" y="3299"/>
                  </a:cubicBezTo>
                  <a:cubicBezTo>
                    <a:pt x="2431" y="3298"/>
                    <a:pt x="2429" y="3298"/>
                    <a:pt x="2428" y="3298"/>
                  </a:cubicBezTo>
                  <a:cubicBezTo>
                    <a:pt x="2359" y="3298"/>
                    <a:pt x="2189" y="3817"/>
                    <a:pt x="1792" y="4492"/>
                  </a:cubicBezTo>
                  <a:cubicBezTo>
                    <a:pt x="1592" y="4821"/>
                    <a:pt x="1258" y="5136"/>
                    <a:pt x="891" y="5368"/>
                  </a:cubicBezTo>
                  <a:cubicBezTo>
                    <a:pt x="882" y="5372"/>
                    <a:pt x="878" y="5373"/>
                    <a:pt x="877" y="5373"/>
                  </a:cubicBezTo>
                  <a:cubicBezTo>
                    <a:pt x="875" y="5373"/>
                    <a:pt x="877" y="5371"/>
                    <a:pt x="877" y="5371"/>
                  </a:cubicBezTo>
                  <a:lnTo>
                    <a:pt x="877" y="5371"/>
                  </a:lnTo>
                  <a:cubicBezTo>
                    <a:pt x="877" y="5371"/>
                    <a:pt x="876" y="5371"/>
                    <a:pt x="875" y="5372"/>
                  </a:cubicBezTo>
                  <a:cubicBezTo>
                    <a:pt x="875" y="5372"/>
                    <a:pt x="875" y="5371"/>
                    <a:pt x="875" y="5371"/>
                  </a:cubicBezTo>
                  <a:cubicBezTo>
                    <a:pt x="875" y="5371"/>
                    <a:pt x="874" y="5372"/>
                    <a:pt x="874" y="5372"/>
                  </a:cubicBezTo>
                  <a:cubicBezTo>
                    <a:pt x="874" y="5372"/>
                    <a:pt x="877" y="5367"/>
                    <a:pt x="898" y="5319"/>
                  </a:cubicBezTo>
                  <a:lnTo>
                    <a:pt x="921" y="5260"/>
                  </a:lnTo>
                  <a:lnTo>
                    <a:pt x="979" y="5095"/>
                  </a:lnTo>
                  <a:cubicBezTo>
                    <a:pt x="1017" y="4985"/>
                    <a:pt x="1051" y="4873"/>
                    <a:pt x="1084" y="4760"/>
                  </a:cubicBezTo>
                  <a:cubicBezTo>
                    <a:pt x="1150" y="4537"/>
                    <a:pt x="1209" y="4310"/>
                    <a:pt x="1280" y="4091"/>
                  </a:cubicBezTo>
                  <a:cubicBezTo>
                    <a:pt x="1427" y="3634"/>
                    <a:pt x="1565" y="3183"/>
                    <a:pt x="1659" y="2751"/>
                  </a:cubicBezTo>
                  <a:cubicBezTo>
                    <a:pt x="1760" y="2298"/>
                    <a:pt x="1836" y="1840"/>
                    <a:pt x="1888" y="1378"/>
                  </a:cubicBezTo>
                  <a:cubicBezTo>
                    <a:pt x="1979" y="548"/>
                    <a:pt x="1978" y="6"/>
                    <a:pt x="1902" y="0"/>
                  </a:cubicBezTo>
                  <a:cubicBezTo>
                    <a:pt x="1901" y="0"/>
                    <a:pt x="1901" y="0"/>
                    <a:pt x="19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316" name="Google Shape;1316;p15"/>
            <p:cNvSpPr/>
            <p:nvPr/>
          </p:nvSpPr>
          <p:spPr>
            <a:xfrm>
              <a:off x="1842650" y="4079650"/>
              <a:ext cx="24450" cy="70225"/>
            </a:xfrm>
            <a:custGeom>
              <a:avLst/>
              <a:gdLst/>
              <a:ahLst/>
              <a:cxnLst/>
              <a:rect l="l" t="t" r="r" b="b"/>
              <a:pathLst>
                <a:path w="978" h="2809" extrusionOk="0">
                  <a:moveTo>
                    <a:pt x="98" y="0"/>
                  </a:moveTo>
                  <a:cubicBezTo>
                    <a:pt x="90" y="0"/>
                    <a:pt x="83" y="2"/>
                    <a:pt x="76" y="4"/>
                  </a:cubicBezTo>
                  <a:cubicBezTo>
                    <a:pt x="2" y="36"/>
                    <a:pt x="0" y="213"/>
                    <a:pt x="41" y="464"/>
                  </a:cubicBezTo>
                  <a:cubicBezTo>
                    <a:pt x="60" y="585"/>
                    <a:pt x="78" y="727"/>
                    <a:pt x="112" y="875"/>
                  </a:cubicBezTo>
                  <a:cubicBezTo>
                    <a:pt x="142" y="1004"/>
                    <a:pt x="198" y="1132"/>
                    <a:pt x="235" y="1268"/>
                  </a:cubicBezTo>
                  <a:cubicBezTo>
                    <a:pt x="269" y="1399"/>
                    <a:pt x="314" y="1530"/>
                    <a:pt x="352" y="1661"/>
                  </a:cubicBezTo>
                  <a:cubicBezTo>
                    <a:pt x="390" y="1798"/>
                    <a:pt x="383" y="1943"/>
                    <a:pt x="423" y="2067"/>
                  </a:cubicBezTo>
                  <a:cubicBezTo>
                    <a:pt x="470" y="2210"/>
                    <a:pt x="517" y="2344"/>
                    <a:pt x="564" y="2455"/>
                  </a:cubicBezTo>
                  <a:cubicBezTo>
                    <a:pt x="658" y="2671"/>
                    <a:pt x="776" y="2808"/>
                    <a:pt x="880" y="2808"/>
                  </a:cubicBezTo>
                  <a:cubicBezTo>
                    <a:pt x="889" y="2808"/>
                    <a:pt x="897" y="2807"/>
                    <a:pt x="905" y="2806"/>
                  </a:cubicBezTo>
                  <a:cubicBezTo>
                    <a:pt x="960" y="2793"/>
                    <a:pt x="960" y="2627"/>
                    <a:pt x="942" y="2372"/>
                  </a:cubicBezTo>
                  <a:cubicBezTo>
                    <a:pt x="935" y="2248"/>
                    <a:pt x="977" y="2090"/>
                    <a:pt x="952" y="1935"/>
                  </a:cubicBezTo>
                  <a:cubicBezTo>
                    <a:pt x="930" y="1800"/>
                    <a:pt x="885" y="1663"/>
                    <a:pt x="851" y="1520"/>
                  </a:cubicBezTo>
                  <a:cubicBezTo>
                    <a:pt x="818" y="1383"/>
                    <a:pt x="713" y="1264"/>
                    <a:pt x="671" y="1129"/>
                  </a:cubicBezTo>
                  <a:cubicBezTo>
                    <a:pt x="626" y="990"/>
                    <a:pt x="592" y="851"/>
                    <a:pt x="541" y="726"/>
                  </a:cubicBezTo>
                  <a:cubicBezTo>
                    <a:pt x="488" y="593"/>
                    <a:pt x="428" y="465"/>
                    <a:pt x="361" y="340"/>
                  </a:cubicBezTo>
                  <a:cubicBezTo>
                    <a:pt x="249" y="136"/>
                    <a:pt x="168" y="0"/>
                    <a:pt x="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317" name="Google Shape;1317;p15"/>
            <p:cNvSpPr/>
            <p:nvPr/>
          </p:nvSpPr>
          <p:spPr>
            <a:xfrm>
              <a:off x="1798450" y="4078600"/>
              <a:ext cx="38800" cy="70950"/>
            </a:xfrm>
            <a:custGeom>
              <a:avLst/>
              <a:gdLst/>
              <a:ahLst/>
              <a:cxnLst/>
              <a:rect l="l" t="t" r="r" b="b"/>
              <a:pathLst>
                <a:path w="1552" h="2838" extrusionOk="0">
                  <a:moveTo>
                    <a:pt x="1419" y="0"/>
                  </a:moveTo>
                  <a:cubicBezTo>
                    <a:pt x="1364" y="0"/>
                    <a:pt x="1267" y="143"/>
                    <a:pt x="1127" y="355"/>
                  </a:cubicBezTo>
                  <a:cubicBezTo>
                    <a:pt x="1055" y="464"/>
                    <a:pt x="919" y="569"/>
                    <a:pt x="837" y="712"/>
                  </a:cubicBezTo>
                  <a:cubicBezTo>
                    <a:pt x="766" y="836"/>
                    <a:pt x="708" y="976"/>
                    <a:pt x="637" y="1114"/>
                  </a:cubicBezTo>
                  <a:cubicBezTo>
                    <a:pt x="567" y="1246"/>
                    <a:pt x="562" y="1411"/>
                    <a:pt x="498" y="1546"/>
                  </a:cubicBezTo>
                  <a:cubicBezTo>
                    <a:pt x="431" y="1685"/>
                    <a:pt x="356" y="1817"/>
                    <a:pt x="300" y="1949"/>
                  </a:cubicBezTo>
                  <a:cubicBezTo>
                    <a:pt x="236" y="2102"/>
                    <a:pt x="180" y="2244"/>
                    <a:pt x="139" y="2369"/>
                  </a:cubicBezTo>
                  <a:cubicBezTo>
                    <a:pt x="53" y="2628"/>
                    <a:pt x="0" y="2796"/>
                    <a:pt x="72" y="2831"/>
                  </a:cubicBezTo>
                  <a:cubicBezTo>
                    <a:pt x="81" y="2835"/>
                    <a:pt x="90" y="2837"/>
                    <a:pt x="100" y="2837"/>
                  </a:cubicBezTo>
                  <a:cubicBezTo>
                    <a:pt x="177" y="2837"/>
                    <a:pt x="303" y="2715"/>
                    <a:pt x="449" y="2518"/>
                  </a:cubicBezTo>
                  <a:cubicBezTo>
                    <a:pt x="528" y="2410"/>
                    <a:pt x="625" y="2287"/>
                    <a:pt x="710" y="2144"/>
                  </a:cubicBezTo>
                  <a:cubicBezTo>
                    <a:pt x="785" y="2022"/>
                    <a:pt x="839" y="1878"/>
                    <a:pt x="912" y="1742"/>
                  </a:cubicBezTo>
                  <a:cubicBezTo>
                    <a:pt x="982" y="1611"/>
                    <a:pt x="1042" y="1471"/>
                    <a:pt x="1106" y="1336"/>
                  </a:cubicBezTo>
                  <a:cubicBezTo>
                    <a:pt x="1171" y="1196"/>
                    <a:pt x="1277" y="1077"/>
                    <a:pt x="1331" y="945"/>
                  </a:cubicBezTo>
                  <a:cubicBezTo>
                    <a:pt x="1388" y="804"/>
                    <a:pt x="1437" y="661"/>
                    <a:pt x="1478" y="517"/>
                  </a:cubicBezTo>
                  <a:cubicBezTo>
                    <a:pt x="1551" y="250"/>
                    <a:pt x="1534" y="46"/>
                    <a:pt x="1430" y="3"/>
                  </a:cubicBezTo>
                  <a:cubicBezTo>
                    <a:pt x="1427" y="1"/>
                    <a:pt x="1423" y="0"/>
                    <a:pt x="141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318" name="Google Shape;1318;p15"/>
            <p:cNvSpPr/>
            <p:nvPr/>
          </p:nvSpPr>
          <p:spPr>
            <a:xfrm>
              <a:off x="1783625" y="4051875"/>
              <a:ext cx="46675" cy="97150"/>
            </a:xfrm>
            <a:custGeom>
              <a:avLst/>
              <a:gdLst/>
              <a:ahLst/>
              <a:cxnLst/>
              <a:rect l="l" t="t" r="r" b="b"/>
              <a:pathLst>
                <a:path w="1867" h="3886" extrusionOk="0">
                  <a:moveTo>
                    <a:pt x="1774" y="0"/>
                  </a:moveTo>
                  <a:cubicBezTo>
                    <a:pt x="1693" y="0"/>
                    <a:pt x="1528" y="167"/>
                    <a:pt x="1332" y="441"/>
                  </a:cubicBezTo>
                  <a:cubicBezTo>
                    <a:pt x="1228" y="588"/>
                    <a:pt x="1104" y="758"/>
                    <a:pt x="991" y="956"/>
                  </a:cubicBezTo>
                  <a:cubicBezTo>
                    <a:pt x="894" y="1125"/>
                    <a:pt x="819" y="1320"/>
                    <a:pt x="727" y="1509"/>
                  </a:cubicBezTo>
                  <a:cubicBezTo>
                    <a:pt x="638" y="1693"/>
                    <a:pt x="563" y="1887"/>
                    <a:pt x="487" y="2076"/>
                  </a:cubicBezTo>
                  <a:cubicBezTo>
                    <a:pt x="408" y="2273"/>
                    <a:pt x="291" y="2449"/>
                    <a:pt x="232" y="2637"/>
                  </a:cubicBezTo>
                  <a:cubicBezTo>
                    <a:pt x="168" y="2832"/>
                    <a:pt x="115" y="3031"/>
                    <a:pt x="74" y="3232"/>
                  </a:cubicBezTo>
                  <a:cubicBezTo>
                    <a:pt x="0" y="3602"/>
                    <a:pt x="33" y="3859"/>
                    <a:pt x="142" y="3885"/>
                  </a:cubicBezTo>
                  <a:cubicBezTo>
                    <a:pt x="144" y="3886"/>
                    <a:pt x="145" y="3886"/>
                    <a:pt x="147" y="3886"/>
                  </a:cubicBezTo>
                  <a:cubicBezTo>
                    <a:pt x="203" y="3886"/>
                    <a:pt x="295" y="3671"/>
                    <a:pt x="442" y="3352"/>
                  </a:cubicBezTo>
                  <a:cubicBezTo>
                    <a:pt x="516" y="3191"/>
                    <a:pt x="656" y="3025"/>
                    <a:pt x="745" y="2823"/>
                  </a:cubicBezTo>
                  <a:cubicBezTo>
                    <a:pt x="818" y="2641"/>
                    <a:pt x="890" y="2462"/>
                    <a:pt x="968" y="2269"/>
                  </a:cubicBezTo>
                  <a:cubicBezTo>
                    <a:pt x="1047" y="2087"/>
                    <a:pt x="1066" y="1876"/>
                    <a:pt x="1147" y="1693"/>
                  </a:cubicBezTo>
                  <a:lnTo>
                    <a:pt x="1402" y="1151"/>
                  </a:lnTo>
                  <a:cubicBezTo>
                    <a:pt x="1486" y="955"/>
                    <a:pt x="1564" y="772"/>
                    <a:pt x="1637" y="599"/>
                  </a:cubicBezTo>
                  <a:cubicBezTo>
                    <a:pt x="1774" y="262"/>
                    <a:pt x="1866" y="45"/>
                    <a:pt x="1797" y="6"/>
                  </a:cubicBezTo>
                  <a:cubicBezTo>
                    <a:pt x="1790" y="2"/>
                    <a:pt x="1783" y="0"/>
                    <a:pt x="1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319" name="Google Shape;1319;p15"/>
            <p:cNvSpPr/>
            <p:nvPr/>
          </p:nvSpPr>
          <p:spPr>
            <a:xfrm>
              <a:off x="1793800" y="3807225"/>
              <a:ext cx="40250" cy="234375"/>
            </a:xfrm>
            <a:custGeom>
              <a:avLst/>
              <a:gdLst/>
              <a:ahLst/>
              <a:cxnLst/>
              <a:rect l="l" t="t" r="r" b="b"/>
              <a:pathLst>
                <a:path w="1610" h="9375" extrusionOk="0">
                  <a:moveTo>
                    <a:pt x="273" y="1"/>
                  </a:moveTo>
                  <a:cubicBezTo>
                    <a:pt x="193" y="1"/>
                    <a:pt x="114" y="533"/>
                    <a:pt x="62" y="1356"/>
                  </a:cubicBezTo>
                  <a:cubicBezTo>
                    <a:pt x="38" y="1756"/>
                    <a:pt x="6" y="2224"/>
                    <a:pt x="5" y="2731"/>
                  </a:cubicBezTo>
                  <a:cubicBezTo>
                    <a:pt x="1" y="3170"/>
                    <a:pt x="39" y="3635"/>
                    <a:pt x="64" y="4110"/>
                  </a:cubicBezTo>
                  <a:cubicBezTo>
                    <a:pt x="89" y="4568"/>
                    <a:pt x="143" y="5033"/>
                    <a:pt x="203" y="5489"/>
                  </a:cubicBezTo>
                  <a:cubicBezTo>
                    <a:pt x="271" y="5960"/>
                    <a:pt x="302" y="6433"/>
                    <a:pt x="408" y="6864"/>
                  </a:cubicBezTo>
                  <a:cubicBezTo>
                    <a:pt x="513" y="7318"/>
                    <a:pt x="651" y="7762"/>
                    <a:pt x="819" y="8197"/>
                  </a:cubicBezTo>
                  <a:cubicBezTo>
                    <a:pt x="1111" y="8940"/>
                    <a:pt x="1426" y="9375"/>
                    <a:pt x="1536" y="9375"/>
                  </a:cubicBezTo>
                  <a:cubicBezTo>
                    <a:pt x="1543" y="9375"/>
                    <a:pt x="1550" y="9373"/>
                    <a:pt x="1555" y="9369"/>
                  </a:cubicBezTo>
                  <a:cubicBezTo>
                    <a:pt x="1609" y="9337"/>
                    <a:pt x="1398" y="8847"/>
                    <a:pt x="1184" y="8068"/>
                  </a:cubicBezTo>
                  <a:cubicBezTo>
                    <a:pt x="1080" y="7686"/>
                    <a:pt x="1027" y="7227"/>
                    <a:pt x="940" y="6740"/>
                  </a:cubicBezTo>
                  <a:cubicBezTo>
                    <a:pt x="857" y="6321"/>
                    <a:pt x="776" y="5873"/>
                    <a:pt x="716" y="5414"/>
                  </a:cubicBezTo>
                  <a:cubicBezTo>
                    <a:pt x="665" y="4971"/>
                    <a:pt x="552" y="4522"/>
                    <a:pt x="520" y="4074"/>
                  </a:cubicBezTo>
                  <a:cubicBezTo>
                    <a:pt x="489" y="3607"/>
                    <a:pt x="477" y="3148"/>
                    <a:pt x="460" y="2716"/>
                  </a:cubicBezTo>
                  <a:cubicBezTo>
                    <a:pt x="440" y="2218"/>
                    <a:pt x="422" y="1759"/>
                    <a:pt x="406" y="1354"/>
                  </a:cubicBezTo>
                  <a:cubicBezTo>
                    <a:pt x="370" y="535"/>
                    <a:pt x="352" y="1"/>
                    <a:pt x="273" y="1"/>
                  </a:cubicBezTo>
                  <a:cubicBezTo>
                    <a:pt x="273" y="1"/>
                    <a:pt x="273" y="1"/>
                    <a:pt x="2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320" name="Google Shape;1320;p15"/>
            <p:cNvSpPr/>
            <p:nvPr/>
          </p:nvSpPr>
          <p:spPr>
            <a:xfrm>
              <a:off x="1645325" y="3807675"/>
              <a:ext cx="150700" cy="175350"/>
            </a:xfrm>
            <a:custGeom>
              <a:avLst/>
              <a:gdLst/>
              <a:ahLst/>
              <a:cxnLst/>
              <a:rect l="l" t="t" r="r" b="b"/>
              <a:pathLst>
                <a:path w="6028" h="7014" extrusionOk="0">
                  <a:moveTo>
                    <a:pt x="5943" y="1"/>
                  </a:moveTo>
                  <a:cubicBezTo>
                    <a:pt x="5837" y="1"/>
                    <a:pt x="5368" y="183"/>
                    <a:pt x="4713" y="524"/>
                  </a:cubicBezTo>
                  <a:cubicBezTo>
                    <a:pt x="4361" y="708"/>
                    <a:pt x="3924" y="897"/>
                    <a:pt x="3513" y="1208"/>
                  </a:cubicBezTo>
                  <a:cubicBezTo>
                    <a:pt x="3159" y="1473"/>
                    <a:pt x="2821" y="1809"/>
                    <a:pt x="2498" y="2164"/>
                  </a:cubicBezTo>
                  <a:cubicBezTo>
                    <a:pt x="2186" y="2506"/>
                    <a:pt x="1962" y="2923"/>
                    <a:pt x="1714" y="3303"/>
                  </a:cubicBezTo>
                  <a:cubicBezTo>
                    <a:pt x="1457" y="3700"/>
                    <a:pt x="1219" y="4098"/>
                    <a:pt x="1024" y="4485"/>
                  </a:cubicBezTo>
                  <a:cubicBezTo>
                    <a:pt x="800" y="4935"/>
                    <a:pt x="617" y="5359"/>
                    <a:pt x="472" y="5727"/>
                  </a:cubicBezTo>
                  <a:cubicBezTo>
                    <a:pt x="175" y="6485"/>
                    <a:pt x="1" y="6981"/>
                    <a:pt x="74" y="7012"/>
                  </a:cubicBezTo>
                  <a:cubicBezTo>
                    <a:pt x="77" y="7013"/>
                    <a:pt x="79" y="7014"/>
                    <a:pt x="82" y="7014"/>
                  </a:cubicBezTo>
                  <a:cubicBezTo>
                    <a:pt x="168" y="7014"/>
                    <a:pt x="424" y="6559"/>
                    <a:pt x="787" y="5866"/>
                  </a:cubicBezTo>
                  <a:cubicBezTo>
                    <a:pt x="970" y="5518"/>
                    <a:pt x="1189" y="5119"/>
                    <a:pt x="1429" y="4692"/>
                  </a:cubicBezTo>
                  <a:cubicBezTo>
                    <a:pt x="1638" y="4326"/>
                    <a:pt x="1845" y="3928"/>
                    <a:pt x="2101" y="3551"/>
                  </a:cubicBezTo>
                  <a:cubicBezTo>
                    <a:pt x="2345" y="3189"/>
                    <a:pt x="2602" y="2826"/>
                    <a:pt x="2892" y="2503"/>
                  </a:cubicBezTo>
                  <a:cubicBezTo>
                    <a:pt x="3193" y="2165"/>
                    <a:pt x="3539" y="1892"/>
                    <a:pt x="3858" y="1631"/>
                  </a:cubicBezTo>
                  <a:cubicBezTo>
                    <a:pt x="4228" y="1324"/>
                    <a:pt x="4596" y="1068"/>
                    <a:pt x="4917" y="852"/>
                  </a:cubicBezTo>
                  <a:cubicBezTo>
                    <a:pt x="5585" y="409"/>
                    <a:pt x="6027" y="107"/>
                    <a:pt x="5964" y="7"/>
                  </a:cubicBezTo>
                  <a:cubicBezTo>
                    <a:pt x="5962" y="3"/>
                    <a:pt x="5954" y="1"/>
                    <a:pt x="59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321" name="Google Shape;1321;p15"/>
            <p:cNvSpPr/>
            <p:nvPr/>
          </p:nvSpPr>
          <p:spPr>
            <a:xfrm>
              <a:off x="1652350" y="3986500"/>
              <a:ext cx="39450" cy="37775"/>
            </a:xfrm>
            <a:custGeom>
              <a:avLst/>
              <a:gdLst/>
              <a:ahLst/>
              <a:cxnLst/>
              <a:rect l="l" t="t" r="r" b="b"/>
              <a:pathLst>
                <a:path w="1578" h="1511" extrusionOk="0">
                  <a:moveTo>
                    <a:pt x="144" y="0"/>
                  </a:moveTo>
                  <a:cubicBezTo>
                    <a:pt x="109" y="0"/>
                    <a:pt x="76" y="8"/>
                    <a:pt x="47" y="26"/>
                  </a:cubicBezTo>
                  <a:cubicBezTo>
                    <a:pt x="1" y="56"/>
                    <a:pt x="35" y="173"/>
                    <a:pt x="110" y="346"/>
                  </a:cubicBezTo>
                  <a:cubicBezTo>
                    <a:pt x="146" y="430"/>
                    <a:pt x="148" y="564"/>
                    <a:pt x="215" y="662"/>
                  </a:cubicBezTo>
                  <a:cubicBezTo>
                    <a:pt x="270" y="747"/>
                    <a:pt x="348" y="822"/>
                    <a:pt x="420" y="905"/>
                  </a:cubicBezTo>
                  <a:cubicBezTo>
                    <a:pt x="490" y="985"/>
                    <a:pt x="614" y="1012"/>
                    <a:pt x="690" y="1081"/>
                  </a:cubicBezTo>
                  <a:cubicBezTo>
                    <a:pt x="772" y="1153"/>
                    <a:pt x="847" y="1229"/>
                    <a:pt x="930" y="1284"/>
                  </a:cubicBezTo>
                  <a:cubicBezTo>
                    <a:pt x="1017" y="1344"/>
                    <a:pt x="1110" y="1394"/>
                    <a:pt x="1207" y="1435"/>
                  </a:cubicBezTo>
                  <a:cubicBezTo>
                    <a:pt x="1316" y="1480"/>
                    <a:pt x="1402" y="1510"/>
                    <a:pt x="1462" y="1510"/>
                  </a:cubicBezTo>
                  <a:cubicBezTo>
                    <a:pt x="1499" y="1510"/>
                    <a:pt x="1525" y="1498"/>
                    <a:pt x="1540" y="1470"/>
                  </a:cubicBezTo>
                  <a:cubicBezTo>
                    <a:pt x="1578" y="1398"/>
                    <a:pt x="1510" y="1282"/>
                    <a:pt x="1394" y="1146"/>
                  </a:cubicBezTo>
                  <a:cubicBezTo>
                    <a:pt x="1338" y="1079"/>
                    <a:pt x="1278" y="999"/>
                    <a:pt x="1207" y="922"/>
                  </a:cubicBezTo>
                  <a:cubicBezTo>
                    <a:pt x="1144" y="858"/>
                    <a:pt x="1064" y="808"/>
                    <a:pt x="996" y="738"/>
                  </a:cubicBezTo>
                  <a:lnTo>
                    <a:pt x="794" y="545"/>
                  </a:lnTo>
                  <a:cubicBezTo>
                    <a:pt x="727" y="475"/>
                    <a:pt x="697" y="376"/>
                    <a:pt x="634" y="315"/>
                  </a:cubicBezTo>
                  <a:cubicBezTo>
                    <a:pt x="561" y="242"/>
                    <a:pt x="493" y="177"/>
                    <a:pt x="426" y="124"/>
                  </a:cubicBezTo>
                  <a:cubicBezTo>
                    <a:pt x="330" y="46"/>
                    <a:pt x="229" y="0"/>
                    <a:pt x="14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322" name="Google Shape;1322;p15"/>
            <p:cNvSpPr/>
            <p:nvPr/>
          </p:nvSpPr>
          <p:spPr>
            <a:xfrm>
              <a:off x="1583900" y="4001150"/>
              <a:ext cx="112050" cy="246950"/>
            </a:xfrm>
            <a:custGeom>
              <a:avLst/>
              <a:gdLst/>
              <a:ahLst/>
              <a:cxnLst/>
              <a:rect l="l" t="t" r="r" b="b"/>
              <a:pathLst>
                <a:path w="4482" h="9878" extrusionOk="0">
                  <a:moveTo>
                    <a:pt x="2545" y="0"/>
                  </a:moveTo>
                  <a:cubicBezTo>
                    <a:pt x="2506" y="0"/>
                    <a:pt x="2464" y="4"/>
                    <a:pt x="2420" y="15"/>
                  </a:cubicBezTo>
                  <a:cubicBezTo>
                    <a:pt x="2187" y="88"/>
                    <a:pt x="2084" y="263"/>
                    <a:pt x="1996" y="372"/>
                  </a:cubicBezTo>
                  <a:cubicBezTo>
                    <a:pt x="1814" y="615"/>
                    <a:pt x="1622" y="874"/>
                    <a:pt x="1460" y="1165"/>
                  </a:cubicBezTo>
                  <a:cubicBezTo>
                    <a:pt x="1172" y="1664"/>
                    <a:pt x="920" y="2226"/>
                    <a:pt x="706" y="2813"/>
                  </a:cubicBezTo>
                  <a:cubicBezTo>
                    <a:pt x="491" y="3375"/>
                    <a:pt x="391" y="3984"/>
                    <a:pt x="273" y="4568"/>
                  </a:cubicBezTo>
                  <a:cubicBezTo>
                    <a:pt x="146" y="5156"/>
                    <a:pt x="67" y="5753"/>
                    <a:pt x="37" y="6355"/>
                  </a:cubicBezTo>
                  <a:cubicBezTo>
                    <a:pt x="0" y="7018"/>
                    <a:pt x="46" y="7633"/>
                    <a:pt x="106" y="8154"/>
                  </a:cubicBezTo>
                  <a:cubicBezTo>
                    <a:pt x="246" y="9213"/>
                    <a:pt x="467" y="9877"/>
                    <a:pt x="538" y="9877"/>
                  </a:cubicBezTo>
                  <a:cubicBezTo>
                    <a:pt x="539" y="9877"/>
                    <a:pt x="540" y="9877"/>
                    <a:pt x="541" y="9877"/>
                  </a:cubicBezTo>
                  <a:cubicBezTo>
                    <a:pt x="630" y="9855"/>
                    <a:pt x="499" y="9172"/>
                    <a:pt x="447" y="8121"/>
                  </a:cubicBezTo>
                  <a:cubicBezTo>
                    <a:pt x="432" y="7611"/>
                    <a:pt x="431" y="7016"/>
                    <a:pt x="491" y="6378"/>
                  </a:cubicBezTo>
                  <a:cubicBezTo>
                    <a:pt x="539" y="5828"/>
                    <a:pt x="589" y="5240"/>
                    <a:pt x="723" y="4655"/>
                  </a:cubicBezTo>
                  <a:cubicBezTo>
                    <a:pt x="844" y="4092"/>
                    <a:pt x="995" y="3523"/>
                    <a:pt x="1197" y="2984"/>
                  </a:cubicBezTo>
                  <a:cubicBezTo>
                    <a:pt x="1399" y="2418"/>
                    <a:pt x="1685" y="1903"/>
                    <a:pt x="1944" y="1419"/>
                  </a:cubicBezTo>
                  <a:cubicBezTo>
                    <a:pt x="2088" y="1134"/>
                    <a:pt x="2249" y="874"/>
                    <a:pt x="2398" y="623"/>
                  </a:cubicBezTo>
                  <a:cubicBezTo>
                    <a:pt x="2469" y="490"/>
                    <a:pt x="2540" y="421"/>
                    <a:pt x="2549" y="421"/>
                  </a:cubicBezTo>
                  <a:cubicBezTo>
                    <a:pt x="2549" y="421"/>
                    <a:pt x="2549" y="421"/>
                    <a:pt x="2549" y="421"/>
                  </a:cubicBezTo>
                  <a:cubicBezTo>
                    <a:pt x="2549" y="417"/>
                    <a:pt x="2554" y="415"/>
                    <a:pt x="2563" y="415"/>
                  </a:cubicBezTo>
                  <a:cubicBezTo>
                    <a:pt x="2595" y="415"/>
                    <a:pt x="2677" y="439"/>
                    <a:pt x="2774" y="485"/>
                  </a:cubicBezTo>
                  <a:cubicBezTo>
                    <a:pt x="3588" y="829"/>
                    <a:pt x="4184" y="1028"/>
                    <a:pt x="4389" y="1028"/>
                  </a:cubicBezTo>
                  <a:cubicBezTo>
                    <a:pt x="4434" y="1028"/>
                    <a:pt x="4460" y="1018"/>
                    <a:pt x="4466" y="999"/>
                  </a:cubicBezTo>
                  <a:cubicBezTo>
                    <a:pt x="4482" y="943"/>
                    <a:pt x="3869" y="620"/>
                    <a:pt x="2928" y="129"/>
                  </a:cubicBezTo>
                  <a:cubicBezTo>
                    <a:pt x="2841" y="91"/>
                    <a:pt x="2722" y="0"/>
                    <a:pt x="254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323" name="Google Shape;1323;p15"/>
            <p:cNvSpPr/>
            <p:nvPr/>
          </p:nvSpPr>
          <p:spPr>
            <a:xfrm>
              <a:off x="1601850" y="4250425"/>
              <a:ext cx="118875" cy="57450"/>
            </a:xfrm>
            <a:custGeom>
              <a:avLst/>
              <a:gdLst/>
              <a:ahLst/>
              <a:cxnLst/>
              <a:rect l="l" t="t" r="r" b="b"/>
              <a:pathLst>
                <a:path w="4755" h="2298" extrusionOk="0">
                  <a:moveTo>
                    <a:pt x="186" y="0"/>
                  </a:moveTo>
                  <a:cubicBezTo>
                    <a:pt x="93" y="0"/>
                    <a:pt x="34" y="22"/>
                    <a:pt x="20" y="65"/>
                  </a:cubicBezTo>
                  <a:cubicBezTo>
                    <a:pt x="0" y="118"/>
                    <a:pt x="253" y="267"/>
                    <a:pt x="638" y="489"/>
                  </a:cubicBezTo>
                  <a:cubicBezTo>
                    <a:pt x="828" y="598"/>
                    <a:pt x="1026" y="775"/>
                    <a:pt x="1267" y="904"/>
                  </a:cubicBezTo>
                  <a:cubicBezTo>
                    <a:pt x="1475" y="1013"/>
                    <a:pt x="1706" y="1112"/>
                    <a:pt x="1935" y="1225"/>
                  </a:cubicBezTo>
                  <a:cubicBezTo>
                    <a:pt x="2154" y="1334"/>
                    <a:pt x="2409" y="1381"/>
                    <a:pt x="2631" y="1484"/>
                  </a:cubicBezTo>
                  <a:cubicBezTo>
                    <a:pt x="2863" y="1593"/>
                    <a:pt x="3085" y="1709"/>
                    <a:pt x="3301" y="1803"/>
                  </a:cubicBezTo>
                  <a:cubicBezTo>
                    <a:pt x="3551" y="1912"/>
                    <a:pt x="3786" y="2010"/>
                    <a:pt x="3989" y="2087"/>
                  </a:cubicBezTo>
                  <a:cubicBezTo>
                    <a:pt x="4314" y="2208"/>
                    <a:pt x="4550" y="2297"/>
                    <a:pt x="4658" y="2297"/>
                  </a:cubicBezTo>
                  <a:cubicBezTo>
                    <a:pt x="4689" y="2297"/>
                    <a:pt x="4710" y="2290"/>
                    <a:pt x="4718" y="2274"/>
                  </a:cubicBezTo>
                  <a:cubicBezTo>
                    <a:pt x="4755" y="2203"/>
                    <a:pt x="4525" y="2016"/>
                    <a:pt x="4142" y="1779"/>
                  </a:cubicBezTo>
                  <a:cubicBezTo>
                    <a:pt x="3956" y="1663"/>
                    <a:pt x="3741" y="1525"/>
                    <a:pt x="3500" y="1394"/>
                  </a:cubicBezTo>
                  <a:cubicBezTo>
                    <a:pt x="3291" y="1280"/>
                    <a:pt x="3057" y="1186"/>
                    <a:pt x="2826" y="1070"/>
                  </a:cubicBezTo>
                  <a:cubicBezTo>
                    <a:pt x="2605" y="958"/>
                    <a:pt x="2374" y="857"/>
                    <a:pt x="2150" y="752"/>
                  </a:cubicBezTo>
                  <a:cubicBezTo>
                    <a:pt x="1916" y="643"/>
                    <a:pt x="1706" y="496"/>
                    <a:pt x="1486" y="405"/>
                  </a:cubicBezTo>
                  <a:cubicBezTo>
                    <a:pt x="1233" y="297"/>
                    <a:pt x="996" y="204"/>
                    <a:pt x="790" y="133"/>
                  </a:cubicBezTo>
                  <a:cubicBezTo>
                    <a:pt x="535" y="46"/>
                    <a:pt x="323" y="0"/>
                    <a:pt x="1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324" name="Google Shape;1324;p15"/>
            <p:cNvSpPr/>
            <p:nvPr/>
          </p:nvSpPr>
          <p:spPr>
            <a:xfrm>
              <a:off x="1617450" y="4274425"/>
              <a:ext cx="96175" cy="29850"/>
            </a:xfrm>
            <a:custGeom>
              <a:avLst/>
              <a:gdLst/>
              <a:ahLst/>
              <a:cxnLst/>
              <a:rect l="l" t="t" r="r" b="b"/>
              <a:pathLst>
                <a:path w="3847" h="1194" extrusionOk="0">
                  <a:moveTo>
                    <a:pt x="117" y="1"/>
                  </a:moveTo>
                  <a:cubicBezTo>
                    <a:pt x="69" y="1"/>
                    <a:pt x="39" y="11"/>
                    <a:pt x="29" y="36"/>
                  </a:cubicBezTo>
                  <a:cubicBezTo>
                    <a:pt x="1" y="111"/>
                    <a:pt x="182" y="259"/>
                    <a:pt x="490" y="419"/>
                  </a:cubicBezTo>
                  <a:cubicBezTo>
                    <a:pt x="639" y="497"/>
                    <a:pt x="813" y="591"/>
                    <a:pt x="1011" y="669"/>
                  </a:cubicBezTo>
                  <a:cubicBezTo>
                    <a:pt x="1181" y="737"/>
                    <a:pt x="1372" y="776"/>
                    <a:pt x="1560" y="836"/>
                  </a:cubicBezTo>
                  <a:cubicBezTo>
                    <a:pt x="1743" y="894"/>
                    <a:pt x="1932" y="935"/>
                    <a:pt x="2118" y="978"/>
                  </a:cubicBezTo>
                  <a:cubicBezTo>
                    <a:pt x="2310" y="1023"/>
                    <a:pt x="2490" y="1109"/>
                    <a:pt x="2671" y="1136"/>
                  </a:cubicBezTo>
                  <a:cubicBezTo>
                    <a:pt x="2862" y="1166"/>
                    <a:pt x="3053" y="1185"/>
                    <a:pt x="3246" y="1192"/>
                  </a:cubicBezTo>
                  <a:cubicBezTo>
                    <a:pt x="3269" y="1193"/>
                    <a:pt x="3291" y="1193"/>
                    <a:pt x="3313" y="1193"/>
                  </a:cubicBezTo>
                  <a:cubicBezTo>
                    <a:pt x="3626" y="1193"/>
                    <a:pt x="3833" y="1121"/>
                    <a:pt x="3841" y="1016"/>
                  </a:cubicBezTo>
                  <a:cubicBezTo>
                    <a:pt x="3846" y="959"/>
                    <a:pt x="3631" y="905"/>
                    <a:pt x="3306" y="811"/>
                  </a:cubicBezTo>
                  <a:cubicBezTo>
                    <a:pt x="3148" y="766"/>
                    <a:pt x="2975" y="655"/>
                    <a:pt x="2777" y="602"/>
                  </a:cubicBezTo>
                  <a:lnTo>
                    <a:pt x="2235" y="474"/>
                  </a:lnTo>
                  <a:cubicBezTo>
                    <a:pt x="2058" y="426"/>
                    <a:pt x="1859" y="443"/>
                    <a:pt x="1679" y="395"/>
                  </a:cubicBezTo>
                  <a:lnTo>
                    <a:pt x="1144" y="234"/>
                  </a:lnTo>
                  <a:lnTo>
                    <a:pt x="601" y="95"/>
                  </a:lnTo>
                  <a:cubicBezTo>
                    <a:pt x="381" y="43"/>
                    <a:pt x="213" y="1"/>
                    <a:pt x="1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325" name="Google Shape;1325;p15"/>
            <p:cNvSpPr/>
            <p:nvPr/>
          </p:nvSpPr>
          <p:spPr>
            <a:xfrm>
              <a:off x="1595725" y="4281275"/>
              <a:ext cx="204250" cy="142650"/>
            </a:xfrm>
            <a:custGeom>
              <a:avLst/>
              <a:gdLst/>
              <a:ahLst/>
              <a:cxnLst/>
              <a:rect l="l" t="t" r="r" b="b"/>
              <a:pathLst>
                <a:path w="8170" h="5706" extrusionOk="0">
                  <a:moveTo>
                    <a:pt x="177" y="1"/>
                  </a:moveTo>
                  <a:cubicBezTo>
                    <a:pt x="176" y="1"/>
                    <a:pt x="174" y="1"/>
                    <a:pt x="173" y="1"/>
                  </a:cubicBezTo>
                  <a:cubicBezTo>
                    <a:pt x="173" y="1"/>
                    <a:pt x="173" y="1"/>
                    <a:pt x="172" y="1"/>
                  </a:cubicBezTo>
                  <a:cubicBezTo>
                    <a:pt x="133" y="1"/>
                    <a:pt x="0" y="650"/>
                    <a:pt x="413" y="1499"/>
                  </a:cubicBezTo>
                  <a:cubicBezTo>
                    <a:pt x="605" y="1911"/>
                    <a:pt x="881" y="2379"/>
                    <a:pt x="1288" y="2784"/>
                  </a:cubicBezTo>
                  <a:cubicBezTo>
                    <a:pt x="1643" y="3128"/>
                    <a:pt x="2062" y="3443"/>
                    <a:pt x="2505" y="3726"/>
                  </a:cubicBezTo>
                  <a:cubicBezTo>
                    <a:pt x="2928" y="4003"/>
                    <a:pt x="3405" y="4199"/>
                    <a:pt x="3851" y="4425"/>
                  </a:cubicBezTo>
                  <a:cubicBezTo>
                    <a:pt x="4316" y="4660"/>
                    <a:pt x="4779" y="4877"/>
                    <a:pt x="5229" y="5044"/>
                  </a:cubicBezTo>
                  <a:cubicBezTo>
                    <a:pt x="5701" y="5220"/>
                    <a:pt x="6183" y="5367"/>
                    <a:pt x="6674" y="5485"/>
                  </a:cubicBezTo>
                  <a:cubicBezTo>
                    <a:pt x="7313" y="5634"/>
                    <a:pt x="7796" y="5705"/>
                    <a:pt x="8019" y="5705"/>
                  </a:cubicBezTo>
                  <a:cubicBezTo>
                    <a:pt x="8104" y="5705"/>
                    <a:pt x="8151" y="5695"/>
                    <a:pt x="8154" y="5674"/>
                  </a:cubicBezTo>
                  <a:cubicBezTo>
                    <a:pt x="8169" y="5590"/>
                    <a:pt x="7605" y="5438"/>
                    <a:pt x="6764" y="5153"/>
                  </a:cubicBezTo>
                  <a:cubicBezTo>
                    <a:pt x="6356" y="5013"/>
                    <a:pt x="5889" y="4830"/>
                    <a:pt x="5391" y="4619"/>
                  </a:cubicBezTo>
                  <a:cubicBezTo>
                    <a:pt x="4962" y="4438"/>
                    <a:pt x="4502" y="4250"/>
                    <a:pt x="4054" y="4014"/>
                  </a:cubicBezTo>
                  <a:cubicBezTo>
                    <a:pt x="3623" y="3789"/>
                    <a:pt x="3188" y="3548"/>
                    <a:pt x="2779" y="3286"/>
                  </a:cubicBezTo>
                  <a:cubicBezTo>
                    <a:pt x="2353" y="3019"/>
                    <a:pt x="1994" y="2685"/>
                    <a:pt x="1658" y="2384"/>
                  </a:cubicBezTo>
                  <a:cubicBezTo>
                    <a:pt x="1271" y="2029"/>
                    <a:pt x="957" y="1660"/>
                    <a:pt x="750" y="1309"/>
                  </a:cubicBezTo>
                  <a:cubicBezTo>
                    <a:pt x="308" y="593"/>
                    <a:pt x="304" y="1"/>
                    <a:pt x="1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326" name="Google Shape;1326;p15"/>
            <p:cNvSpPr/>
            <p:nvPr/>
          </p:nvSpPr>
          <p:spPr>
            <a:xfrm>
              <a:off x="1731925" y="3838775"/>
              <a:ext cx="202875" cy="729125"/>
            </a:xfrm>
            <a:custGeom>
              <a:avLst/>
              <a:gdLst/>
              <a:ahLst/>
              <a:cxnLst/>
              <a:rect l="l" t="t" r="r" b="b"/>
              <a:pathLst>
                <a:path w="8115" h="29165" extrusionOk="0">
                  <a:moveTo>
                    <a:pt x="1842" y="0"/>
                  </a:moveTo>
                  <a:cubicBezTo>
                    <a:pt x="1795" y="0"/>
                    <a:pt x="1706" y="122"/>
                    <a:pt x="1590" y="316"/>
                  </a:cubicBezTo>
                  <a:cubicBezTo>
                    <a:pt x="1448" y="593"/>
                    <a:pt x="1327" y="880"/>
                    <a:pt x="1226" y="1173"/>
                  </a:cubicBezTo>
                  <a:cubicBezTo>
                    <a:pt x="1417" y="557"/>
                    <a:pt x="1646" y="110"/>
                    <a:pt x="1608" y="87"/>
                  </a:cubicBezTo>
                  <a:lnTo>
                    <a:pt x="1608" y="87"/>
                  </a:lnTo>
                  <a:cubicBezTo>
                    <a:pt x="1608" y="87"/>
                    <a:pt x="1552" y="173"/>
                    <a:pt x="1468" y="335"/>
                  </a:cubicBezTo>
                  <a:cubicBezTo>
                    <a:pt x="1400" y="501"/>
                    <a:pt x="1280" y="736"/>
                    <a:pt x="1184" y="1037"/>
                  </a:cubicBezTo>
                  <a:cubicBezTo>
                    <a:pt x="970" y="1631"/>
                    <a:pt x="753" y="2463"/>
                    <a:pt x="589" y="3368"/>
                  </a:cubicBezTo>
                  <a:cubicBezTo>
                    <a:pt x="255" y="5179"/>
                    <a:pt x="149" y="7273"/>
                    <a:pt x="127" y="8309"/>
                  </a:cubicBezTo>
                  <a:cubicBezTo>
                    <a:pt x="0" y="13091"/>
                    <a:pt x="649" y="16891"/>
                    <a:pt x="1576" y="19763"/>
                  </a:cubicBezTo>
                  <a:cubicBezTo>
                    <a:pt x="2438" y="22365"/>
                    <a:pt x="3474" y="24218"/>
                    <a:pt x="4394" y="25532"/>
                  </a:cubicBezTo>
                  <a:cubicBezTo>
                    <a:pt x="4600" y="25840"/>
                    <a:pt x="4822" y="26138"/>
                    <a:pt x="5058" y="26426"/>
                  </a:cubicBezTo>
                  <a:cubicBezTo>
                    <a:pt x="5269" y="26696"/>
                    <a:pt x="5465" y="26940"/>
                    <a:pt x="5664" y="27149"/>
                  </a:cubicBezTo>
                  <a:lnTo>
                    <a:pt x="6196" y="27728"/>
                  </a:lnTo>
                  <a:lnTo>
                    <a:pt x="6665" y="28168"/>
                  </a:lnTo>
                  <a:lnTo>
                    <a:pt x="7042" y="28517"/>
                  </a:lnTo>
                  <a:lnTo>
                    <a:pt x="7357" y="28762"/>
                  </a:lnTo>
                  <a:cubicBezTo>
                    <a:pt x="7542" y="28903"/>
                    <a:pt x="7676" y="28998"/>
                    <a:pt x="7774" y="29061"/>
                  </a:cubicBezTo>
                  <a:cubicBezTo>
                    <a:pt x="7894" y="29137"/>
                    <a:pt x="7961" y="29164"/>
                    <a:pt x="8003" y="29164"/>
                  </a:cubicBezTo>
                  <a:cubicBezTo>
                    <a:pt x="8030" y="29164"/>
                    <a:pt x="8046" y="29153"/>
                    <a:pt x="8059" y="29136"/>
                  </a:cubicBezTo>
                  <a:cubicBezTo>
                    <a:pt x="8115" y="29068"/>
                    <a:pt x="7150" y="28349"/>
                    <a:pt x="5908" y="26905"/>
                  </a:cubicBezTo>
                  <a:cubicBezTo>
                    <a:pt x="4653" y="25476"/>
                    <a:pt x="3250" y="23221"/>
                    <a:pt x="2252" y="20522"/>
                  </a:cubicBezTo>
                  <a:cubicBezTo>
                    <a:pt x="1073" y="17370"/>
                    <a:pt x="392" y="13644"/>
                    <a:pt x="304" y="10261"/>
                  </a:cubicBezTo>
                  <a:cubicBezTo>
                    <a:pt x="216" y="7367"/>
                    <a:pt x="487" y="4747"/>
                    <a:pt x="888" y="2898"/>
                  </a:cubicBezTo>
                  <a:cubicBezTo>
                    <a:pt x="1085" y="1972"/>
                    <a:pt x="1317" y="1241"/>
                    <a:pt x="1512" y="751"/>
                  </a:cubicBezTo>
                  <a:cubicBezTo>
                    <a:pt x="1704" y="259"/>
                    <a:pt x="1872" y="15"/>
                    <a:pt x="1854" y="4"/>
                  </a:cubicBezTo>
                  <a:cubicBezTo>
                    <a:pt x="1850" y="1"/>
                    <a:pt x="1846" y="0"/>
                    <a:pt x="18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327" name="Google Shape;1327;p15"/>
            <p:cNvSpPr/>
            <p:nvPr/>
          </p:nvSpPr>
          <p:spPr>
            <a:xfrm>
              <a:off x="1833950" y="4320625"/>
              <a:ext cx="61500" cy="85725"/>
            </a:xfrm>
            <a:custGeom>
              <a:avLst/>
              <a:gdLst/>
              <a:ahLst/>
              <a:cxnLst/>
              <a:rect l="l" t="t" r="r" b="b"/>
              <a:pathLst>
                <a:path w="2460" h="3429" extrusionOk="0">
                  <a:moveTo>
                    <a:pt x="2386" y="1"/>
                  </a:moveTo>
                  <a:cubicBezTo>
                    <a:pt x="2347" y="1"/>
                    <a:pt x="2246" y="214"/>
                    <a:pt x="2087" y="529"/>
                  </a:cubicBezTo>
                  <a:cubicBezTo>
                    <a:pt x="2008" y="687"/>
                    <a:pt x="1879" y="855"/>
                    <a:pt x="1778" y="1049"/>
                  </a:cubicBezTo>
                  <a:cubicBezTo>
                    <a:pt x="1691" y="1220"/>
                    <a:pt x="1605" y="1401"/>
                    <a:pt x="1501" y="1578"/>
                  </a:cubicBezTo>
                  <a:cubicBezTo>
                    <a:pt x="1403" y="1747"/>
                    <a:pt x="1336" y="1941"/>
                    <a:pt x="1223" y="2103"/>
                  </a:cubicBezTo>
                  <a:cubicBezTo>
                    <a:pt x="1107" y="2271"/>
                    <a:pt x="978" y="2423"/>
                    <a:pt x="858" y="2567"/>
                  </a:cubicBezTo>
                  <a:cubicBezTo>
                    <a:pt x="731" y="2717"/>
                    <a:pt x="596" y="2860"/>
                    <a:pt x="454" y="2996"/>
                  </a:cubicBezTo>
                  <a:cubicBezTo>
                    <a:pt x="200" y="3243"/>
                    <a:pt x="1" y="3367"/>
                    <a:pt x="31" y="3416"/>
                  </a:cubicBezTo>
                  <a:cubicBezTo>
                    <a:pt x="35" y="3424"/>
                    <a:pt x="47" y="3428"/>
                    <a:pt x="65" y="3428"/>
                  </a:cubicBezTo>
                  <a:cubicBezTo>
                    <a:pt x="146" y="3428"/>
                    <a:pt x="350" y="3347"/>
                    <a:pt x="603" y="3170"/>
                  </a:cubicBezTo>
                  <a:cubicBezTo>
                    <a:pt x="776" y="3052"/>
                    <a:pt x="938" y="2916"/>
                    <a:pt x="1086" y="2767"/>
                  </a:cubicBezTo>
                  <a:cubicBezTo>
                    <a:pt x="1225" y="2622"/>
                    <a:pt x="1349" y="2449"/>
                    <a:pt x="1475" y="2275"/>
                  </a:cubicBezTo>
                  <a:cubicBezTo>
                    <a:pt x="1597" y="2106"/>
                    <a:pt x="1706" y="1929"/>
                    <a:pt x="1805" y="1745"/>
                  </a:cubicBezTo>
                  <a:cubicBezTo>
                    <a:pt x="1909" y="1558"/>
                    <a:pt x="2030" y="1383"/>
                    <a:pt x="2109" y="1204"/>
                  </a:cubicBezTo>
                  <a:cubicBezTo>
                    <a:pt x="2199" y="994"/>
                    <a:pt x="2273" y="796"/>
                    <a:pt x="2327" y="626"/>
                  </a:cubicBezTo>
                  <a:cubicBezTo>
                    <a:pt x="2441" y="270"/>
                    <a:pt x="2460" y="23"/>
                    <a:pt x="2389" y="1"/>
                  </a:cubicBezTo>
                  <a:cubicBezTo>
                    <a:pt x="2388" y="1"/>
                    <a:pt x="2387" y="1"/>
                    <a:pt x="23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328" name="Google Shape;1328;p15"/>
            <p:cNvSpPr/>
            <p:nvPr/>
          </p:nvSpPr>
          <p:spPr>
            <a:xfrm>
              <a:off x="1798175" y="4327575"/>
              <a:ext cx="14200" cy="11250"/>
            </a:xfrm>
            <a:custGeom>
              <a:avLst/>
              <a:gdLst/>
              <a:ahLst/>
              <a:cxnLst/>
              <a:rect l="l" t="t" r="r" b="b"/>
              <a:pathLst>
                <a:path w="568" h="450" extrusionOk="0">
                  <a:moveTo>
                    <a:pt x="322" y="0"/>
                  </a:moveTo>
                  <a:cubicBezTo>
                    <a:pt x="316" y="0"/>
                    <a:pt x="310" y="1"/>
                    <a:pt x="304" y="3"/>
                  </a:cubicBezTo>
                  <a:cubicBezTo>
                    <a:pt x="274" y="12"/>
                    <a:pt x="247" y="35"/>
                    <a:pt x="217" y="50"/>
                  </a:cubicBezTo>
                  <a:cubicBezTo>
                    <a:pt x="187" y="67"/>
                    <a:pt x="188" y="121"/>
                    <a:pt x="161" y="142"/>
                  </a:cubicBezTo>
                  <a:cubicBezTo>
                    <a:pt x="135" y="162"/>
                    <a:pt x="105" y="177"/>
                    <a:pt x="86" y="202"/>
                  </a:cubicBezTo>
                  <a:cubicBezTo>
                    <a:pt x="64" y="226"/>
                    <a:pt x="47" y="255"/>
                    <a:pt x="33" y="286"/>
                  </a:cubicBezTo>
                  <a:cubicBezTo>
                    <a:pt x="11" y="343"/>
                    <a:pt x="0" y="382"/>
                    <a:pt x="43" y="416"/>
                  </a:cubicBezTo>
                  <a:cubicBezTo>
                    <a:pt x="71" y="440"/>
                    <a:pt x="108" y="449"/>
                    <a:pt x="147" y="449"/>
                  </a:cubicBezTo>
                  <a:cubicBezTo>
                    <a:pt x="164" y="449"/>
                    <a:pt x="181" y="448"/>
                    <a:pt x="198" y="444"/>
                  </a:cubicBezTo>
                  <a:cubicBezTo>
                    <a:pt x="229" y="442"/>
                    <a:pt x="259" y="436"/>
                    <a:pt x="289" y="428"/>
                  </a:cubicBezTo>
                  <a:cubicBezTo>
                    <a:pt x="312" y="418"/>
                    <a:pt x="326" y="395"/>
                    <a:pt x="349" y="383"/>
                  </a:cubicBezTo>
                  <a:cubicBezTo>
                    <a:pt x="371" y="369"/>
                    <a:pt x="390" y="354"/>
                    <a:pt x="411" y="339"/>
                  </a:cubicBezTo>
                  <a:cubicBezTo>
                    <a:pt x="431" y="324"/>
                    <a:pt x="468" y="335"/>
                    <a:pt x="486" y="319"/>
                  </a:cubicBezTo>
                  <a:cubicBezTo>
                    <a:pt x="505" y="300"/>
                    <a:pt x="522" y="278"/>
                    <a:pt x="536" y="255"/>
                  </a:cubicBezTo>
                  <a:cubicBezTo>
                    <a:pt x="563" y="206"/>
                    <a:pt x="567" y="129"/>
                    <a:pt x="540" y="60"/>
                  </a:cubicBezTo>
                  <a:cubicBezTo>
                    <a:pt x="528" y="28"/>
                    <a:pt x="495" y="22"/>
                    <a:pt x="442" y="22"/>
                  </a:cubicBezTo>
                  <a:cubicBezTo>
                    <a:pt x="437" y="22"/>
                    <a:pt x="431" y="22"/>
                    <a:pt x="424" y="22"/>
                  </a:cubicBezTo>
                  <a:cubicBezTo>
                    <a:pt x="399" y="22"/>
                    <a:pt x="357" y="0"/>
                    <a:pt x="3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329" name="Google Shape;1329;p15"/>
            <p:cNvSpPr/>
            <p:nvPr/>
          </p:nvSpPr>
          <p:spPr>
            <a:xfrm>
              <a:off x="1775450" y="4160950"/>
              <a:ext cx="14900" cy="25300"/>
            </a:xfrm>
            <a:custGeom>
              <a:avLst/>
              <a:gdLst/>
              <a:ahLst/>
              <a:cxnLst/>
              <a:rect l="l" t="t" r="r" b="b"/>
              <a:pathLst>
                <a:path w="596" h="1012" extrusionOk="0">
                  <a:moveTo>
                    <a:pt x="474" y="1"/>
                  </a:moveTo>
                  <a:cubicBezTo>
                    <a:pt x="441" y="1"/>
                    <a:pt x="403" y="47"/>
                    <a:pt x="350" y="114"/>
                  </a:cubicBezTo>
                  <a:cubicBezTo>
                    <a:pt x="322" y="151"/>
                    <a:pt x="252" y="179"/>
                    <a:pt x="222" y="228"/>
                  </a:cubicBezTo>
                  <a:cubicBezTo>
                    <a:pt x="196" y="272"/>
                    <a:pt x="180" y="324"/>
                    <a:pt x="156" y="370"/>
                  </a:cubicBezTo>
                  <a:cubicBezTo>
                    <a:pt x="131" y="416"/>
                    <a:pt x="153" y="481"/>
                    <a:pt x="131" y="530"/>
                  </a:cubicBezTo>
                  <a:cubicBezTo>
                    <a:pt x="109" y="580"/>
                    <a:pt x="82" y="625"/>
                    <a:pt x="66" y="673"/>
                  </a:cubicBezTo>
                  <a:cubicBezTo>
                    <a:pt x="49" y="722"/>
                    <a:pt x="36" y="774"/>
                    <a:pt x="26" y="825"/>
                  </a:cubicBezTo>
                  <a:cubicBezTo>
                    <a:pt x="10" y="921"/>
                    <a:pt x="0" y="984"/>
                    <a:pt x="51" y="1005"/>
                  </a:cubicBezTo>
                  <a:cubicBezTo>
                    <a:pt x="60" y="1009"/>
                    <a:pt x="70" y="1011"/>
                    <a:pt x="80" y="1011"/>
                  </a:cubicBezTo>
                  <a:cubicBezTo>
                    <a:pt x="125" y="1011"/>
                    <a:pt x="180" y="975"/>
                    <a:pt x="236" y="917"/>
                  </a:cubicBezTo>
                  <a:cubicBezTo>
                    <a:pt x="275" y="879"/>
                    <a:pt x="312" y="838"/>
                    <a:pt x="344" y="793"/>
                  </a:cubicBezTo>
                  <a:cubicBezTo>
                    <a:pt x="372" y="752"/>
                    <a:pt x="386" y="697"/>
                    <a:pt x="412" y="651"/>
                  </a:cubicBezTo>
                  <a:cubicBezTo>
                    <a:pt x="436" y="606"/>
                    <a:pt x="451" y="557"/>
                    <a:pt x="473" y="508"/>
                  </a:cubicBezTo>
                  <a:cubicBezTo>
                    <a:pt x="495" y="457"/>
                    <a:pt x="543" y="421"/>
                    <a:pt x="556" y="373"/>
                  </a:cubicBezTo>
                  <a:cubicBezTo>
                    <a:pt x="571" y="321"/>
                    <a:pt x="582" y="268"/>
                    <a:pt x="588" y="215"/>
                  </a:cubicBezTo>
                  <a:cubicBezTo>
                    <a:pt x="596" y="115"/>
                    <a:pt x="556" y="31"/>
                    <a:pt x="487" y="3"/>
                  </a:cubicBezTo>
                  <a:cubicBezTo>
                    <a:pt x="482" y="2"/>
                    <a:pt x="478" y="1"/>
                    <a:pt x="4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330" name="Google Shape;1330;p15"/>
            <p:cNvSpPr/>
            <p:nvPr/>
          </p:nvSpPr>
          <p:spPr>
            <a:xfrm>
              <a:off x="1736325" y="4011300"/>
              <a:ext cx="85175" cy="168675"/>
            </a:xfrm>
            <a:custGeom>
              <a:avLst/>
              <a:gdLst/>
              <a:ahLst/>
              <a:cxnLst/>
              <a:rect l="l" t="t" r="r" b="b"/>
              <a:pathLst>
                <a:path w="3407" h="6747" extrusionOk="0">
                  <a:moveTo>
                    <a:pt x="3336" y="1"/>
                  </a:moveTo>
                  <a:cubicBezTo>
                    <a:pt x="3294" y="1"/>
                    <a:pt x="3017" y="316"/>
                    <a:pt x="2638" y="823"/>
                  </a:cubicBezTo>
                  <a:cubicBezTo>
                    <a:pt x="2450" y="1078"/>
                    <a:pt x="2202" y="1359"/>
                    <a:pt x="1989" y="1700"/>
                  </a:cubicBezTo>
                  <a:cubicBezTo>
                    <a:pt x="1802" y="1991"/>
                    <a:pt x="1628" y="2317"/>
                    <a:pt x="1449" y="2647"/>
                  </a:cubicBezTo>
                  <a:cubicBezTo>
                    <a:pt x="1277" y="2966"/>
                    <a:pt x="1156" y="3316"/>
                    <a:pt x="1008" y="3646"/>
                  </a:cubicBezTo>
                  <a:cubicBezTo>
                    <a:pt x="855" y="3990"/>
                    <a:pt x="705" y="4325"/>
                    <a:pt x="588" y="4651"/>
                  </a:cubicBezTo>
                  <a:cubicBezTo>
                    <a:pt x="447" y="5026"/>
                    <a:pt x="338" y="5380"/>
                    <a:pt x="252" y="5687"/>
                  </a:cubicBezTo>
                  <a:cubicBezTo>
                    <a:pt x="81" y="6317"/>
                    <a:pt x="0" y="6734"/>
                    <a:pt x="49" y="6746"/>
                  </a:cubicBezTo>
                  <a:cubicBezTo>
                    <a:pt x="50" y="6746"/>
                    <a:pt x="51" y="6746"/>
                    <a:pt x="52" y="6746"/>
                  </a:cubicBezTo>
                  <a:cubicBezTo>
                    <a:pt x="109" y="6746"/>
                    <a:pt x="249" y="6350"/>
                    <a:pt x="472" y="5755"/>
                  </a:cubicBezTo>
                  <a:cubicBezTo>
                    <a:pt x="582" y="5461"/>
                    <a:pt x="719" y="5121"/>
                    <a:pt x="873" y="4757"/>
                  </a:cubicBezTo>
                  <a:cubicBezTo>
                    <a:pt x="1001" y="4442"/>
                    <a:pt x="1133" y="4104"/>
                    <a:pt x="1288" y="3769"/>
                  </a:cubicBezTo>
                  <a:cubicBezTo>
                    <a:pt x="1438" y="3447"/>
                    <a:pt x="1592" y="3120"/>
                    <a:pt x="1757" y="2805"/>
                  </a:cubicBezTo>
                  <a:cubicBezTo>
                    <a:pt x="1930" y="2478"/>
                    <a:pt x="2132" y="2176"/>
                    <a:pt x="2304" y="1882"/>
                  </a:cubicBezTo>
                  <a:cubicBezTo>
                    <a:pt x="2499" y="1540"/>
                    <a:pt x="2692" y="1230"/>
                    <a:pt x="2856" y="962"/>
                  </a:cubicBezTo>
                  <a:cubicBezTo>
                    <a:pt x="3197" y="410"/>
                    <a:pt x="3407" y="40"/>
                    <a:pt x="3339" y="1"/>
                  </a:cubicBezTo>
                  <a:cubicBezTo>
                    <a:pt x="3338" y="1"/>
                    <a:pt x="3337" y="1"/>
                    <a:pt x="33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331" name="Google Shape;1331;p15"/>
            <p:cNvSpPr/>
            <p:nvPr/>
          </p:nvSpPr>
          <p:spPr>
            <a:xfrm>
              <a:off x="1777275" y="4145075"/>
              <a:ext cx="79700" cy="165300"/>
            </a:xfrm>
            <a:custGeom>
              <a:avLst/>
              <a:gdLst/>
              <a:ahLst/>
              <a:cxnLst/>
              <a:rect l="l" t="t" r="r" b="b"/>
              <a:pathLst>
                <a:path w="3188" h="6612" extrusionOk="0">
                  <a:moveTo>
                    <a:pt x="3113" y="0"/>
                  </a:moveTo>
                  <a:cubicBezTo>
                    <a:pt x="3074" y="0"/>
                    <a:pt x="2938" y="388"/>
                    <a:pt x="2728" y="977"/>
                  </a:cubicBezTo>
                  <a:cubicBezTo>
                    <a:pt x="2623" y="1264"/>
                    <a:pt x="2468" y="1590"/>
                    <a:pt x="2334" y="1950"/>
                  </a:cubicBezTo>
                  <a:cubicBezTo>
                    <a:pt x="2220" y="2263"/>
                    <a:pt x="2104" y="2597"/>
                    <a:pt x="1970" y="2931"/>
                  </a:cubicBezTo>
                  <a:cubicBezTo>
                    <a:pt x="1842" y="3252"/>
                    <a:pt x="1745" y="3594"/>
                    <a:pt x="1602" y="3909"/>
                  </a:cubicBezTo>
                  <a:cubicBezTo>
                    <a:pt x="1450" y="4233"/>
                    <a:pt x="1287" y="4546"/>
                    <a:pt x="1129" y="4835"/>
                  </a:cubicBezTo>
                  <a:cubicBezTo>
                    <a:pt x="949" y="5175"/>
                    <a:pt x="764" y="5475"/>
                    <a:pt x="602" y="5732"/>
                  </a:cubicBezTo>
                  <a:cubicBezTo>
                    <a:pt x="265" y="6260"/>
                    <a:pt x="1" y="6571"/>
                    <a:pt x="46" y="6609"/>
                  </a:cubicBezTo>
                  <a:cubicBezTo>
                    <a:pt x="48" y="6611"/>
                    <a:pt x="50" y="6612"/>
                    <a:pt x="54" y="6612"/>
                  </a:cubicBezTo>
                  <a:cubicBezTo>
                    <a:pt x="115" y="6612"/>
                    <a:pt x="419" y="6342"/>
                    <a:pt x="791" y="5862"/>
                  </a:cubicBezTo>
                  <a:cubicBezTo>
                    <a:pt x="981" y="5615"/>
                    <a:pt x="1198" y="5321"/>
                    <a:pt x="1395" y="4981"/>
                  </a:cubicBezTo>
                  <a:cubicBezTo>
                    <a:pt x="1571" y="4691"/>
                    <a:pt x="1721" y="4362"/>
                    <a:pt x="1880" y="4033"/>
                  </a:cubicBezTo>
                  <a:cubicBezTo>
                    <a:pt x="2032" y="3714"/>
                    <a:pt x="2168" y="3380"/>
                    <a:pt x="2295" y="3053"/>
                  </a:cubicBezTo>
                  <a:cubicBezTo>
                    <a:pt x="2427" y="2710"/>
                    <a:pt x="2577" y="2383"/>
                    <a:pt x="2679" y="2063"/>
                  </a:cubicBezTo>
                  <a:cubicBezTo>
                    <a:pt x="2801" y="1691"/>
                    <a:pt x="2899" y="1345"/>
                    <a:pt x="2978" y="1046"/>
                  </a:cubicBezTo>
                  <a:cubicBezTo>
                    <a:pt x="3137" y="426"/>
                    <a:pt x="3188" y="11"/>
                    <a:pt x="3114" y="1"/>
                  </a:cubicBezTo>
                  <a:cubicBezTo>
                    <a:pt x="3114" y="0"/>
                    <a:pt x="3114" y="0"/>
                    <a:pt x="31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332" name="Google Shape;1332;p15"/>
            <p:cNvSpPr/>
            <p:nvPr/>
          </p:nvSpPr>
          <p:spPr>
            <a:xfrm>
              <a:off x="1607875" y="4194450"/>
              <a:ext cx="160500" cy="95825"/>
            </a:xfrm>
            <a:custGeom>
              <a:avLst/>
              <a:gdLst/>
              <a:ahLst/>
              <a:cxnLst/>
              <a:rect l="l" t="t" r="r" b="b"/>
              <a:pathLst>
                <a:path w="6420" h="3833" extrusionOk="0">
                  <a:moveTo>
                    <a:pt x="47" y="1"/>
                  </a:moveTo>
                  <a:cubicBezTo>
                    <a:pt x="43" y="1"/>
                    <a:pt x="39" y="2"/>
                    <a:pt x="36" y="5"/>
                  </a:cubicBezTo>
                  <a:cubicBezTo>
                    <a:pt x="1" y="43"/>
                    <a:pt x="271" y="369"/>
                    <a:pt x="748" y="809"/>
                  </a:cubicBezTo>
                  <a:cubicBezTo>
                    <a:pt x="981" y="1022"/>
                    <a:pt x="1255" y="1270"/>
                    <a:pt x="1572" y="1511"/>
                  </a:cubicBezTo>
                  <a:cubicBezTo>
                    <a:pt x="1844" y="1724"/>
                    <a:pt x="2153" y="1920"/>
                    <a:pt x="2464" y="2126"/>
                  </a:cubicBezTo>
                  <a:cubicBezTo>
                    <a:pt x="2765" y="2322"/>
                    <a:pt x="3081" y="2506"/>
                    <a:pt x="3396" y="2679"/>
                  </a:cubicBezTo>
                  <a:cubicBezTo>
                    <a:pt x="3723" y="2859"/>
                    <a:pt x="4036" y="3055"/>
                    <a:pt x="4350" y="3196"/>
                  </a:cubicBezTo>
                  <a:cubicBezTo>
                    <a:pt x="4712" y="3363"/>
                    <a:pt x="5058" y="3497"/>
                    <a:pt x="5355" y="3602"/>
                  </a:cubicBezTo>
                  <a:cubicBezTo>
                    <a:pt x="5812" y="3758"/>
                    <a:pt x="6162" y="3832"/>
                    <a:pt x="6320" y="3832"/>
                  </a:cubicBezTo>
                  <a:cubicBezTo>
                    <a:pt x="6377" y="3832"/>
                    <a:pt x="6409" y="3823"/>
                    <a:pt x="6411" y="3804"/>
                  </a:cubicBezTo>
                  <a:cubicBezTo>
                    <a:pt x="6420" y="3763"/>
                    <a:pt x="6026" y="3620"/>
                    <a:pt x="5444" y="3359"/>
                  </a:cubicBezTo>
                  <a:cubicBezTo>
                    <a:pt x="5160" y="3230"/>
                    <a:pt x="4848" y="3042"/>
                    <a:pt x="4500" y="2865"/>
                  </a:cubicBezTo>
                  <a:cubicBezTo>
                    <a:pt x="4198" y="2716"/>
                    <a:pt x="3877" y="2554"/>
                    <a:pt x="3558" y="2375"/>
                  </a:cubicBezTo>
                  <a:cubicBezTo>
                    <a:pt x="3253" y="2201"/>
                    <a:pt x="2923" y="2056"/>
                    <a:pt x="2625" y="1867"/>
                  </a:cubicBezTo>
                  <a:cubicBezTo>
                    <a:pt x="2317" y="1668"/>
                    <a:pt x="2024" y="1462"/>
                    <a:pt x="1748" y="1264"/>
                  </a:cubicBezTo>
                  <a:cubicBezTo>
                    <a:pt x="1428" y="1041"/>
                    <a:pt x="1140" y="820"/>
                    <a:pt x="894" y="632"/>
                  </a:cubicBezTo>
                  <a:cubicBezTo>
                    <a:pt x="420" y="267"/>
                    <a:pt x="117" y="1"/>
                    <a:pt x="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333" name="Google Shape;1333;p15"/>
            <p:cNvSpPr/>
            <p:nvPr/>
          </p:nvSpPr>
          <p:spPr>
            <a:xfrm>
              <a:off x="1680500" y="3954525"/>
              <a:ext cx="57750" cy="92900"/>
            </a:xfrm>
            <a:custGeom>
              <a:avLst/>
              <a:gdLst/>
              <a:ahLst/>
              <a:cxnLst/>
              <a:rect l="l" t="t" r="r" b="b"/>
              <a:pathLst>
                <a:path w="2310" h="3716" extrusionOk="0">
                  <a:moveTo>
                    <a:pt x="57" y="0"/>
                  </a:moveTo>
                  <a:cubicBezTo>
                    <a:pt x="55" y="0"/>
                    <a:pt x="53" y="1"/>
                    <a:pt x="51" y="1"/>
                  </a:cubicBezTo>
                  <a:cubicBezTo>
                    <a:pt x="1" y="19"/>
                    <a:pt x="35" y="269"/>
                    <a:pt x="130" y="639"/>
                  </a:cubicBezTo>
                  <a:cubicBezTo>
                    <a:pt x="176" y="819"/>
                    <a:pt x="231" y="1031"/>
                    <a:pt x="309" y="1254"/>
                  </a:cubicBezTo>
                  <a:cubicBezTo>
                    <a:pt x="377" y="1446"/>
                    <a:pt x="472" y="1643"/>
                    <a:pt x="565" y="1844"/>
                  </a:cubicBezTo>
                  <a:cubicBezTo>
                    <a:pt x="656" y="2041"/>
                    <a:pt x="758" y="2231"/>
                    <a:pt x="873" y="2415"/>
                  </a:cubicBezTo>
                  <a:cubicBezTo>
                    <a:pt x="989" y="2606"/>
                    <a:pt x="1090" y="2805"/>
                    <a:pt x="1223" y="2966"/>
                  </a:cubicBezTo>
                  <a:cubicBezTo>
                    <a:pt x="1362" y="3137"/>
                    <a:pt x="1518" y="3292"/>
                    <a:pt x="1687" y="3432"/>
                  </a:cubicBezTo>
                  <a:cubicBezTo>
                    <a:pt x="1930" y="3628"/>
                    <a:pt x="2138" y="3716"/>
                    <a:pt x="2235" y="3716"/>
                  </a:cubicBezTo>
                  <a:cubicBezTo>
                    <a:pt x="2263" y="3716"/>
                    <a:pt x="2282" y="3708"/>
                    <a:pt x="2289" y="3694"/>
                  </a:cubicBezTo>
                  <a:cubicBezTo>
                    <a:pt x="2310" y="3659"/>
                    <a:pt x="2111" y="3516"/>
                    <a:pt x="1864" y="3243"/>
                  </a:cubicBezTo>
                  <a:cubicBezTo>
                    <a:pt x="1741" y="3108"/>
                    <a:pt x="1639" y="2921"/>
                    <a:pt x="1508" y="2740"/>
                  </a:cubicBezTo>
                  <a:cubicBezTo>
                    <a:pt x="1395" y="2583"/>
                    <a:pt x="1274" y="2415"/>
                    <a:pt x="1167" y="2233"/>
                  </a:cubicBezTo>
                  <a:cubicBezTo>
                    <a:pt x="1066" y="2058"/>
                    <a:pt x="929" y="1896"/>
                    <a:pt x="840" y="1709"/>
                  </a:cubicBezTo>
                  <a:cubicBezTo>
                    <a:pt x="746" y="1517"/>
                    <a:pt x="670" y="1321"/>
                    <a:pt x="591" y="1140"/>
                  </a:cubicBezTo>
                  <a:lnTo>
                    <a:pt x="345" y="562"/>
                  </a:lnTo>
                  <a:cubicBezTo>
                    <a:pt x="202" y="225"/>
                    <a:pt x="108" y="0"/>
                    <a:pt x="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334" name="Google Shape;1334;p15"/>
            <p:cNvSpPr/>
            <p:nvPr/>
          </p:nvSpPr>
          <p:spPr>
            <a:xfrm>
              <a:off x="1745700" y="3871225"/>
              <a:ext cx="54475" cy="86375"/>
            </a:xfrm>
            <a:custGeom>
              <a:avLst/>
              <a:gdLst/>
              <a:ahLst/>
              <a:cxnLst/>
              <a:rect l="l" t="t" r="r" b="b"/>
              <a:pathLst>
                <a:path w="2179" h="3455" extrusionOk="0">
                  <a:moveTo>
                    <a:pt x="2104" y="0"/>
                  </a:moveTo>
                  <a:cubicBezTo>
                    <a:pt x="2065" y="0"/>
                    <a:pt x="1976" y="206"/>
                    <a:pt x="1824" y="506"/>
                  </a:cubicBezTo>
                  <a:cubicBezTo>
                    <a:pt x="1748" y="658"/>
                    <a:pt x="1622" y="814"/>
                    <a:pt x="1521" y="998"/>
                  </a:cubicBezTo>
                  <a:cubicBezTo>
                    <a:pt x="1437" y="1159"/>
                    <a:pt x="1351" y="1331"/>
                    <a:pt x="1253" y="1501"/>
                  </a:cubicBezTo>
                  <a:cubicBezTo>
                    <a:pt x="1157" y="1664"/>
                    <a:pt x="1096" y="1852"/>
                    <a:pt x="994" y="2013"/>
                  </a:cubicBezTo>
                  <a:cubicBezTo>
                    <a:pt x="887" y="2178"/>
                    <a:pt x="774" y="2336"/>
                    <a:pt x="671" y="2484"/>
                  </a:cubicBezTo>
                  <a:lnTo>
                    <a:pt x="341" y="2954"/>
                  </a:lnTo>
                  <a:cubicBezTo>
                    <a:pt x="142" y="3237"/>
                    <a:pt x="0" y="3411"/>
                    <a:pt x="41" y="3449"/>
                  </a:cubicBezTo>
                  <a:cubicBezTo>
                    <a:pt x="45" y="3453"/>
                    <a:pt x="51" y="3455"/>
                    <a:pt x="58" y="3455"/>
                  </a:cubicBezTo>
                  <a:cubicBezTo>
                    <a:pt x="120" y="3455"/>
                    <a:pt x="296" y="3323"/>
                    <a:pt x="519" y="3099"/>
                  </a:cubicBezTo>
                  <a:cubicBezTo>
                    <a:pt x="660" y="2960"/>
                    <a:pt x="792" y="2814"/>
                    <a:pt x="917" y="2661"/>
                  </a:cubicBezTo>
                  <a:cubicBezTo>
                    <a:pt x="1035" y="2514"/>
                    <a:pt x="1138" y="2344"/>
                    <a:pt x="1253" y="2175"/>
                  </a:cubicBezTo>
                  <a:cubicBezTo>
                    <a:pt x="1362" y="2013"/>
                    <a:pt x="1460" y="1838"/>
                    <a:pt x="1555" y="1668"/>
                  </a:cubicBezTo>
                  <a:cubicBezTo>
                    <a:pt x="1654" y="1491"/>
                    <a:pt x="1774" y="1327"/>
                    <a:pt x="1850" y="1154"/>
                  </a:cubicBezTo>
                  <a:cubicBezTo>
                    <a:pt x="1932" y="974"/>
                    <a:pt x="2003" y="790"/>
                    <a:pt x="2064" y="602"/>
                  </a:cubicBezTo>
                  <a:cubicBezTo>
                    <a:pt x="2172" y="260"/>
                    <a:pt x="2178" y="20"/>
                    <a:pt x="2106" y="1"/>
                  </a:cubicBezTo>
                  <a:cubicBezTo>
                    <a:pt x="2105" y="0"/>
                    <a:pt x="2104" y="0"/>
                    <a:pt x="21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335" name="Google Shape;1335;p15"/>
            <p:cNvSpPr/>
            <p:nvPr/>
          </p:nvSpPr>
          <p:spPr>
            <a:xfrm>
              <a:off x="1597350" y="4148750"/>
              <a:ext cx="32100" cy="45725"/>
            </a:xfrm>
            <a:custGeom>
              <a:avLst/>
              <a:gdLst/>
              <a:ahLst/>
              <a:cxnLst/>
              <a:rect l="l" t="t" r="r" b="b"/>
              <a:pathLst>
                <a:path w="1284" h="1829" extrusionOk="0">
                  <a:moveTo>
                    <a:pt x="24" y="0"/>
                  </a:moveTo>
                  <a:cubicBezTo>
                    <a:pt x="22" y="0"/>
                    <a:pt x="19" y="1"/>
                    <a:pt x="17" y="2"/>
                  </a:cubicBezTo>
                  <a:cubicBezTo>
                    <a:pt x="1" y="9"/>
                    <a:pt x="29" y="132"/>
                    <a:pt x="93" y="314"/>
                  </a:cubicBezTo>
                  <a:cubicBezTo>
                    <a:pt x="126" y="403"/>
                    <a:pt x="149" y="515"/>
                    <a:pt x="202" y="622"/>
                  </a:cubicBezTo>
                  <a:cubicBezTo>
                    <a:pt x="246" y="716"/>
                    <a:pt x="305" y="810"/>
                    <a:pt x="363" y="906"/>
                  </a:cubicBezTo>
                  <a:cubicBezTo>
                    <a:pt x="419" y="999"/>
                    <a:pt x="499" y="1078"/>
                    <a:pt x="564" y="1163"/>
                  </a:cubicBezTo>
                  <a:cubicBezTo>
                    <a:pt x="630" y="1252"/>
                    <a:pt x="697" y="1341"/>
                    <a:pt x="767" y="1417"/>
                  </a:cubicBezTo>
                  <a:cubicBezTo>
                    <a:pt x="839" y="1497"/>
                    <a:pt x="917" y="1574"/>
                    <a:pt x="998" y="1645"/>
                  </a:cubicBezTo>
                  <a:cubicBezTo>
                    <a:pt x="1130" y="1757"/>
                    <a:pt x="1224" y="1828"/>
                    <a:pt x="1256" y="1828"/>
                  </a:cubicBezTo>
                  <a:cubicBezTo>
                    <a:pt x="1260" y="1828"/>
                    <a:pt x="1263" y="1827"/>
                    <a:pt x="1265" y="1825"/>
                  </a:cubicBezTo>
                  <a:cubicBezTo>
                    <a:pt x="1283" y="1803"/>
                    <a:pt x="1201" y="1706"/>
                    <a:pt x="1079" y="1563"/>
                  </a:cubicBezTo>
                  <a:lnTo>
                    <a:pt x="881" y="1316"/>
                  </a:lnTo>
                  <a:cubicBezTo>
                    <a:pt x="818" y="1238"/>
                    <a:pt x="749" y="1159"/>
                    <a:pt x="686" y="1071"/>
                  </a:cubicBezTo>
                  <a:cubicBezTo>
                    <a:pt x="626" y="986"/>
                    <a:pt x="564" y="900"/>
                    <a:pt x="508" y="813"/>
                  </a:cubicBezTo>
                  <a:cubicBezTo>
                    <a:pt x="450" y="722"/>
                    <a:pt x="409" y="622"/>
                    <a:pt x="362" y="536"/>
                  </a:cubicBezTo>
                  <a:lnTo>
                    <a:pt x="212" y="261"/>
                  </a:lnTo>
                  <a:cubicBezTo>
                    <a:pt x="128" y="105"/>
                    <a:pt x="62" y="0"/>
                    <a:pt x="2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336" name="Google Shape;1336;p15"/>
            <p:cNvSpPr/>
            <p:nvPr/>
          </p:nvSpPr>
          <p:spPr>
            <a:xfrm>
              <a:off x="1623350" y="4171425"/>
              <a:ext cx="25850" cy="40025"/>
            </a:xfrm>
            <a:custGeom>
              <a:avLst/>
              <a:gdLst/>
              <a:ahLst/>
              <a:cxnLst/>
              <a:rect l="l" t="t" r="r" b="b"/>
              <a:pathLst>
                <a:path w="1034" h="1601" extrusionOk="0">
                  <a:moveTo>
                    <a:pt x="26" y="1"/>
                  </a:moveTo>
                  <a:cubicBezTo>
                    <a:pt x="23" y="1"/>
                    <a:pt x="20" y="2"/>
                    <a:pt x="17" y="3"/>
                  </a:cubicBezTo>
                  <a:cubicBezTo>
                    <a:pt x="1" y="12"/>
                    <a:pt x="32" y="113"/>
                    <a:pt x="92" y="267"/>
                  </a:cubicBezTo>
                  <a:cubicBezTo>
                    <a:pt x="121" y="341"/>
                    <a:pt x="140" y="436"/>
                    <a:pt x="185" y="526"/>
                  </a:cubicBezTo>
                  <a:cubicBezTo>
                    <a:pt x="221" y="604"/>
                    <a:pt x="270" y="683"/>
                    <a:pt x="317" y="765"/>
                  </a:cubicBezTo>
                  <a:cubicBezTo>
                    <a:pt x="362" y="844"/>
                    <a:pt x="430" y="909"/>
                    <a:pt x="479" y="986"/>
                  </a:cubicBezTo>
                  <a:cubicBezTo>
                    <a:pt x="529" y="1063"/>
                    <a:pt x="580" y="1142"/>
                    <a:pt x="632" y="1211"/>
                  </a:cubicBezTo>
                  <a:cubicBezTo>
                    <a:pt x="693" y="1290"/>
                    <a:pt x="753" y="1362"/>
                    <a:pt x="806" y="1421"/>
                  </a:cubicBezTo>
                  <a:cubicBezTo>
                    <a:pt x="906" y="1529"/>
                    <a:pt x="978" y="1600"/>
                    <a:pt x="1006" y="1600"/>
                  </a:cubicBezTo>
                  <a:cubicBezTo>
                    <a:pt x="1009" y="1600"/>
                    <a:pt x="1011" y="1600"/>
                    <a:pt x="1013" y="1598"/>
                  </a:cubicBezTo>
                  <a:cubicBezTo>
                    <a:pt x="1034" y="1580"/>
                    <a:pt x="981" y="1485"/>
                    <a:pt x="896" y="1348"/>
                  </a:cubicBezTo>
                  <a:cubicBezTo>
                    <a:pt x="850" y="1275"/>
                    <a:pt x="794" y="1183"/>
                    <a:pt x="754" y="1121"/>
                  </a:cubicBezTo>
                  <a:lnTo>
                    <a:pt x="606" y="900"/>
                  </a:lnTo>
                  <a:lnTo>
                    <a:pt x="464" y="674"/>
                  </a:lnTo>
                  <a:cubicBezTo>
                    <a:pt x="418" y="596"/>
                    <a:pt x="385" y="510"/>
                    <a:pt x="343" y="438"/>
                  </a:cubicBezTo>
                  <a:lnTo>
                    <a:pt x="206" y="207"/>
                  </a:lnTo>
                  <a:cubicBezTo>
                    <a:pt x="129" y="81"/>
                    <a:pt x="63" y="1"/>
                    <a:pt x="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337" name="Google Shape;1337;p15"/>
            <p:cNvSpPr/>
            <p:nvPr/>
          </p:nvSpPr>
          <p:spPr>
            <a:xfrm>
              <a:off x="1647250" y="4195475"/>
              <a:ext cx="15600" cy="22025"/>
            </a:xfrm>
            <a:custGeom>
              <a:avLst/>
              <a:gdLst/>
              <a:ahLst/>
              <a:cxnLst/>
              <a:rect l="l" t="t" r="r" b="b"/>
              <a:pathLst>
                <a:path w="624" h="881" extrusionOk="0">
                  <a:moveTo>
                    <a:pt x="35" y="0"/>
                  </a:moveTo>
                  <a:cubicBezTo>
                    <a:pt x="28" y="0"/>
                    <a:pt x="22" y="2"/>
                    <a:pt x="16" y="5"/>
                  </a:cubicBezTo>
                  <a:cubicBezTo>
                    <a:pt x="0" y="14"/>
                    <a:pt x="18" y="71"/>
                    <a:pt x="51" y="157"/>
                  </a:cubicBezTo>
                  <a:cubicBezTo>
                    <a:pt x="67" y="198"/>
                    <a:pt x="70" y="257"/>
                    <a:pt x="96" y="307"/>
                  </a:cubicBezTo>
                  <a:cubicBezTo>
                    <a:pt x="117" y="351"/>
                    <a:pt x="149" y="396"/>
                    <a:pt x="175" y="439"/>
                  </a:cubicBezTo>
                  <a:cubicBezTo>
                    <a:pt x="200" y="483"/>
                    <a:pt x="247" y="512"/>
                    <a:pt x="277" y="555"/>
                  </a:cubicBezTo>
                  <a:cubicBezTo>
                    <a:pt x="307" y="598"/>
                    <a:pt x="334" y="643"/>
                    <a:pt x="365" y="679"/>
                  </a:cubicBezTo>
                  <a:cubicBezTo>
                    <a:pt x="398" y="719"/>
                    <a:pt x="434" y="757"/>
                    <a:pt x="470" y="793"/>
                  </a:cubicBezTo>
                  <a:cubicBezTo>
                    <a:pt x="526" y="845"/>
                    <a:pt x="567" y="880"/>
                    <a:pt x="590" y="880"/>
                  </a:cubicBezTo>
                  <a:cubicBezTo>
                    <a:pt x="595" y="880"/>
                    <a:pt x="599" y="879"/>
                    <a:pt x="603" y="876"/>
                  </a:cubicBezTo>
                  <a:cubicBezTo>
                    <a:pt x="623" y="858"/>
                    <a:pt x="601" y="799"/>
                    <a:pt x="558" y="719"/>
                  </a:cubicBezTo>
                  <a:lnTo>
                    <a:pt x="487" y="588"/>
                  </a:lnTo>
                  <a:cubicBezTo>
                    <a:pt x="435" y="516"/>
                    <a:pt x="435" y="517"/>
                    <a:pt x="401" y="467"/>
                  </a:cubicBezTo>
                  <a:cubicBezTo>
                    <a:pt x="367" y="416"/>
                    <a:pt x="346" y="388"/>
                    <a:pt x="318" y="345"/>
                  </a:cubicBezTo>
                  <a:cubicBezTo>
                    <a:pt x="290" y="302"/>
                    <a:pt x="277" y="253"/>
                    <a:pt x="250" y="215"/>
                  </a:cubicBezTo>
                  <a:cubicBezTo>
                    <a:pt x="220" y="170"/>
                    <a:pt x="190" y="129"/>
                    <a:pt x="162" y="95"/>
                  </a:cubicBezTo>
                  <a:cubicBezTo>
                    <a:pt x="115" y="36"/>
                    <a:pt x="68" y="0"/>
                    <a:pt x="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338" name="Google Shape;1338;p15"/>
            <p:cNvSpPr/>
            <p:nvPr/>
          </p:nvSpPr>
          <p:spPr>
            <a:xfrm>
              <a:off x="1669725" y="4222400"/>
              <a:ext cx="21300" cy="14000"/>
            </a:xfrm>
            <a:custGeom>
              <a:avLst/>
              <a:gdLst/>
              <a:ahLst/>
              <a:cxnLst/>
              <a:rect l="l" t="t" r="r" b="b"/>
              <a:pathLst>
                <a:path w="852" h="560" extrusionOk="0">
                  <a:moveTo>
                    <a:pt x="61" y="1"/>
                  </a:moveTo>
                  <a:cubicBezTo>
                    <a:pt x="39" y="1"/>
                    <a:pt x="21" y="7"/>
                    <a:pt x="12" y="21"/>
                  </a:cubicBezTo>
                  <a:cubicBezTo>
                    <a:pt x="1" y="34"/>
                    <a:pt x="39" y="77"/>
                    <a:pt x="100" y="137"/>
                  </a:cubicBezTo>
                  <a:cubicBezTo>
                    <a:pt x="129" y="167"/>
                    <a:pt x="153" y="216"/>
                    <a:pt x="194" y="250"/>
                  </a:cubicBezTo>
                  <a:cubicBezTo>
                    <a:pt x="230" y="278"/>
                    <a:pt x="272" y="304"/>
                    <a:pt x="312" y="332"/>
                  </a:cubicBezTo>
                  <a:cubicBezTo>
                    <a:pt x="350" y="359"/>
                    <a:pt x="400" y="366"/>
                    <a:pt x="442" y="390"/>
                  </a:cubicBezTo>
                  <a:cubicBezTo>
                    <a:pt x="485" y="416"/>
                    <a:pt x="524" y="445"/>
                    <a:pt x="564" y="465"/>
                  </a:cubicBezTo>
                  <a:cubicBezTo>
                    <a:pt x="606" y="487"/>
                    <a:pt x="650" y="507"/>
                    <a:pt x="695" y="524"/>
                  </a:cubicBezTo>
                  <a:cubicBezTo>
                    <a:pt x="749" y="545"/>
                    <a:pt x="790" y="560"/>
                    <a:pt x="815" y="560"/>
                  </a:cubicBezTo>
                  <a:cubicBezTo>
                    <a:pt x="827" y="560"/>
                    <a:pt x="835" y="556"/>
                    <a:pt x="839" y="548"/>
                  </a:cubicBezTo>
                  <a:cubicBezTo>
                    <a:pt x="851" y="524"/>
                    <a:pt x="813" y="479"/>
                    <a:pt x="749" y="423"/>
                  </a:cubicBezTo>
                  <a:cubicBezTo>
                    <a:pt x="716" y="397"/>
                    <a:pt x="681" y="364"/>
                    <a:pt x="640" y="334"/>
                  </a:cubicBezTo>
                  <a:lnTo>
                    <a:pt x="523" y="261"/>
                  </a:lnTo>
                  <a:lnTo>
                    <a:pt x="406" y="187"/>
                  </a:lnTo>
                  <a:cubicBezTo>
                    <a:pt x="366" y="160"/>
                    <a:pt x="335" y="122"/>
                    <a:pt x="298" y="100"/>
                  </a:cubicBezTo>
                  <a:cubicBezTo>
                    <a:pt x="253" y="74"/>
                    <a:pt x="212" y="49"/>
                    <a:pt x="175" y="33"/>
                  </a:cubicBezTo>
                  <a:cubicBezTo>
                    <a:pt x="132" y="12"/>
                    <a:pt x="92" y="1"/>
                    <a:pt x="6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339" name="Google Shape;1339;p15"/>
            <p:cNvSpPr/>
            <p:nvPr/>
          </p:nvSpPr>
          <p:spPr>
            <a:xfrm>
              <a:off x="1596100" y="4185350"/>
              <a:ext cx="4475" cy="2125"/>
            </a:xfrm>
            <a:custGeom>
              <a:avLst/>
              <a:gdLst/>
              <a:ahLst/>
              <a:cxnLst/>
              <a:rect l="l" t="t" r="r" b="b"/>
              <a:pathLst>
                <a:path w="179" h="85" extrusionOk="0">
                  <a:moveTo>
                    <a:pt x="155" y="1"/>
                  </a:moveTo>
                  <a:cubicBezTo>
                    <a:pt x="127" y="5"/>
                    <a:pt x="97" y="12"/>
                    <a:pt x="70" y="23"/>
                  </a:cubicBezTo>
                  <a:cubicBezTo>
                    <a:pt x="56" y="27"/>
                    <a:pt x="44" y="35"/>
                    <a:pt x="34" y="44"/>
                  </a:cubicBezTo>
                  <a:cubicBezTo>
                    <a:pt x="29" y="48"/>
                    <a:pt x="6" y="61"/>
                    <a:pt x="3" y="63"/>
                  </a:cubicBezTo>
                  <a:cubicBezTo>
                    <a:pt x="0" y="68"/>
                    <a:pt x="3" y="70"/>
                    <a:pt x="3" y="72"/>
                  </a:cubicBezTo>
                  <a:cubicBezTo>
                    <a:pt x="2" y="72"/>
                    <a:pt x="4" y="73"/>
                    <a:pt x="6" y="73"/>
                  </a:cubicBezTo>
                  <a:cubicBezTo>
                    <a:pt x="10" y="73"/>
                    <a:pt x="19" y="71"/>
                    <a:pt x="23" y="71"/>
                  </a:cubicBezTo>
                  <a:cubicBezTo>
                    <a:pt x="24" y="71"/>
                    <a:pt x="24" y="71"/>
                    <a:pt x="25" y="72"/>
                  </a:cubicBezTo>
                  <a:cubicBezTo>
                    <a:pt x="26" y="74"/>
                    <a:pt x="23" y="78"/>
                    <a:pt x="26" y="80"/>
                  </a:cubicBezTo>
                  <a:cubicBezTo>
                    <a:pt x="30" y="83"/>
                    <a:pt x="36" y="84"/>
                    <a:pt x="40" y="84"/>
                  </a:cubicBezTo>
                  <a:cubicBezTo>
                    <a:pt x="42" y="84"/>
                    <a:pt x="45" y="84"/>
                    <a:pt x="48" y="84"/>
                  </a:cubicBezTo>
                  <a:cubicBezTo>
                    <a:pt x="62" y="84"/>
                    <a:pt x="75" y="82"/>
                    <a:pt x="87" y="77"/>
                  </a:cubicBezTo>
                  <a:cubicBezTo>
                    <a:pt x="109" y="69"/>
                    <a:pt x="130" y="59"/>
                    <a:pt x="149" y="47"/>
                  </a:cubicBezTo>
                  <a:cubicBezTo>
                    <a:pt x="155" y="42"/>
                    <a:pt x="164" y="38"/>
                    <a:pt x="169" y="31"/>
                  </a:cubicBezTo>
                  <a:cubicBezTo>
                    <a:pt x="173" y="27"/>
                    <a:pt x="169" y="25"/>
                    <a:pt x="169" y="23"/>
                  </a:cubicBezTo>
                  <a:cubicBezTo>
                    <a:pt x="170" y="20"/>
                    <a:pt x="168" y="17"/>
                    <a:pt x="166" y="14"/>
                  </a:cubicBezTo>
                  <a:cubicBezTo>
                    <a:pt x="165" y="12"/>
                    <a:pt x="179" y="5"/>
                    <a:pt x="175" y="3"/>
                  </a:cubicBezTo>
                  <a:cubicBezTo>
                    <a:pt x="169" y="1"/>
                    <a:pt x="162" y="1"/>
                    <a:pt x="1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340" name="Google Shape;1340;p15"/>
            <p:cNvSpPr/>
            <p:nvPr/>
          </p:nvSpPr>
          <p:spPr>
            <a:xfrm>
              <a:off x="1684250" y="3933375"/>
              <a:ext cx="4800" cy="4875"/>
            </a:xfrm>
            <a:custGeom>
              <a:avLst/>
              <a:gdLst/>
              <a:ahLst/>
              <a:cxnLst/>
              <a:rect l="l" t="t" r="r" b="b"/>
              <a:pathLst>
                <a:path w="192" h="195" extrusionOk="0">
                  <a:moveTo>
                    <a:pt x="104" y="0"/>
                  </a:moveTo>
                  <a:cubicBezTo>
                    <a:pt x="93" y="0"/>
                    <a:pt x="83" y="6"/>
                    <a:pt x="70" y="13"/>
                  </a:cubicBezTo>
                  <a:cubicBezTo>
                    <a:pt x="62" y="19"/>
                    <a:pt x="33" y="17"/>
                    <a:pt x="25" y="24"/>
                  </a:cubicBezTo>
                  <a:cubicBezTo>
                    <a:pt x="18" y="31"/>
                    <a:pt x="17" y="42"/>
                    <a:pt x="11" y="49"/>
                  </a:cubicBezTo>
                  <a:cubicBezTo>
                    <a:pt x="5" y="55"/>
                    <a:pt x="21" y="75"/>
                    <a:pt x="17" y="83"/>
                  </a:cubicBezTo>
                  <a:cubicBezTo>
                    <a:pt x="11" y="91"/>
                    <a:pt x="7" y="99"/>
                    <a:pt x="3" y="109"/>
                  </a:cubicBezTo>
                  <a:cubicBezTo>
                    <a:pt x="0" y="118"/>
                    <a:pt x="0" y="129"/>
                    <a:pt x="2" y="140"/>
                  </a:cubicBezTo>
                  <a:cubicBezTo>
                    <a:pt x="5" y="160"/>
                    <a:pt x="7" y="174"/>
                    <a:pt x="32" y="185"/>
                  </a:cubicBezTo>
                  <a:cubicBezTo>
                    <a:pt x="45" y="192"/>
                    <a:pt x="58" y="195"/>
                    <a:pt x="72" y="195"/>
                  </a:cubicBezTo>
                  <a:cubicBezTo>
                    <a:pt x="83" y="195"/>
                    <a:pt x="94" y="193"/>
                    <a:pt x="105" y="189"/>
                  </a:cubicBezTo>
                  <a:cubicBezTo>
                    <a:pt x="118" y="186"/>
                    <a:pt x="129" y="181"/>
                    <a:pt x="139" y="174"/>
                  </a:cubicBezTo>
                  <a:cubicBezTo>
                    <a:pt x="149" y="167"/>
                    <a:pt x="148" y="156"/>
                    <a:pt x="154" y="148"/>
                  </a:cubicBezTo>
                  <a:cubicBezTo>
                    <a:pt x="160" y="140"/>
                    <a:pt x="164" y="132"/>
                    <a:pt x="167" y="122"/>
                  </a:cubicBezTo>
                  <a:cubicBezTo>
                    <a:pt x="171" y="113"/>
                    <a:pt x="189" y="110"/>
                    <a:pt x="190" y="100"/>
                  </a:cubicBezTo>
                  <a:cubicBezTo>
                    <a:pt x="191" y="90"/>
                    <a:pt x="190" y="77"/>
                    <a:pt x="187" y="66"/>
                  </a:cubicBezTo>
                  <a:cubicBezTo>
                    <a:pt x="174" y="38"/>
                    <a:pt x="149" y="15"/>
                    <a:pt x="119" y="4"/>
                  </a:cubicBezTo>
                  <a:cubicBezTo>
                    <a:pt x="114" y="1"/>
                    <a:pt x="109" y="0"/>
                    <a:pt x="1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341" name="Google Shape;1341;p15"/>
            <p:cNvSpPr/>
            <p:nvPr/>
          </p:nvSpPr>
          <p:spPr>
            <a:xfrm>
              <a:off x="1648675" y="4049325"/>
              <a:ext cx="90025" cy="80150"/>
            </a:xfrm>
            <a:custGeom>
              <a:avLst/>
              <a:gdLst/>
              <a:ahLst/>
              <a:cxnLst/>
              <a:rect l="l" t="t" r="r" b="b"/>
              <a:pathLst>
                <a:path w="3601" h="3206" extrusionOk="0">
                  <a:moveTo>
                    <a:pt x="24" y="1"/>
                  </a:moveTo>
                  <a:cubicBezTo>
                    <a:pt x="23" y="1"/>
                    <a:pt x="22" y="1"/>
                    <a:pt x="21" y="2"/>
                  </a:cubicBezTo>
                  <a:cubicBezTo>
                    <a:pt x="0" y="15"/>
                    <a:pt x="126" y="258"/>
                    <a:pt x="368" y="601"/>
                  </a:cubicBezTo>
                  <a:cubicBezTo>
                    <a:pt x="487" y="768"/>
                    <a:pt x="627" y="961"/>
                    <a:pt x="798" y="1156"/>
                  </a:cubicBezTo>
                  <a:cubicBezTo>
                    <a:pt x="942" y="1325"/>
                    <a:pt x="1113" y="1491"/>
                    <a:pt x="1283" y="1662"/>
                  </a:cubicBezTo>
                  <a:cubicBezTo>
                    <a:pt x="1449" y="1825"/>
                    <a:pt x="1628" y="1981"/>
                    <a:pt x="1806" y="2129"/>
                  </a:cubicBezTo>
                  <a:cubicBezTo>
                    <a:pt x="1993" y="2282"/>
                    <a:pt x="2172" y="2440"/>
                    <a:pt x="2356" y="2567"/>
                  </a:cubicBezTo>
                  <a:cubicBezTo>
                    <a:pt x="2568" y="2716"/>
                    <a:pt x="2773" y="2840"/>
                    <a:pt x="2951" y="2939"/>
                  </a:cubicBezTo>
                  <a:cubicBezTo>
                    <a:pt x="3271" y="3116"/>
                    <a:pt x="3510" y="3205"/>
                    <a:pt x="3575" y="3205"/>
                  </a:cubicBezTo>
                  <a:cubicBezTo>
                    <a:pt x="3586" y="3205"/>
                    <a:pt x="3592" y="3203"/>
                    <a:pt x="3594" y="3198"/>
                  </a:cubicBezTo>
                  <a:cubicBezTo>
                    <a:pt x="3600" y="3178"/>
                    <a:pt x="3360" y="3051"/>
                    <a:pt x="3013" y="2826"/>
                  </a:cubicBezTo>
                  <a:cubicBezTo>
                    <a:pt x="2844" y="2716"/>
                    <a:pt x="2660" y="2568"/>
                    <a:pt x="2458" y="2416"/>
                  </a:cubicBezTo>
                  <a:cubicBezTo>
                    <a:pt x="2281" y="2288"/>
                    <a:pt x="2097" y="2146"/>
                    <a:pt x="1914" y="1994"/>
                  </a:cubicBezTo>
                  <a:cubicBezTo>
                    <a:pt x="1740" y="1847"/>
                    <a:pt x="1552" y="1710"/>
                    <a:pt x="1387" y="1550"/>
                  </a:cubicBezTo>
                  <a:cubicBezTo>
                    <a:pt x="1216" y="1385"/>
                    <a:pt x="1057" y="1216"/>
                    <a:pt x="910" y="1054"/>
                  </a:cubicBezTo>
                  <a:cubicBezTo>
                    <a:pt x="738" y="867"/>
                    <a:pt x="587" y="687"/>
                    <a:pt x="458" y="532"/>
                  </a:cubicBezTo>
                  <a:cubicBezTo>
                    <a:pt x="206" y="221"/>
                    <a:pt x="56" y="1"/>
                    <a:pt x="2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342" name="Google Shape;1342;p15"/>
            <p:cNvSpPr/>
            <p:nvPr/>
          </p:nvSpPr>
          <p:spPr>
            <a:xfrm>
              <a:off x="1735150" y="3993625"/>
              <a:ext cx="80125" cy="140600"/>
            </a:xfrm>
            <a:custGeom>
              <a:avLst/>
              <a:gdLst/>
              <a:ahLst/>
              <a:cxnLst/>
              <a:rect l="l" t="t" r="r" b="b"/>
              <a:pathLst>
                <a:path w="3205" h="5624" extrusionOk="0">
                  <a:moveTo>
                    <a:pt x="3166" y="1"/>
                  </a:moveTo>
                  <a:cubicBezTo>
                    <a:pt x="3154" y="1"/>
                    <a:pt x="3086" y="64"/>
                    <a:pt x="2971" y="167"/>
                  </a:cubicBezTo>
                  <a:cubicBezTo>
                    <a:pt x="2853" y="276"/>
                    <a:pt x="2694" y="447"/>
                    <a:pt x="2512" y="657"/>
                  </a:cubicBezTo>
                  <a:cubicBezTo>
                    <a:pt x="2335" y="865"/>
                    <a:pt x="2119" y="1102"/>
                    <a:pt x="1927" y="1389"/>
                  </a:cubicBezTo>
                  <a:cubicBezTo>
                    <a:pt x="1758" y="1634"/>
                    <a:pt x="1598" y="1908"/>
                    <a:pt x="1439" y="2189"/>
                  </a:cubicBezTo>
                  <a:cubicBezTo>
                    <a:pt x="1288" y="2460"/>
                    <a:pt x="1165" y="2750"/>
                    <a:pt x="1033" y="3030"/>
                  </a:cubicBezTo>
                  <a:cubicBezTo>
                    <a:pt x="895" y="3320"/>
                    <a:pt x="763" y="3606"/>
                    <a:pt x="651" y="3880"/>
                  </a:cubicBezTo>
                  <a:cubicBezTo>
                    <a:pt x="519" y="4197"/>
                    <a:pt x="407" y="4492"/>
                    <a:pt x="313" y="4747"/>
                  </a:cubicBezTo>
                  <a:cubicBezTo>
                    <a:pt x="121" y="5272"/>
                    <a:pt x="1" y="5614"/>
                    <a:pt x="27" y="5624"/>
                  </a:cubicBezTo>
                  <a:cubicBezTo>
                    <a:pt x="27" y="5624"/>
                    <a:pt x="28" y="5624"/>
                    <a:pt x="28" y="5624"/>
                  </a:cubicBezTo>
                  <a:cubicBezTo>
                    <a:pt x="56" y="5624"/>
                    <a:pt x="205" y="5294"/>
                    <a:pt x="419" y="4789"/>
                  </a:cubicBezTo>
                  <a:lnTo>
                    <a:pt x="792" y="3938"/>
                  </a:lnTo>
                  <a:cubicBezTo>
                    <a:pt x="910" y="3668"/>
                    <a:pt x="1033" y="3380"/>
                    <a:pt x="1172" y="3092"/>
                  </a:cubicBezTo>
                  <a:cubicBezTo>
                    <a:pt x="1305" y="2816"/>
                    <a:pt x="1446" y="2538"/>
                    <a:pt x="1593" y="2269"/>
                  </a:cubicBezTo>
                  <a:cubicBezTo>
                    <a:pt x="1748" y="1990"/>
                    <a:pt x="1920" y="1729"/>
                    <a:pt x="2082" y="1485"/>
                  </a:cubicBezTo>
                  <a:cubicBezTo>
                    <a:pt x="2264" y="1199"/>
                    <a:pt x="2452" y="947"/>
                    <a:pt x="2615" y="733"/>
                  </a:cubicBezTo>
                  <a:cubicBezTo>
                    <a:pt x="2959" y="293"/>
                    <a:pt x="3204" y="24"/>
                    <a:pt x="3167" y="1"/>
                  </a:cubicBezTo>
                  <a:cubicBezTo>
                    <a:pt x="3167" y="1"/>
                    <a:pt x="3167" y="1"/>
                    <a:pt x="31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343" name="Google Shape;1343;p15"/>
            <p:cNvSpPr/>
            <p:nvPr/>
          </p:nvSpPr>
          <p:spPr>
            <a:xfrm>
              <a:off x="1765525" y="4196800"/>
              <a:ext cx="4925" cy="9200"/>
            </a:xfrm>
            <a:custGeom>
              <a:avLst/>
              <a:gdLst/>
              <a:ahLst/>
              <a:cxnLst/>
              <a:rect l="l" t="t" r="r" b="b"/>
              <a:pathLst>
                <a:path w="197" h="368" extrusionOk="0">
                  <a:moveTo>
                    <a:pt x="111" y="0"/>
                  </a:moveTo>
                  <a:cubicBezTo>
                    <a:pt x="94" y="0"/>
                    <a:pt x="81" y="18"/>
                    <a:pt x="65" y="44"/>
                  </a:cubicBezTo>
                  <a:cubicBezTo>
                    <a:pt x="55" y="59"/>
                    <a:pt x="25" y="74"/>
                    <a:pt x="18" y="89"/>
                  </a:cubicBezTo>
                  <a:cubicBezTo>
                    <a:pt x="11" y="106"/>
                    <a:pt x="10" y="125"/>
                    <a:pt x="6" y="142"/>
                  </a:cubicBezTo>
                  <a:cubicBezTo>
                    <a:pt x="0" y="159"/>
                    <a:pt x="18" y="181"/>
                    <a:pt x="14" y="198"/>
                  </a:cubicBezTo>
                  <a:cubicBezTo>
                    <a:pt x="10" y="215"/>
                    <a:pt x="6" y="232"/>
                    <a:pt x="3" y="250"/>
                  </a:cubicBezTo>
                  <a:cubicBezTo>
                    <a:pt x="2" y="268"/>
                    <a:pt x="2" y="287"/>
                    <a:pt x="3" y="305"/>
                  </a:cubicBezTo>
                  <a:cubicBezTo>
                    <a:pt x="9" y="339"/>
                    <a:pt x="13" y="361"/>
                    <a:pt x="39" y="366"/>
                  </a:cubicBezTo>
                  <a:cubicBezTo>
                    <a:pt x="42" y="367"/>
                    <a:pt x="46" y="367"/>
                    <a:pt x="49" y="367"/>
                  </a:cubicBezTo>
                  <a:cubicBezTo>
                    <a:pt x="72" y="367"/>
                    <a:pt x="96" y="353"/>
                    <a:pt x="116" y="328"/>
                  </a:cubicBezTo>
                  <a:cubicBezTo>
                    <a:pt x="130" y="313"/>
                    <a:pt x="141" y="298"/>
                    <a:pt x="152" y="280"/>
                  </a:cubicBezTo>
                  <a:cubicBezTo>
                    <a:pt x="157" y="264"/>
                    <a:pt x="161" y="246"/>
                    <a:pt x="164" y="228"/>
                  </a:cubicBezTo>
                  <a:cubicBezTo>
                    <a:pt x="169" y="211"/>
                    <a:pt x="172" y="194"/>
                    <a:pt x="175" y="177"/>
                  </a:cubicBezTo>
                  <a:cubicBezTo>
                    <a:pt x="178" y="157"/>
                    <a:pt x="197" y="142"/>
                    <a:pt x="197" y="126"/>
                  </a:cubicBezTo>
                  <a:cubicBezTo>
                    <a:pt x="197" y="107"/>
                    <a:pt x="195" y="88"/>
                    <a:pt x="191" y="70"/>
                  </a:cubicBezTo>
                  <a:cubicBezTo>
                    <a:pt x="180" y="35"/>
                    <a:pt x="150" y="8"/>
                    <a:pt x="115" y="1"/>
                  </a:cubicBezTo>
                  <a:cubicBezTo>
                    <a:pt x="114" y="1"/>
                    <a:pt x="112" y="0"/>
                    <a:pt x="11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344" name="Google Shape;1344;p15"/>
            <p:cNvSpPr/>
            <p:nvPr/>
          </p:nvSpPr>
          <p:spPr>
            <a:xfrm>
              <a:off x="1762825" y="4236000"/>
              <a:ext cx="9125" cy="30675"/>
            </a:xfrm>
            <a:custGeom>
              <a:avLst/>
              <a:gdLst/>
              <a:ahLst/>
              <a:cxnLst/>
              <a:rect l="l" t="t" r="r" b="b"/>
              <a:pathLst>
                <a:path w="365" h="1227" extrusionOk="0">
                  <a:moveTo>
                    <a:pt x="27" y="0"/>
                  </a:moveTo>
                  <a:cubicBezTo>
                    <a:pt x="24" y="0"/>
                    <a:pt x="21" y="1"/>
                    <a:pt x="18" y="2"/>
                  </a:cubicBezTo>
                  <a:cubicBezTo>
                    <a:pt x="1" y="7"/>
                    <a:pt x="9" y="78"/>
                    <a:pt x="24" y="184"/>
                  </a:cubicBezTo>
                  <a:cubicBezTo>
                    <a:pt x="31" y="237"/>
                    <a:pt x="21" y="304"/>
                    <a:pt x="35" y="370"/>
                  </a:cubicBezTo>
                  <a:cubicBezTo>
                    <a:pt x="46" y="426"/>
                    <a:pt x="63" y="486"/>
                    <a:pt x="77" y="546"/>
                  </a:cubicBezTo>
                  <a:cubicBezTo>
                    <a:pt x="91" y="604"/>
                    <a:pt x="126" y="655"/>
                    <a:pt x="143" y="716"/>
                  </a:cubicBezTo>
                  <a:cubicBezTo>
                    <a:pt x="158" y="776"/>
                    <a:pt x="170" y="836"/>
                    <a:pt x="186" y="890"/>
                  </a:cubicBezTo>
                  <a:cubicBezTo>
                    <a:pt x="205" y="954"/>
                    <a:pt x="224" y="1013"/>
                    <a:pt x="243" y="1064"/>
                  </a:cubicBezTo>
                  <a:cubicBezTo>
                    <a:pt x="280" y="1162"/>
                    <a:pt x="305" y="1226"/>
                    <a:pt x="330" y="1226"/>
                  </a:cubicBezTo>
                  <a:cubicBezTo>
                    <a:pt x="331" y="1226"/>
                    <a:pt x="332" y="1226"/>
                    <a:pt x="333" y="1226"/>
                  </a:cubicBezTo>
                  <a:cubicBezTo>
                    <a:pt x="359" y="1219"/>
                    <a:pt x="365" y="1144"/>
                    <a:pt x="354" y="1035"/>
                  </a:cubicBezTo>
                  <a:cubicBezTo>
                    <a:pt x="348" y="982"/>
                    <a:pt x="344" y="919"/>
                    <a:pt x="333" y="852"/>
                  </a:cubicBezTo>
                  <a:cubicBezTo>
                    <a:pt x="324" y="796"/>
                    <a:pt x="303" y="735"/>
                    <a:pt x="290" y="676"/>
                  </a:cubicBezTo>
                  <a:cubicBezTo>
                    <a:pt x="277" y="618"/>
                    <a:pt x="260" y="562"/>
                    <a:pt x="245" y="501"/>
                  </a:cubicBezTo>
                  <a:cubicBezTo>
                    <a:pt x="228" y="441"/>
                    <a:pt x="227" y="378"/>
                    <a:pt x="211" y="323"/>
                  </a:cubicBezTo>
                  <a:cubicBezTo>
                    <a:pt x="190" y="259"/>
                    <a:pt x="170" y="202"/>
                    <a:pt x="149" y="153"/>
                  </a:cubicBezTo>
                  <a:cubicBezTo>
                    <a:pt x="109" y="59"/>
                    <a:pt x="62" y="0"/>
                    <a:pt x="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345" name="Google Shape;1345;p15"/>
            <p:cNvSpPr/>
            <p:nvPr/>
          </p:nvSpPr>
          <p:spPr>
            <a:xfrm>
              <a:off x="1823250" y="4412475"/>
              <a:ext cx="17825" cy="4950"/>
            </a:xfrm>
            <a:custGeom>
              <a:avLst/>
              <a:gdLst/>
              <a:ahLst/>
              <a:cxnLst/>
              <a:rect l="l" t="t" r="r" b="b"/>
              <a:pathLst>
                <a:path w="713" h="198" extrusionOk="0">
                  <a:moveTo>
                    <a:pt x="489" y="1"/>
                  </a:moveTo>
                  <a:cubicBezTo>
                    <a:pt x="459" y="1"/>
                    <a:pt x="428" y="6"/>
                    <a:pt x="397" y="8"/>
                  </a:cubicBezTo>
                  <a:cubicBezTo>
                    <a:pt x="363" y="9"/>
                    <a:pt x="333" y="35"/>
                    <a:pt x="299" y="38"/>
                  </a:cubicBezTo>
                  <a:cubicBezTo>
                    <a:pt x="264" y="40"/>
                    <a:pt x="230" y="40"/>
                    <a:pt x="197" y="46"/>
                  </a:cubicBezTo>
                  <a:cubicBezTo>
                    <a:pt x="164" y="51"/>
                    <a:pt x="130" y="58"/>
                    <a:pt x="97" y="68"/>
                  </a:cubicBezTo>
                  <a:cubicBezTo>
                    <a:pt x="39" y="84"/>
                    <a:pt x="1" y="96"/>
                    <a:pt x="2" y="123"/>
                  </a:cubicBezTo>
                  <a:cubicBezTo>
                    <a:pt x="5" y="149"/>
                    <a:pt x="47" y="170"/>
                    <a:pt x="108" y="181"/>
                  </a:cubicBezTo>
                  <a:cubicBezTo>
                    <a:pt x="142" y="189"/>
                    <a:pt x="178" y="194"/>
                    <a:pt x="212" y="197"/>
                  </a:cubicBezTo>
                  <a:cubicBezTo>
                    <a:pt x="214" y="197"/>
                    <a:pt x="217" y="197"/>
                    <a:pt x="219" y="197"/>
                  </a:cubicBezTo>
                  <a:cubicBezTo>
                    <a:pt x="250" y="197"/>
                    <a:pt x="282" y="190"/>
                    <a:pt x="313" y="189"/>
                  </a:cubicBezTo>
                  <a:cubicBezTo>
                    <a:pt x="347" y="189"/>
                    <a:pt x="379" y="183"/>
                    <a:pt x="414" y="179"/>
                  </a:cubicBezTo>
                  <a:cubicBezTo>
                    <a:pt x="418" y="179"/>
                    <a:pt x="422" y="179"/>
                    <a:pt x="426" y="179"/>
                  </a:cubicBezTo>
                  <a:cubicBezTo>
                    <a:pt x="450" y="179"/>
                    <a:pt x="474" y="184"/>
                    <a:pt x="496" y="184"/>
                  </a:cubicBezTo>
                  <a:cubicBezTo>
                    <a:pt x="503" y="184"/>
                    <a:pt x="509" y="183"/>
                    <a:pt x="516" y="182"/>
                  </a:cubicBezTo>
                  <a:cubicBezTo>
                    <a:pt x="550" y="175"/>
                    <a:pt x="584" y="167"/>
                    <a:pt x="615" y="155"/>
                  </a:cubicBezTo>
                  <a:cubicBezTo>
                    <a:pt x="675" y="133"/>
                    <a:pt x="712" y="95"/>
                    <a:pt x="707" y="58"/>
                  </a:cubicBezTo>
                  <a:cubicBezTo>
                    <a:pt x="705" y="39"/>
                    <a:pt x="664" y="34"/>
                    <a:pt x="603" y="27"/>
                  </a:cubicBezTo>
                  <a:cubicBezTo>
                    <a:pt x="573" y="24"/>
                    <a:pt x="536" y="1"/>
                    <a:pt x="498" y="1"/>
                  </a:cubicBezTo>
                  <a:cubicBezTo>
                    <a:pt x="495" y="1"/>
                    <a:pt x="492" y="1"/>
                    <a:pt x="48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346" name="Google Shape;1346;p15"/>
            <p:cNvSpPr/>
            <p:nvPr/>
          </p:nvSpPr>
          <p:spPr>
            <a:xfrm>
              <a:off x="1804750" y="3788625"/>
              <a:ext cx="4725" cy="27125"/>
            </a:xfrm>
            <a:custGeom>
              <a:avLst/>
              <a:gdLst/>
              <a:ahLst/>
              <a:cxnLst/>
              <a:rect l="l" t="t" r="r" b="b"/>
              <a:pathLst>
                <a:path w="189" h="1085" extrusionOk="0">
                  <a:moveTo>
                    <a:pt x="53" y="0"/>
                  </a:moveTo>
                  <a:cubicBezTo>
                    <a:pt x="51" y="0"/>
                    <a:pt x="50" y="0"/>
                    <a:pt x="48" y="0"/>
                  </a:cubicBezTo>
                  <a:cubicBezTo>
                    <a:pt x="30" y="3"/>
                    <a:pt x="29" y="65"/>
                    <a:pt x="25" y="159"/>
                  </a:cubicBezTo>
                  <a:cubicBezTo>
                    <a:pt x="22" y="205"/>
                    <a:pt x="0" y="258"/>
                    <a:pt x="0" y="315"/>
                  </a:cubicBezTo>
                  <a:cubicBezTo>
                    <a:pt x="3" y="388"/>
                    <a:pt x="3" y="411"/>
                    <a:pt x="6" y="468"/>
                  </a:cubicBezTo>
                  <a:cubicBezTo>
                    <a:pt x="6" y="520"/>
                    <a:pt x="30" y="570"/>
                    <a:pt x="29" y="622"/>
                  </a:cubicBezTo>
                  <a:cubicBezTo>
                    <a:pt x="29" y="672"/>
                    <a:pt x="28" y="715"/>
                    <a:pt x="26" y="775"/>
                  </a:cubicBezTo>
                  <a:cubicBezTo>
                    <a:pt x="29" y="817"/>
                    <a:pt x="30" y="865"/>
                    <a:pt x="33" y="929"/>
                  </a:cubicBezTo>
                  <a:cubicBezTo>
                    <a:pt x="41" y="1021"/>
                    <a:pt x="44" y="1083"/>
                    <a:pt x="71" y="1084"/>
                  </a:cubicBezTo>
                  <a:cubicBezTo>
                    <a:pt x="72" y="1084"/>
                    <a:pt x="72" y="1084"/>
                    <a:pt x="73" y="1084"/>
                  </a:cubicBezTo>
                  <a:cubicBezTo>
                    <a:pt x="98" y="1084"/>
                    <a:pt x="126" y="1025"/>
                    <a:pt x="148" y="934"/>
                  </a:cubicBezTo>
                  <a:cubicBezTo>
                    <a:pt x="161" y="882"/>
                    <a:pt x="171" y="829"/>
                    <a:pt x="179" y="777"/>
                  </a:cubicBezTo>
                  <a:cubicBezTo>
                    <a:pt x="184" y="727"/>
                    <a:pt x="180" y="671"/>
                    <a:pt x="182" y="619"/>
                  </a:cubicBezTo>
                  <a:cubicBezTo>
                    <a:pt x="184" y="566"/>
                    <a:pt x="180" y="514"/>
                    <a:pt x="179" y="460"/>
                  </a:cubicBezTo>
                  <a:cubicBezTo>
                    <a:pt x="176" y="407"/>
                    <a:pt x="188" y="352"/>
                    <a:pt x="182" y="302"/>
                  </a:cubicBezTo>
                  <a:cubicBezTo>
                    <a:pt x="176" y="249"/>
                    <a:pt x="165" y="197"/>
                    <a:pt x="153" y="145"/>
                  </a:cubicBezTo>
                  <a:cubicBezTo>
                    <a:pt x="128" y="56"/>
                    <a:pt x="89" y="0"/>
                    <a:pt x="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347" name="Google Shape;1347;p15"/>
            <p:cNvSpPr/>
            <p:nvPr/>
          </p:nvSpPr>
          <p:spPr>
            <a:xfrm>
              <a:off x="1818275" y="37987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close/>
                </a:path>
              </a:pathLst>
            </a:custGeom>
            <a:solidFill>
              <a:schemeClr val="dk2"/>
            </a:solidFill>
            <a:ln w="25" cap="flat" cmpd="sng">
              <a:solidFill>
                <a:srgbClr val="9B9595"/>
              </a:solidFill>
              <a:prstDash val="solid"/>
              <a:miter lim="136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348" name="Google Shape;1348;p15"/>
            <p:cNvSpPr/>
            <p:nvPr/>
          </p:nvSpPr>
          <p:spPr>
            <a:xfrm>
              <a:off x="1692325" y="3912900"/>
              <a:ext cx="13550" cy="5900"/>
            </a:xfrm>
            <a:custGeom>
              <a:avLst/>
              <a:gdLst/>
              <a:ahLst/>
              <a:cxnLst/>
              <a:rect l="l" t="t" r="r" b="b"/>
              <a:pathLst>
                <a:path w="542" h="236" extrusionOk="0">
                  <a:moveTo>
                    <a:pt x="370" y="0"/>
                  </a:moveTo>
                  <a:cubicBezTo>
                    <a:pt x="368" y="0"/>
                    <a:pt x="366" y="1"/>
                    <a:pt x="364" y="1"/>
                  </a:cubicBezTo>
                  <a:cubicBezTo>
                    <a:pt x="337" y="6"/>
                    <a:pt x="311" y="12"/>
                    <a:pt x="285" y="20"/>
                  </a:cubicBezTo>
                  <a:cubicBezTo>
                    <a:pt x="258" y="25"/>
                    <a:pt x="239" y="54"/>
                    <a:pt x="213" y="62"/>
                  </a:cubicBezTo>
                  <a:cubicBezTo>
                    <a:pt x="187" y="69"/>
                    <a:pt x="161" y="78"/>
                    <a:pt x="135" y="88"/>
                  </a:cubicBezTo>
                  <a:cubicBezTo>
                    <a:pt x="111" y="99"/>
                    <a:pt x="88" y="112"/>
                    <a:pt x="66" y="129"/>
                  </a:cubicBezTo>
                  <a:cubicBezTo>
                    <a:pt x="25" y="159"/>
                    <a:pt x="1" y="179"/>
                    <a:pt x="13" y="204"/>
                  </a:cubicBezTo>
                  <a:cubicBezTo>
                    <a:pt x="24" y="227"/>
                    <a:pt x="57" y="235"/>
                    <a:pt x="100" y="235"/>
                  </a:cubicBezTo>
                  <a:cubicBezTo>
                    <a:pt x="103" y="235"/>
                    <a:pt x="106" y="235"/>
                    <a:pt x="110" y="235"/>
                  </a:cubicBezTo>
                  <a:cubicBezTo>
                    <a:pt x="137" y="235"/>
                    <a:pt x="163" y="232"/>
                    <a:pt x="189" y="230"/>
                  </a:cubicBezTo>
                  <a:cubicBezTo>
                    <a:pt x="213" y="226"/>
                    <a:pt x="235" y="213"/>
                    <a:pt x="261" y="208"/>
                  </a:cubicBezTo>
                  <a:lnTo>
                    <a:pt x="332" y="186"/>
                  </a:lnTo>
                  <a:cubicBezTo>
                    <a:pt x="344" y="182"/>
                    <a:pt x="357" y="182"/>
                    <a:pt x="370" y="182"/>
                  </a:cubicBezTo>
                  <a:cubicBezTo>
                    <a:pt x="383" y="182"/>
                    <a:pt x="396" y="182"/>
                    <a:pt x="407" y="178"/>
                  </a:cubicBezTo>
                  <a:cubicBezTo>
                    <a:pt x="431" y="170"/>
                    <a:pt x="454" y="159"/>
                    <a:pt x="476" y="147"/>
                  </a:cubicBezTo>
                  <a:cubicBezTo>
                    <a:pt x="517" y="121"/>
                    <a:pt x="542" y="82"/>
                    <a:pt x="536" y="46"/>
                  </a:cubicBezTo>
                  <a:cubicBezTo>
                    <a:pt x="533" y="28"/>
                    <a:pt x="501" y="23"/>
                    <a:pt x="452" y="20"/>
                  </a:cubicBezTo>
                  <a:cubicBezTo>
                    <a:pt x="429" y="19"/>
                    <a:pt x="398" y="0"/>
                    <a:pt x="3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349" name="Google Shape;1349;p15"/>
            <p:cNvSpPr/>
            <p:nvPr/>
          </p:nvSpPr>
          <p:spPr>
            <a:xfrm>
              <a:off x="1694950" y="3899775"/>
              <a:ext cx="24350" cy="8800"/>
            </a:xfrm>
            <a:custGeom>
              <a:avLst/>
              <a:gdLst/>
              <a:ahLst/>
              <a:cxnLst/>
              <a:rect l="l" t="t" r="r" b="b"/>
              <a:pathLst>
                <a:path w="974" h="352" extrusionOk="0">
                  <a:moveTo>
                    <a:pt x="932" y="1"/>
                  </a:moveTo>
                  <a:cubicBezTo>
                    <a:pt x="906" y="1"/>
                    <a:pt x="864" y="8"/>
                    <a:pt x="812" y="17"/>
                  </a:cubicBezTo>
                  <a:cubicBezTo>
                    <a:pt x="769" y="24"/>
                    <a:pt x="715" y="16"/>
                    <a:pt x="664" y="28"/>
                  </a:cubicBezTo>
                  <a:cubicBezTo>
                    <a:pt x="621" y="39"/>
                    <a:pt x="573" y="57"/>
                    <a:pt x="528" y="72"/>
                  </a:cubicBezTo>
                  <a:cubicBezTo>
                    <a:pt x="482" y="85"/>
                    <a:pt x="445" y="121"/>
                    <a:pt x="397" y="136"/>
                  </a:cubicBezTo>
                  <a:cubicBezTo>
                    <a:pt x="351" y="152"/>
                    <a:pt x="304" y="163"/>
                    <a:pt x="261" y="181"/>
                  </a:cubicBezTo>
                  <a:cubicBezTo>
                    <a:pt x="212" y="200"/>
                    <a:pt x="167" y="219"/>
                    <a:pt x="129" y="237"/>
                  </a:cubicBezTo>
                  <a:cubicBezTo>
                    <a:pt x="51" y="275"/>
                    <a:pt x="0" y="301"/>
                    <a:pt x="9" y="327"/>
                  </a:cubicBezTo>
                  <a:cubicBezTo>
                    <a:pt x="15" y="344"/>
                    <a:pt x="43" y="351"/>
                    <a:pt x="87" y="351"/>
                  </a:cubicBezTo>
                  <a:cubicBezTo>
                    <a:pt x="110" y="351"/>
                    <a:pt x="136" y="349"/>
                    <a:pt x="165" y="346"/>
                  </a:cubicBezTo>
                  <a:cubicBezTo>
                    <a:pt x="208" y="342"/>
                    <a:pt x="258" y="336"/>
                    <a:pt x="310" y="324"/>
                  </a:cubicBezTo>
                  <a:cubicBezTo>
                    <a:pt x="355" y="314"/>
                    <a:pt x="401" y="294"/>
                    <a:pt x="446" y="280"/>
                  </a:cubicBezTo>
                  <a:cubicBezTo>
                    <a:pt x="493" y="268"/>
                    <a:pt x="536" y="250"/>
                    <a:pt x="583" y="235"/>
                  </a:cubicBezTo>
                  <a:cubicBezTo>
                    <a:pt x="630" y="219"/>
                    <a:pt x="681" y="218"/>
                    <a:pt x="723" y="200"/>
                  </a:cubicBezTo>
                  <a:cubicBezTo>
                    <a:pt x="768" y="182"/>
                    <a:pt x="812" y="162"/>
                    <a:pt x="854" y="139"/>
                  </a:cubicBezTo>
                  <a:cubicBezTo>
                    <a:pt x="931" y="95"/>
                    <a:pt x="974" y="45"/>
                    <a:pt x="960" y="10"/>
                  </a:cubicBezTo>
                  <a:cubicBezTo>
                    <a:pt x="957" y="4"/>
                    <a:pt x="948" y="1"/>
                    <a:pt x="93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350" name="Google Shape;1350;p15"/>
            <p:cNvSpPr/>
            <p:nvPr/>
          </p:nvSpPr>
          <p:spPr>
            <a:xfrm>
              <a:off x="1708750" y="3887350"/>
              <a:ext cx="12525" cy="4975"/>
            </a:xfrm>
            <a:custGeom>
              <a:avLst/>
              <a:gdLst/>
              <a:ahLst/>
              <a:cxnLst/>
              <a:rect l="l" t="t" r="r" b="b"/>
              <a:pathLst>
                <a:path w="501" h="199" extrusionOk="0">
                  <a:moveTo>
                    <a:pt x="343" y="0"/>
                  </a:moveTo>
                  <a:cubicBezTo>
                    <a:pt x="321" y="0"/>
                    <a:pt x="296" y="7"/>
                    <a:pt x="273" y="9"/>
                  </a:cubicBezTo>
                  <a:cubicBezTo>
                    <a:pt x="250" y="10"/>
                    <a:pt x="230" y="36"/>
                    <a:pt x="206" y="40"/>
                  </a:cubicBezTo>
                  <a:cubicBezTo>
                    <a:pt x="182" y="43"/>
                    <a:pt x="157" y="43"/>
                    <a:pt x="135" y="48"/>
                  </a:cubicBezTo>
                  <a:cubicBezTo>
                    <a:pt x="112" y="54"/>
                    <a:pt x="89" y="62"/>
                    <a:pt x="67" y="71"/>
                  </a:cubicBezTo>
                  <a:cubicBezTo>
                    <a:pt x="28" y="88"/>
                    <a:pt x="1" y="100"/>
                    <a:pt x="5" y="127"/>
                  </a:cubicBezTo>
                  <a:cubicBezTo>
                    <a:pt x="9" y="153"/>
                    <a:pt x="40" y="173"/>
                    <a:pt x="85" y="184"/>
                  </a:cubicBezTo>
                  <a:cubicBezTo>
                    <a:pt x="108" y="191"/>
                    <a:pt x="133" y="195"/>
                    <a:pt x="159" y="198"/>
                  </a:cubicBezTo>
                  <a:cubicBezTo>
                    <a:pt x="182" y="197"/>
                    <a:pt x="205" y="194"/>
                    <a:pt x="228" y="190"/>
                  </a:cubicBezTo>
                  <a:cubicBezTo>
                    <a:pt x="253" y="188"/>
                    <a:pt x="276" y="184"/>
                    <a:pt x="299" y="180"/>
                  </a:cubicBezTo>
                  <a:cubicBezTo>
                    <a:pt x="304" y="179"/>
                    <a:pt x="309" y="179"/>
                    <a:pt x="314" y="179"/>
                  </a:cubicBezTo>
                  <a:cubicBezTo>
                    <a:pt x="328" y="179"/>
                    <a:pt x="342" y="182"/>
                    <a:pt x="356" y="182"/>
                  </a:cubicBezTo>
                  <a:cubicBezTo>
                    <a:pt x="361" y="182"/>
                    <a:pt x="365" y="181"/>
                    <a:pt x="370" y="180"/>
                  </a:cubicBezTo>
                  <a:cubicBezTo>
                    <a:pt x="394" y="173"/>
                    <a:pt x="416" y="164"/>
                    <a:pt x="438" y="152"/>
                  </a:cubicBezTo>
                  <a:cubicBezTo>
                    <a:pt x="479" y="130"/>
                    <a:pt x="501" y="92"/>
                    <a:pt x="494" y="55"/>
                  </a:cubicBezTo>
                  <a:cubicBezTo>
                    <a:pt x="491" y="36"/>
                    <a:pt x="463" y="30"/>
                    <a:pt x="419" y="26"/>
                  </a:cubicBezTo>
                  <a:cubicBezTo>
                    <a:pt x="397" y="22"/>
                    <a:pt x="370" y="0"/>
                    <a:pt x="3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351" name="Google Shape;1351;p15"/>
            <p:cNvSpPr/>
            <p:nvPr/>
          </p:nvSpPr>
          <p:spPr>
            <a:xfrm>
              <a:off x="1719800" y="3875600"/>
              <a:ext cx="5750" cy="4675"/>
            </a:xfrm>
            <a:custGeom>
              <a:avLst/>
              <a:gdLst/>
              <a:ahLst/>
              <a:cxnLst/>
              <a:rect l="l" t="t" r="r" b="b"/>
              <a:pathLst>
                <a:path w="230" h="187" extrusionOk="0">
                  <a:moveTo>
                    <a:pt x="138" y="1"/>
                  </a:moveTo>
                  <a:cubicBezTo>
                    <a:pt x="123" y="1"/>
                    <a:pt x="109" y="19"/>
                    <a:pt x="97" y="21"/>
                  </a:cubicBezTo>
                  <a:cubicBezTo>
                    <a:pt x="83" y="21"/>
                    <a:pt x="70" y="22"/>
                    <a:pt x="56" y="26"/>
                  </a:cubicBezTo>
                  <a:cubicBezTo>
                    <a:pt x="42" y="33"/>
                    <a:pt x="32" y="41"/>
                    <a:pt x="22" y="53"/>
                  </a:cubicBezTo>
                  <a:cubicBezTo>
                    <a:pt x="6" y="75"/>
                    <a:pt x="0" y="91"/>
                    <a:pt x="18" y="112"/>
                  </a:cubicBezTo>
                  <a:cubicBezTo>
                    <a:pt x="34" y="128"/>
                    <a:pt x="53" y="143"/>
                    <a:pt x="74" y="154"/>
                  </a:cubicBezTo>
                  <a:lnTo>
                    <a:pt x="97" y="173"/>
                  </a:lnTo>
                  <a:cubicBezTo>
                    <a:pt x="98" y="174"/>
                    <a:pt x="99" y="174"/>
                    <a:pt x="100" y="174"/>
                  </a:cubicBezTo>
                  <a:cubicBezTo>
                    <a:pt x="103" y="174"/>
                    <a:pt x="105" y="172"/>
                    <a:pt x="107" y="172"/>
                  </a:cubicBezTo>
                  <a:cubicBezTo>
                    <a:pt x="108" y="172"/>
                    <a:pt x="108" y="173"/>
                    <a:pt x="109" y="173"/>
                  </a:cubicBezTo>
                  <a:cubicBezTo>
                    <a:pt x="110" y="174"/>
                    <a:pt x="111" y="174"/>
                    <a:pt x="112" y="174"/>
                  </a:cubicBezTo>
                  <a:cubicBezTo>
                    <a:pt x="115" y="174"/>
                    <a:pt x="117" y="173"/>
                    <a:pt x="120" y="173"/>
                  </a:cubicBezTo>
                  <a:cubicBezTo>
                    <a:pt x="121" y="173"/>
                    <a:pt x="122" y="173"/>
                    <a:pt x="123" y="173"/>
                  </a:cubicBezTo>
                  <a:cubicBezTo>
                    <a:pt x="127" y="173"/>
                    <a:pt x="128" y="187"/>
                    <a:pt x="131" y="187"/>
                  </a:cubicBezTo>
                  <a:cubicBezTo>
                    <a:pt x="131" y="187"/>
                    <a:pt x="131" y="187"/>
                    <a:pt x="131" y="187"/>
                  </a:cubicBezTo>
                  <a:lnTo>
                    <a:pt x="149" y="175"/>
                  </a:lnTo>
                  <a:cubicBezTo>
                    <a:pt x="172" y="157"/>
                    <a:pt x="195" y="138"/>
                    <a:pt x="217" y="116"/>
                  </a:cubicBezTo>
                  <a:cubicBezTo>
                    <a:pt x="229" y="102"/>
                    <a:pt x="225" y="86"/>
                    <a:pt x="210" y="63"/>
                  </a:cubicBezTo>
                  <a:cubicBezTo>
                    <a:pt x="205" y="52"/>
                    <a:pt x="201" y="22"/>
                    <a:pt x="186" y="14"/>
                  </a:cubicBezTo>
                  <a:cubicBezTo>
                    <a:pt x="172" y="7"/>
                    <a:pt x="157" y="3"/>
                    <a:pt x="142" y="1"/>
                  </a:cubicBezTo>
                  <a:cubicBezTo>
                    <a:pt x="141" y="1"/>
                    <a:pt x="139" y="1"/>
                    <a:pt x="1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352" name="Google Shape;1352;p15"/>
            <p:cNvSpPr/>
            <p:nvPr/>
          </p:nvSpPr>
          <p:spPr>
            <a:xfrm>
              <a:off x="1831150" y="4426225"/>
              <a:ext cx="8425" cy="10950"/>
            </a:xfrm>
            <a:custGeom>
              <a:avLst/>
              <a:gdLst/>
              <a:ahLst/>
              <a:cxnLst/>
              <a:rect l="l" t="t" r="r" b="b"/>
              <a:pathLst>
                <a:path w="337" h="438" extrusionOk="0">
                  <a:moveTo>
                    <a:pt x="71" y="1"/>
                  </a:moveTo>
                  <a:cubicBezTo>
                    <a:pt x="48" y="1"/>
                    <a:pt x="29" y="8"/>
                    <a:pt x="14" y="23"/>
                  </a:cubicBezTo>
                  <a:cubicBezTo>
                    <a:pt x="1" y="37"/>
                    <a:pt x="13" y="63"/>
                    <a:pt x="33" y="104"/>
                  </a:cubicBezTo>
                  <a:cubicBezTo>
                    <a:pt x="42" y="123"/>
                    <a:pt x="38" y="157"/>
                    <a:pt x="50" y="180"/>
                  </a:cubicBezTo>
                  <a:lnTo>
                    <a:pt x="91" y="236"/>
                  </a:lnTo>
                  <a:cubicBezTo>
                    <a:pt x="103" y="255"/>
                    <a:pt x="134" y="262"/>
                    <a:pt x="147" y="281"/>
                  </a:cubicBezTo>
                  <a:lnTo>
                    <a:pt x="183" y="340"/>
                  </a:lnTo>
                  <a:cubicBezTo>
                    <a:pt x="197" y="359"/>
                    <a:pt x="213" y="378"/>
                    <a:pt x="230" y="394"/>
                  </a:cubicBezTo>
                  <a:cubicBezTo>
                    <a:pt x="254" y="420"/>
                    <a:pt x="271" y="438"/>
                    <a:pt x="290" y="438"/>
                  </a:cubicBezTo>
                  <a:cubicBezTo>
                    <a:pt x="294" y="438"/>
                    <a:pt x="299" y="437"/>
                    <a:pt x="303" y="435"/>
                  </a:cubicBezTo>
                  <a:cubicBezTo>
                    <a:pt x="328" y="424"/>
                    <a:pt x="336" y="387"/>
                    <a:pt x="329" y="338"/>
                  </a:cubicBezTo>
                  <a:cubicBezTo>
                    <a:pt x="327" y="312"/>
                    <a:pt x="321" y="286"/>
                    <a:pt x="313" y="260"/>
                  </a:cubicBezTo>
                  <a:cubicBezTo>
                    <a:pt x="301" y="237"/>
                    <a:pt x="288" y="216"/>
                    <a:pt x="273" y="195"/>
                  </a:cubicBezTo>
                  <a:cubicBezTo>
                    <a:pt x="260" y="173"/>
                    <a:pt x="245" y="153"/>
                    <a:pt x="228" y="132"/>
                  </a:cubicBezTo>
                  <a:cubicBezTo>
                    <a:pt x="213" y="111"/>
                    <a:pt x="208" y="82"/>
                    <a:pt x="192" y="64"/>
                  </a:cubicBezTo>
                  <a:cubicBezTo>
                    <a:pt x="173" y="46"/>
                    <a:pt x="151" y="30"/>
                    <a:pt x="129" y="17"/>
                  </a:cubicBezTo>
                  <a:cubicBezTo>
                    <a:pt x="109" y="6"/>
                    <a:pt x="89" y="1"/>
                    <a:pt x="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353" name="Google Shape;1353;p15"/>
            <p:cNvSpPr/>
            <p:nvPr/>
          </p:nvSpPr>
          <p:spPr>
            <a:xfrm>
              <a:off x="1890825" y="4306950"/>
              <a:ext cx="4775" cy="4175"/>
            </a:xfrm>
            <a:custGeom>
              <a:avLst/>
              <a:gdLst/>
              <a:ahLst/>
              <a:cxnLst/>
              <a:rect l="l" t="t" r="r" b="b"/>
              <a:pathLst>
                <a:path w="191" h="167" extrusionOk="0">
                  <a:moveTo>
                    <a:pt x="86" y="1"/>
                  </a:moveTo>
                  <a:cubicBezTo>
                    <a:pt x="73" y="1"/>
                    <a:pt x="60" y="6"/>
                    <a:pt x="51" y="15"/>
                  </a:cubicBezTo>
                  <a:cubicBezTo>
                    <a:pt x="43" y="22"/>
                    <a:pt x="16" y="26"/>
                    <a:pt x="11" y="33"/>
                  </a:cubicBezTo>
                  <a:cubicBezTo>
                    <a:pt x="6" y="40"/>
                    <a:pt x="7" y="48"/>
                    <a:pt x="3" y="56"/>
                  </a:cubicBezTo>
                  <a:cubicBezTo>
                    <a:pt x="1" y="63"/>
                    <a:pt x="21" y="75"/>
                    <a:pt x="20" y="83"/>
                  </a:cubicBezTo>
                  <a:cubicBezTo>
                    <a:pt x="17" y="92"/>
                    <a:pt x="13" y="98"/>
                    <a:pt x="13" y="107"/>
                  </a:cubicBezTo>
                  <a:cubicBezTo>
                    <a:pt x="14" y="115"/>
                    <a:pt x="16" y="124"/>
                    <a:pt x="20" y="133"/>
                  </a:cubicBezTo>
                  <a:cubicBezTo>
                    <a:pt x="26" y="150"/>
                    <a:pt x="43" y="162"/>
                    <a:pt x="62" y="164"/>
                  </a:cubicBezTo>
                  <a:cubicBezTo>
                    <a:pt x="69" y="166"/>
                    <a:pt x="77" y="167"/>
                    <a:pt x="85" y="167"/>
                  </a:cubicBezTo>
                  <a:cubicBezTo>
                    <a:pt x="101" y="167"/>
                    <a:pt x="118" y="163"/>
                    <a:pt x="133" y="154"/>
                  </a:cubicBezTo>
                  <a:cubicBezTo>
                    <a:pt x="144" y="150"/>
                    <a:pt x="153" y="143"/>
                    <a:pt x="161" y="137"/>
                  </a:cubicBezTo>
                  <a:cubicBezTo>
                    <a:pt x="168" y="130"/>
                    <a:pt x="166" y="120"/>
                    <a:pt x="168" y="113"/>
                  </a:cubicBezTo>
                  <a:cubicBezTo>
                    <a:pt x="171" y="105"/>
                    <a:pt x="172" y="98"/>
                    <a:pt x="174" y="90"/>
                  </a:cubicBezTo>
                  <a:cubicBezTo>
                    <a:pt x="175" y="82"/>
                    <a:pt x="190" y="77"/>
                    <a:pt x="189" y="68"/>
                  </a:cubicBezTo>
                  <a:cubicBezTo>
                    <a:pt x="187" y="59"/>
                    <a:pt x="183" y="49"/>
                    <a:pt x="178" y="43"/>
                  </a:cubicBezTo>
                  <a:cubicBezTo>
                    <a:pt x="155" y="19"/>
                    <a:pt x="126" y="6"/>
                    <a:pt x="95" y="2"/>
                  </a:cubicBezTo>
                  <a:cubicBezTo>
                    <a:pt x="92" y="1"/>
                    <a:pt x="89" y="1"/>
                    <a:pt x="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354" name="Google Shape;1354;p15"/>
            <p:cNvSpPr/>
            <p:nvPr/>
          </p:nvSpPr>
          <p:spPr>
            <a:xfrm>
              <a:off x="1879725" y="4226900"/>
              <a:ext cx="5025" cy="10700"/>
            </a:xfrm>
            <a:custGeom>
              <a:avLst/>
              <a:gdLst/>
              <a:ahLst/>
              <a:cxnLst/>
              <a:rect l="l" t="t" r="r" b="b"/>
              <a:pathLst>
                <a:path w="201" h="428" extrusionOk="0">
                  <a:moveTo>
                    <a:pt x="128" y="1"/>
                  </a:moveTo>
                  <a:cubicBezTo>
                    <a:pt x="113" y="1"/>
                    <a:pt x="96" y="19"/>
                    <a:pt x="75" y="48"/>
                  </a:cubicBezTo>
                  <a:cubicBezTo>
                    <a:pt x="64" y="64"/>
                    <a:pt x="33" y="78"/>
                    <a:pt x="23" y="101"/>
                  </a:cubicBezTo>
                  <a:cubicBezTo>
                    <a:pt x="15" y="123"/>
                    <a:pt x="10" y="145"/>
                    <a:pt x="6" y="167"/>
                  </a:cubicBezTo>
                  <a:cubicBezTo>
                    <a:pt x="0" y="188"/>
                    <a:pt x="19" y="213"/>
                    <a:pt x="17" y="235"/>
                  </a:cubicBezTo>
                  <a:cubicBezTo>
                    <a:pt x="12" y="257"/>
                    <a:pt x="11" y="278"/>
                    <a:pt x="10" y="300"/>
                  </a:cubicBezTo>
                  <a:cubicBezTo>
                    <a:pt x="11" y="323"/>
                    <a:pt x="15" y="345"/>
                    <a:pt x="22" y="367"/>
                  </a:cubicBezTo>
                  <a:cubicBezTo>
                    <a:pt x="34" y="403"/>
                    <a:pt x="43" y="427"/>
                    <a:pt x="67" y="427"/>
                  </a:cubicBezTo>
                  <a:cubicBezTo>
                    <a:pt x="68" y="427"/>
                    <a:pt x="70" y="427"/>
                    <a:pt x="71" y="427"/>
                  </a:cubicBezTo>
                  <a:cubicBezTo>
                    <a:pt x="98" y="424"/>
                    <a:pt x="119" y="398"/>
                    <a:pt x="137" y="364"/>
                  </a:cubicBezTo>
                  <a:cubicBezTo>
                    <a:pt x="146" y="345"/>
                    <a:pt x="154" y="326"/>
                    <a:pt x="161" y="307"/>
                  </a:cubicBezTo>
                  <a:cubicBezTo>
                    <a:pt x="168" y="289"/>
                    <a:pt x="164" y="270"/>
                    <a:pt x="168" y="253"/>
                  </a:cubicBezTo>
                  <a:cubicBezTo>
                    <a:pt x="173" y="214"/>
                    <a:pt x="173" y="216"/>
                    <a:pt x="176" y="197"/>
                  </a:cubicBezTo>
                  <a:cubicBezTo>
                    <a:pt x="180" y="178"/>
                    <a:pt x="198" y="163"/>
                    <a:pt x="199" y="146"/>
                  </a:cubicBezTo>
                  <a:cubicBezTo>
                    <a:pt x="201" y="126"/>
                    <a:pt x="201" y="107"/>
                    <a:pt x="198" y="88"/>
                  </a:cubicBezTo>
                  <a:cubicBezTo>
                    <a:pt x="194" y="49"/>
                    <a:pt x="169" y="17"/>
                    <a:pt x="134" y="2"/>
                  </a:cubicBezTo>
                  <a:cubicBezTo>
                    <a:pt x="132" y="1"/>
                    <a:pt x="130" y="1"/>
                    <a:pt x="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355" name="Google Shape;1355;p15"/>
            <p:cNvSpPr/>
            <p:nvPr/>
          </p:nvSpPr>
          <p:spPr>
            <a:xfrm>
              <a:off x="1832375" y="4059700"/>
              <a:ext cx="6775" cy="10550"/>
            </a:xfrm>
            <a:custGeom>
              <a:avLst/>
              <a:gdLst/>
              <a:ahLst/>
              <a:cxnLst/>
              <a:rect l="l" t="t" r="r" b="b"/>
              <a:pathLst>
                <a:path w="271" h="422" extrusionOk="0">
                  <a:moveTo>
                    <a:pt x="58" y="0"/>
                  </a:moveTo>
                  <a:cubicBezTo>
                    <a:pt x="48" y="0"/>
                    <a:pt x="37" y="2"/>
                    <a:pt x="27" y="5"/>
                  </a:cubicBezTo>
                  <a:cubicBezTo>
                    <a:pt x="9" y="12"/>
                    <a:pt x="10" y="40"/>
                    <a:pt x="13" y="83"/>
                  </a:cubicBezTo>
                  <a:cubicBezTo>
                    <a:pt x="16" y="105"/>
                    <a:pt x="1" y="136"/>
                    <a:pt x="9" y="160"/>
                  </a:cubicBezTo>
                  <a:cubicBezTo>
                    <a:pt x="16" y="182"/>
                    <a:pt x="25" y="204"/>
                    <a:pt x="36" y="225"/>
                  </a:cubicBezTo>
                  <a:cubicBezTo>
                    <a:pt x="46" y="246"/>
                    <a:pt x="76" y="256"/>
                    <a:pt x="88" y="276"/>
                  </a:cubicBezTo>
                  <a:cubicBezTo>
                    <a:pt x="98" y="297"/>
                    <a:pt x="109" y="317"/>
                    <a:pt x="122" y="336"/>
                  </a:cubicBezTo>
                  <a:cubicBezTo>
                    <a:pt x="136" y="355"/>
                    <a:pt x="151" y="372"/>
                    <a:pt x="169" y="388"/>
                  </a:cubicBezTo>
                  <a:cubicBezTo>
                    <a:pt x="192" y="408"/>
                    <a:pt x="211" y="422"/>
                    <a:pt x="228" y="422"/>
                  </a:cubicBezTo>
                  <a:cubicBezTo>
                    <a:pt x="234" y="422"/>
                    <a:pt x="240" y="420"/>
                    <a:pt x="246" y="415"/>
                  </a:cubicBezTo>
                  <a:cubicBezTo>
                    <a:pt x="268" y="400"/>
                    <a:pt x="271" y="365"/>
                    <a:pt x="264" y="324"/>
                  </a:cubicBezTo>
                  <a:cubicBezTo>
                    <a:pt x="261" y="301"/>
                    <a:pt x="257" y="279"/>
                    <a:pt x="250" y="257"/>
                  </a:cubicBezTo>
                  <a:cubicBezTo>
                    <a:pt x="245" y="237"/>
                    <a:pt x="228" y="220"/>
                    <a:pt x="220" y="201"/>
                  </a:cubicBezTo>
                  <a:cubicBezTo>
                    <a:pt x="212" y="181"/>
                    <a:pt x="201" y="165"/>
                    <a:pt x="190" y="145"/>
                  </a:cubicBezTo>
                  <a:cubicBezTo>
                    <a:pt x="181" y="126"/>
                    <a:pt x="185" y="100"/>
                    <a:pt x="174" y="84"/>
                  </a:cubicBezTo>
                  <a:cubicBezTo>
                    <a:pt x="162" y="65"/>
                    <a:pt x="148" y="47"/>
                    <a:pt x="133" y="32"/>
                  </a:cubicBezTo>
                  <a:cubicBezTo>
                    <a:pt x="113" y="12"/>
                    <a:pt x="86" y="0"/>
                    <a:pt x="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356" name="Google Shape;1356;p15"/>
            <p:cNvSpPr/>
            <p:nvPr/>
          </p:nvSpPr>
          <p:spPr>
            <a:xfrm>
              <a:off x="1639650" y="3984725"/>
              <a:ext cx="4950" cy="5000"/>
            </a:xfrm>
            <a:custGeom>
              <a:avLst/>
              <a:gdLst/>
              <a:ahLst/>
              <a:cxnLst/>
              <a:rect l="l" t="t" r="r" b="b"/>
              <a:pathLst>
                <a:path w="198" h="200" extrusionOk="0">
                  <a:moveTo>
                    <a:pt x="96" y="1"/>
                  </a:moveTo>
                  <a:cubicBezTo>
                    <a:pt x="93" y="1"/>
                    <a:pt x="90" y="1"/>
                    <a:pt x="87" y="1"/>
                  </a:cubicBezTo>
                  <a:cubicBezTo>
                    <a:pt x="56" y="9"/>
                    <a:pt x="29" y="28"/>
                    <a:pt x="11" y="56"/>
                  </a:cubicBezTo>
                  <a:cubicBezTo>
                    <a:pt x="0" y="71"/>
                    <a:pt x="4" y="84"/>
                    <a:pt x="11" y="105"/>
                  </a:cubicBezTo>
                  <a:cubicBezTo>
                    <a:pt x="15" y="114"/>
                    <a:pt x="8" y="143"/>
                    <a:pt x="14" y="151"/>
                  </a:cubicBezTo>
                  <a:cubicBezTo>
                    <a:pt x="19" y="159"/>
                    <a:pt x="29" y="163"/>
                    <a:pt x="36" y="170"/>
                  </a:cubicBezTo>
                  <a:cubicBezTo>
                    <a:pt x="37" y="172"/>
                    <a:pt x="40" y="173"/>
                    <a:pt x="44" y="173"/>
                  </a:cubicBezTo>
                  <a:cubicBezTo>
                    <a:pt x="51" y="173"/>
                    <a:pt x="60" y="170"/>
                    <a:pt x="66" y="170"/>
                  </a:cubicBezTo>
                  <a:cubicBezTo>
                    <a:pt x="69" y="170"/>
                    <a:pt x="71" y="170"/>
                    <a:pt x="72" y="172"/>
                  </a:cubicBezTo>
                  <a:cubicBezTo>
                    <a:pt x="79" y="178"/>
                    <a:pt x="86" y="185"/>
                    <a:pt x="94" y="191"/>
                  </a:cubicBezTo>
                  <a:cubicBezTo>
                    <a:pt x="104" y="195"/>
                    <a:pt x="115" y="197"/>
                    <a:pt x="126" y="199"/>
                  </a:cubicBezTo>
                  <a:cubicBezTo>
                    <a:pt x="130" y="199"/>
                    <a:pt x="134" y="199"/>
                    <a:pt x="137" y="199"/>
                  </a:cubicBezTo>
                  <a:cubicBezTo>
                    <a:pt x="152" y="199"/>
                    <a:pt x="164" y="196"/>
                    <a:pt x="177" y="178"/>
                  </a:cubicBezTo>
                  <a:cubicBezTo>
                    <a:pt x="192" y="158"/>
                    <a:pt x="198" y="132"/>
                    <a:pt x="194" y="106"/>
                  </a:cubicBezTo>
                  <a:cubicBezTo>
                    <a:pt x="192" y="94"/>
                    <a:pt x="190" y="82"/>
                    <a:pt x="186" y="69"/>
                  </a:cubicBezTo>
                  <a:cubicBezTo>
                    <a:pt x="180" y="60"/>
                    <a:pt x="169" y="57"/>
                    <a:pt x="162" y="49"/>
                  </a:cubicBezTo>
                  <a:cubicBezTo>
                    <a:pt x="156" y="43"/>
                    <a:pt x="147" y="37"/>
                    <a:pt x="139" y="32"/>
                  </a:cubicBezTo>
                  <a:cubicBezTo>
                    <a:pt x="131" y="27"/>
                    <a:pt x="131" y="9"/>
                    <a:pt x="121" y="5"/>
                  </a:cubicBezTo>
                  <a:cubicBezTo>
                    <a:pt x="113" y="2"/>
                    <a:pt x="105" y="1"/>
                    <a:pt x="9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357" name="Google Shape;1357;p15"/>
            <p:cNvSpPr/>
            <p:nvPr/>
          </p:nvSpPr>
          <p:spPr>
            <a:xfrm>
              <a:off x="1631475" y="4312100"/>
              <a:ext cx="121950" cy="77175"/>
            </a:xfrm>
            <a:custGeom>
              <a:avLst/>
              <a:gdLst/>
              <a:ahLst/>
              <a:cxnLst/>
              <a:rect l="l" t="t" r="r" b="b"/>
              <a:pathLst>
                <a:path w="4878" h="3087" extrusionOk="0">
                  <a:moveTo>
                    <a:pt x="18" y="1"/>
                  </a:moveTo>
                  <a:cubicBezTo>
                    <a:pt x="14" y="1"/>
                    <a:pt x="11" y="2"/>
                    <a:pt x="10" y="4"/>
                  </a:cubicBezTo>
                  <a:cubicBezTo>
                    <a:pt x="0" y="19"/>
                    <a:pt x="221" y="259"/>
                    <a:pt x="586" y="597"/>
                  </a:cubicBezTo>
                  <a:cubicBezTo>
                    <a:pt x="765" y="761"/>
                    <a:pt x="964" y="965"/>
                    <a:pt x="1206" y="1155"/>
                  </a:cubicBezTo>
                  <a:cubicBezTo>
                    <a:pt x="1412" y="1321"/>
                    <a:pt x="1644" y="1482"/>
                    <a:pt x="1880" y="1647"/>
                  </a:cubicBezTo>
                  <a:cubicBezTo>
                    <a:pt x="2109" y="1803"/>
                    <a:pt x="2357" y="1936"/>
                    <a:pt x="2595" y="2076"/>
                  </a:cubicBezTo>
                  <a:cubicBezTo>
                    <a:pt x="2843" y="2221"/>
                    <a:pt x="3089" y="2361"/>
                    <a:pt x="3326" y="2478"/>
                  </a:cubicBezTo>
                  <a:cubicBezTo>
                    <a:pt x="3600" y="2616"/>
                    <a:pt x="3860" y="2730"/>
                    <a:pt x="4084" y="2822"/>
                  </a:cubicBezTo>
                  <a:cubicBezTo>
                    <a:pt x="4503" y="2991"/>
                    <a:pt x="4796" y="3087"/>
                    <a:pt x="4855" y="3087"/>
                  </a:cubicBezTo>
                  <a:cubicBezTo>
                    <a:pt x="4862" y="3087"/>
                    <a:pt x="4865" y="3086"/>
                    <a:pt x="4866" y="3083"/>
                  </a:cubicBezTo>
                  <a:cubicBezTo>
                    <a:pt x="4877" y="3056"/>
                    <a:pt x="4579" y="2929"/>
                    <a:pt x="4130" y="2717"/>
                  </a:cubicBezTo>
                  <a:cubicBezTo>
                    <a:pt x="3912" y="2613"/>
                    <a:pt x="3660" y="2486"/>
                    <a:pt x="3393" y="2342"/>
                  </a:cubicBezTo>
                  <a:cubicBezTo>
                    <a:pt x="3161" y="2221"/>
                    <a:pt x="2916" y="2088"/>
                    <a:pt x="2672" y="1943"/>
                  </a:cubicBezTo>
                  <a:cubicBezTo>
                    <a:pt x="2437" y="1802"/>
                    <a:pt x="2200" y="1655"/>
                    <a:pt x="1974" y="1501"/>
                  </a:cubicBezTo>
                  <a:cubicBezTo>
                    <a:pt x="1739" y="1340"/>
                    <a:pt x="1521" y="1166"/>
                    <a:pt x="1314" y="1007"/>
                  </a:cubicBezTo>
                  <a:cubicBezTo>
                    <a:pt x="1070" y="826"/>
                    <a:pt x="852" y="648"/>
                    <a:pt x="667" y="496"/>
                  </a:cubicBezTo>
                  <a:cubicBezTo>
                    <a:pt x="308" y="201"/>
                    <a:pt x="68" y="1"/>
                    <a:pt x="1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358" name="Google Shape;1358;p15"/>
            <p:cNvSpPr/>
            <p:nvPr/>
          </p:nvSpPr>
          <p:spPr>
            <a:xfrm>
              <a:off x="1753775" y="4377700"/>
              <a:ext cx="26050" cy="24450"/>
            </a:xfrm>
            <a:custGeom>
              <a:avLst/>
              <a:gdLst/>
              <a:ahLst/>
              <a:cxnLst/>
              <a:rect l="l" t="t" r="r" b="b"/>
              <a:pathLst>
                <a:path w="1042" h="978" extrusionOk="0">
                  <a:moveTo>
                    <a:pt x="42" y="1"/>
                  </a:moveTo>
                  <a:cubicBezTo>
                    <a:pt x="29" y="1"/>
                    <a:pt x="19" y="4"/>
                    <a:pt x="12" y="12"/>
                  </a:cubicBezTo>
                  <a:cubicBezTo>
                    <a:pt x="0" y="27"/>
                    <a:pt x="52" y="87"/>
                    <a:pt x="130" y="179"/>
                  </a:cubicBezTo>
                  <a:cubicBezTo>
                    <a:pt x="166" y="222"/>
                    <a:pt x="198" y="289"/>
                    <a:pt x="248" y="342"/>
                  </a:cubicBezTo>
                  <a:cubicBezTo>
                    <a:pt x="308" y="401"/>
                    <a:pt x="338" y="429"/>
                    <a:pt x="391" y="481"/>
                  </a:cubicBezTo>
                  <a:cubicBezTo>
                    <a:pt x="438" y="528"/>
                    <a:pt x="502" y="558"/>
                    <a:pt x="550" y="604"/>
                  </a:cubicBezTo>
                  <a:lnTo>
                    <a:pt x="693" y="742"/>
                  </a:lnTo>
                  <a:cubicBezTo>
                    <a:pt x="749" y="791"/>
                    <a:pt x="800" y="834"/>
                    <a:pt x="847" y="870"/>
                  </a:cubicBezTo>
                  <a:cubicBezTo>
                    <a:pt x="928" y="934"/>
                    <a:pt x="984" y="978"/>
                    <a:pt x="1011" y="978"/>
                  </a:cubicBezTo>
                  <a:cubicBezTo>
                    <a:pt x="1016" y="978"/>
                    <a:pt x="1020" y="976"/>
                    <a:pt x="1023" y="973"/>
                  </a:cubicBezTo>
                  <a:cubicBezTo>
                    <a:pt x="1042" y="954"/>
                    <a:pt x="1002" y="883"/>
                    <a:pt x="927" y="788"/>
                  </a:cubicBezTo>
                  <a:cubicBezTo>
                    <a:pt x="890" y="743"/>
                    <a:pt x="849" y="687"/>
                    <a:pt x="799" y="633"/>
                  </a:cubicBezTo>
                  <a:cubicBezTo>
                    <a:pt x="757" y="585"/>
                    <a:pt x="704" y="541"/>
                    <a:pt x="656" y="492"/>
                  </a:cubicBezTo>
                  <a:lnTo>
                    <a:pt x="510" y="354"/>
                  </a:lnTo>
                  <a:cubicBezTo>
                    <a:pt x="460" y="307"/>
                    <a:pt x="420" y="250"/>
                    <a:pt x="372" y="207"/>
                  </a:cubicBezTo>
                  <a:cubicBezTo>
                    <a:pt x="316" y="160"/>
                    <a:pt x="263" y="116"/>
                    <a:pt x="216" y="82"/>
                  </a:cubicBezTo>
                  <a:cubicBezTo>
                    <a:pt x="142" y="30"/>
                    <a:pt x="80" y="1"/>
                    <a:pt x="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359" name="Google Shape;1359;p15"/>
            <p:cNvSpPr/>
            <p:nvPr/>
          </p:nvSpPr>
          <p:spPr>
            <a:xfrm>
              <a:off x="1778125" y="4391900"/>
              <a:ext cx="15500" cy="16650"/>
            </a:xfrm>
            <a:custGeom>
              <a:avLst/>
              <a:gdLst/>
              <a:ahLst/>
              <a:cxnLst/>
              <a:rect l="l" t="t" r="r" b="b"/>
              <a:pathLst>
                <a:path w="620" h="666" extrusionOk="0">
                  <a:moveTo>
                    <a:pt x="64" y="1"/>
                  </a:moveTo>
                  <a:cubicBezTo>
                    <a:pt x="40" y="1"/>
                    <a:pt x="22" y="8"/>
                    <a:pt x="13" y="22"/>
                  </a:cubicBezTo>
                  <a:cubicBezTo>
                    <a:pt x="1" y="37"/>
                    <a:pt x="35" y="74"/>
                    <a:pt x="83" y="131"/>
                  </a:cubicBezTo>
                  <a:cubicBezTo>
                    <a:pt x="106" y="159"/>
                    <a:pt x="121" y="205"/>
                    <a:pt x="149" y="239"/>
                  </a:cubicBezTo>
                  <a:lnTo>
                    <a:pt x="234" y="326"/>
                  </a:lnTo>
                  <a:cubicBezTo>
                    <a:pt x="260" y="356"/>
                    <a:pt x="303" y="371"/>
                    <a:pt x="331" y="401"/>
                  </a:cubicBezTo>
                  <a:lnTo>
                    <a:pt x="407" y="497"/>
                  </a:lnTo>
                  <a:lnTo>
                    <a:pt x="490" y="587"/>
                  </a:lnTo>
                  <a:cubicBezTo>
                    <a:pt x="534" y="633"/>
                    <a:pt x="565" y="666"/>
                    <a:pt x="586" y="666"/>
                  </a:cubicBezTo>
                  <a:cubicBezTo>
                    <a:pt x="590" y="666"/>
                    <a:pt x="593" y="665"/>
                    <a:pt x="596" y="663"/>
                  </a:cubicBezTo>
                  <a:cubicBezTo>
                    <a:pt x="620" y="648"/>
                    <a:pt x="613" y="593"/>
                    <a:pt x="583" y="521"/>
                  </a:cubicBezTo>
                  <a:cubicBezTo>
                    <a:pt x="568" y="480"/>
                    <a:pt x="549" y="441"/>
                    <a:pt x="526" y="403"/>
                  </a:cubicBezTo>
                  <a:cubicBezTo>
                    <a:pt x="501" y="367"/>
                    <a:pt x="474" y="333"/>
                    <a:pt x="445" y="302"/>
                  </a:cubicBezTo>
                  <a:cubicBezTo>
                    <a:pt x="418" y="268"/>
                    <a:pt x="389" y="236"/>
                    <a:pt x="358" y="206"/>
                  </a:cubicBezTo>
                  <a:cubicBezTo>
                    <a:pt x="327" y="175"/>
                    <a:pt x="306" y="133"/>
                    <a:pt x="273" y="107"/>
                  </a:cubicBezTo>
                  <a:cubicBezTo>
                    <a:pt x="239" y="78"/>
                    <a:pt x="204" y="54"/>
                    <a:pt x="166" y="32"/>
                  </a:cubicBezTo>
                  <a:cubicBezTo>
                    <a:pt x="127" y="11"/>
                    <a:pt x="91" y="1"/>
                    <a:pt x="6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360" name="Google Shape;1360;p15"/>
            <p:cNvSpPr/>
            <p:nvPr/>
          </p:nvSpPr>
          <p:spPr>
            <a:xfrm>
              <a:off x="1616200" y="4292925"/>
              <a:ext cx="4575" cy="4800"/>
            </a:xfrm>
            <a:custGeom>
              <a:avLst/>
              <a:gdLst/>
              <a:ahLst/>
              <a:cxnLst/>
              <a:rect l="l" t="t" r="r" b="b"/>
              <a:pathLst>
                <a:path w="183" h="192" extrusionOk="0">
                  <a:moveTo>
                    <a:pt x="110" y="1"/>
                  </a:moveTo>
                  <a:cubicBezTo>
                    <a:pt x="89" y="1"/>
                    <a:pt x="58" y="14"/>
                    <a:pt x="32" y="35"/>
                  </a:cubicBezTo>
                  <a:cubicBezTo>
                    <a:pt x="17" y="46"/>
                    <a:pt x="15" y="60"/>
                    <a:pt x="15" y="80"/>
                  </a:cubicBezTo>
                  <a:cubicBezTo>
                    <a:pt x="14" y="90"/>
                    <a:pt x="0" y="114"/>
                    <a:pt x="2" y="122"/>
                  </a:cubicBezTo>
                  <a:cubicBezTo>
                    <a:pt x="4" y="131"/>
                    <a:pt x="13" y="136"/>
                    <a:pt x="15" y="144"/>
                  </a:cubicBezTo>
                  <a:cubicBezTo>
                    <a:pt x="19" y="152"/>
                    <a:pt x="43" y="146"/>
                    <a:pt x="48" y="152"/>
                  </a:cubicBezTo>
                  <a:cubicBezTo>
                    <a:pt x="53" y="159"/>
                    <a:pt x="56" y="169"/>
                    <a:pt x="63" y="174"/>
                  </a:cubicBezTo>
                  <a:cubicBezTo>
                    <a:pt x="70" y="180"/>
                    <a:pt x="79" y="184"/>
                    <a:pt x="88" y="186"/>
                  </a:cubicBezTo>
                  <a:cubicBezTo>
                    <a:pt x="94" y="189"/>
                    <a:pt x="101" y="191"/>
                    <a:pt x="108" y="191"/>
                  </a:cubicBezTo>
                  <a:cubicBezTo>
                    <a:pt x="120" y="191"/>
                    <a:pt x="131" y="187"/>
                    <a:pt x="141" y="178"/>
                  </a:cubicBezTo>
                  <a:cubicBezTo>
                    <a:pt x="161" y="163"/>
                    <a:pt x="173" y="141"/>
                    <a:pt x="179" y="117"/>
                  </a:cubicBezTo>
                  <a:cubicBezTo>
                    <a:pt x="182" y="105"/>
                    <a:pt x="183" y="92"/>
                    <a:pt x="183" y="81"/>
                  </a:cubicBezTo>
                  <a:cubicBezTo>
                    <a:pt x="182" y="72"/>
                    <a:pt x="172" y="68"/>
                    <a:pt x="169" y="58"/>
                  </a:cubicBezTo>
                  <a:cubicBezTo>
                    <a:pt x="164" y="51"/>
                    <a:pt x="158" y="45"/>
                    <a:pt x="153" y="38"/>
                  </a:cubicBezTo>
                  <a:cubicBezTo>
                    <a:pt x="148" y="31"/>
                    <a:pt x="153" y="16"/>
                    <a:pt x="146" y="11"/>
                  </a:cubicBezTo>
                  <a:cubicBezTo>
                    <a:pt x="137" y="5"/>
                    <a:pt x="127" y="2"/>
                    <a:pt x="116" y="1"/>
                  </a:cubicBezTo>
                  <a:cubicBezTo>
                    <a:pt x="114" y="1"/>
                    <a:pt x="112" y="1"/>
                    <a:pt x="1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361" name="Google Shape;1361;p15"/>
            <p:cNvSpPr/>
            <p:nvPr/>
          </p:nvSpPr>
          <p:spPr>
            <a:xfrm>
              <a:off x="1752500" y="4317950"/>
              <a:ext cx="4700" cy="3750"/>
            </a:xfrm>
            <a:custGeom>
              <a:avLst/>
              <a:gdLst/>
              <a:ahLst/>
              <a:cxnLst/>
              <a:rect l="l" t="t" r="r" b="b"/>
              <a:pathLst>
                <a:path w="188" h="150" extrusionOk="0">
                  <a:moveTo>
                    <a:pt x="102" y="1"/>
                  </a:moveTo>
                  <a:cubicBezTo>
                    <a:pt x="93" y="1"/>
                    <a:pt x="83" y="2"/>
                    <a:pt x="73" y="3"/>
                  </a:cubicBezTo>
                  <a:cubicBezTo>
                    <a:pt x="57" y="6"/>
                    <a:pt x="43" y="16"/>
                    <a:pt x="35" y="31"/>
                  </a:cubicBezTo>
                  <a:cubicBezTo>
                    <a:pt x="31" y="36"/>
                    <a:pt x="5" y="48"/>
                    <a:pt x="2" y="55"/>
                  </a:cubicBezTo>
                  <a:cubicBezTo>
                    <a:pt x="1" y="62"/>
                    <a:pt x="3" y="69"/>
                    <a:pt x="2" y="77"/>
                  </a:cubicBezTo>
                  <a:cubicBezTo>
                    <a:pt x="2" y="84"/>
                    <a:pt x="24" y="88"/>
                    <a:pt x="27" y="95"/>
                  </a:cubicBezTo>
                  <a:cubicBezTo>
                    <a:pt x="28" y="101"/>
                    <a:pt x="24" y="108"/>
                    <a:pt x="28" y="115"/>
                  </a:cubicBezTo>
                  <a:cubicBezTo>
                    <a:pt x="31" y="123"/>
                    <a:pt x="36" y="129"/>
                    <a:pt x="43" y="134"/>
                  </a:cubicBezTo>
                  <a:cubicBezTo>
                    <a:pt x="52" y="144"/>
                    <a:pt x="65" y="150"/>
                    <a:pt x="78" y="150"/>
                  </a:cubicBezTo>
                  <a:cubicBezTo>
                    <a:pt x="83" y="150"/>
                    <a:pt x="87" y="149"/>
                    <a:pt x="92" y="148"/>
                  </a:cubicBezTo>
                  <a:cubicBezTo>
                    <a:pt x="115" y="145"/>
                    <a:pt x="138" y="136"/>
                    <a:pt x="156" y="119"/>
                  </a:cubicBezTo>
                  <a:cubicBezTo>
                    <a:pt x="164" y="112"/>
                    <a:pt x="171" y="104"/>
                    <a:pt x="178" y="95"/>
                  </a:cubicBezTo>
                  <a:cubicBezTo>
                    <a:pt x="182" y="88"/>
                    <a:pt x="177" y="81"/>
                    <a:pt x="178" y="73"/>
                  </a:cubicBezTo>
                  <a:cubicBezTo>
                    <a:pt x="178" y="66"/>
                    <a:pt x="177" y="59"/>
                    <a:pt x="175" y="52"/>
                  </a:cubicBezTo>
                  <a:cubicBezTo>
                    <a:pt x="174" y="46"/>
                    <a:pt x="187" y="37"/>
                    <a:pt x="183" y="31"/>
                  </a:cubicBezTo>
                  <a:cubicBezTo>
                    <a:pt x="178" y="22"/>
                    <a:pt x="171" y="17"/>
                    <a:pt x="163" y="13"/>
                  </a:cubicBezTo>
                  <a:cubicBezTo>
                    <a:pt x="144" y="5"/>
                    <a:pt x="123" y="1"/>
                    <a:pt x="1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1362" name="Google Shape;1362;p15"/>
          <p:cNvSpPr txBox="1">
            <a:spLocks noGrp="1"/>
          </p:cNvSpPr>
          <p:nvPr>
            <p:ph type="title"/>
          </p:nvPr>
        </p:nvSpPr>
        <p:spPr>
          <a:xfrm>
            <a:off x="1710600" y="1493875"/>
            <a:ext cx="2646900" cy="39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63" name="Google Shape;1363;p15"/>
          <p:cNvSpPr txBox="1">
            <a:spLocks noGrp="1"/>
          </p:cNvSpPr>
          <p:nvPr>
            <p:ph type="title" idx="2" hasCustomPrompt="1"/>
          </p:nvPr>
        </p:nvSpPr>
        <p:spPr>
          <a:xfrm>
            <a:off x="937700" y="1496875"/>
            <a:ext cx="772800" cy="39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64" name="Google Shape;1364;p15"/>
          <p:cNvSpPr txBox="1">
            <a:spLocks noGrp="1"/>
          </p:cNvSpPr>
          <p:nvPr>
            <p:ph type="subTitle" idx="1"/>
          </p:nvPr>
        </p:nvSpPr>
        <p:spPr>
          <a:xfrm>
            <a:off x="1710600" y="1872100"/>
            <a:ext cx="26469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5" name="Google Shape;1365;p15"/>
          <p:cNvSpPr txBox="1">
            <a:spLocks noGrp="1"/>
          </p:cNvSpPr>
          <p:nvPr>
            <p:ph type="title" idx="3"/>
          </p:nvPr>
        </p:nvSpPr>
        <p:spPr>
          <a:xfrm>
            <a:off x="1710600" y="2578813"/>
            <a:ext cx="2646900" cy="39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66" name="Google Shape;1366;p15"/>
          <p:cNvSpPr txBox="1">
            <a:spLocks noGrp="1"/>
          </p:cNvSpPr>
          <p:nvPr>
            <p:ph type="title" idx="4" hasCustomPrompt="1"/>
          </p:nvPr>
        </p:nvSpPr>
        <p:spPr>
          <a:xfrm>
            <a:off x="937700" y="2578825"/>
            <a:ext cx="772800" cy="39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67" name="Google Shape;1367;p15"/>
          <p:cNvSpPr txBox="1">
            <a:spLocks noGrp="1"/>
          </p:cNvSpPr>
          <p:nvPr>
            <p:ph type="subTitle" idx="5"/>
          </p:nvPr>
        </p:nvSpPr>
        <p:spPr>
          <a:xfrm>
            <a:off x="1710600" y="2957138"/>
            <a:ext cx="26469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8" name="Google Shape;1368;p15"/>
          <p:cNvSpPr txBox="1">
            <a:spLocks noGrp="1"/>
          </p:cNvSpPr>
          <p:nvPr>
            <p:ph type="title" idx="6"/>
          </p:nvPr>
        </p:nvSpPr>
        <p:spPr>
          <a:xfrm>
            <a:off x="1710600" y="3663850"/>
            <a:ext cx="2646900" cy="39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69" name="Google Shape;1369;p15"/>
          <p:cNvSpPr txBox="1">
            <a:spLocks noGrp="1"/>
          </p:cNvSpPr>
          <p:nvPr>
            <p:ph type="title" idx="7" hasCustomPrompt="1"/>
          </p:nvPr>
        </p:nvSpPr>
        <p:spPr>
          <a:xfrm>
            <a:off x="937700" y="3666850"/>
            <a:ext cx="772800" cy="39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70" name="Google Shape;1370;p15"/>
          <p:cNvSpPr txBox="1">
            <a:spLocks noGrp="1"/>
          </p:cNvSpPr>
          <p:nvPr>
            <p:ph type="subTitle" idx="8"/>
          </p:nvPr>
        </p:nvSpPr>
        <p:spPr>
          <a:xfrm>
            <a:off x="1710600" y="4042175"/>
            <a:ext cx="26469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1" name="Google Shape;1371;p15"/>
          <p:cNvSpPr txBox="1">
            <a:spLocks noGrp="1"/>
          </p:cNvSpPr>
          <p:nvPr>
            <p:ph type="title" idx="9"/>
          </p:nvPr>
        </p:nvSpPr>
        <p:spPr>
          <a:xfrm>
            <a:off x="5777100" y="1493875"/>
            <a:ext cx="2646900" cy="39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72" name="Google Shape;1372;p15"/>
          <p:cNvSpPr txBox="1">
            <a:spLocks noGrp="1"/>
          </p:cNvSpPr>
          <p:nvPr>
            <p:ph type="title" idx="13" hasCustomPrompt="1"/>
          </p:nvPr>
        </p:nvSpPr>
        <p:spPr>
          <a:xfrm>
            <a:off x="5004300" y="1493875"/>
            <a:ext cx="772800" cy="39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73" name="Google Shape;1373;p15"/>
          <p:cNvSpPr txBox="1">
            <a:spLocks noGrp="1"/>
          </p:cNvSpPr>
          <p:nvPr>
            <p:ph type="subTitle" idx="14"/>
          </p:nvPr>
        </p:nvSpPr>
        <p:spPr>
          <a:xfrm>
            <a:off x="5777100" y="1872200"/>
            <a:ext cx="26469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4" name="Google Shape;1374;p15"/>
          <p:cNvSpPr txBox="1">
            <a:spLocks noGrp="1"/>
          </p:cNvSpPr>
          <p:nvPr>
            <p:ph type="title" idx="15"/>
          </p:nvPr>
        </p:nvSpPr>
        <p:spPr>
          <a:xfrm>
            <a:off x="5777100" y="2578825"/>
            <a:ext cx="2646900" cy="39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75" name="Google Shape;1375;p15"/>
          <p:cNvSpPr txBox="1">
            <a:spLocks noGrp="1"/>
          </p:cNvSpPr>
          <p:nvPr>
            <p:ph type="title" idx="16" hasCustomPrompt="1"/>
          </p:nvPr>
        </p:nvSpPr>
        <p:spPr>
          <a:xfrm>
            <a:off x="5004300" y="2578825"/>
            <a:ext cx="772800" cy="39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76" name="Google Shape;1376;p15"/>
          <p:cNvSpPr txBox="1">
            <a:spLocks noGrp="1"/>
          </p:cNvSpPr>
          <p:nvPr>
            <p:ph type="subTitle" idx="17"/>
          </p:nvPr>
        </p:nvSpPr>
        <p:spPr>
          <a:xfrm>
            <a:off x="5777100" y="2957150"/>
            <a:ext cx="26469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7" name="Google Shape;1377;p15"/>
          <p:cNvSpPr txBox="1">
            <a:spLocks noGrp="1"/>
          </p:cNvSpPr>
          <p:nvPr>
            <p:ph type="title" idx="18"/>
          </p:nvPr>
        </p:nvSpPr>
        <p:spPr>
          <a:xfrm>
            <a:off x="5777100" y="3663775"/>
            <a:ext cx="2646900" cy="39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78" name="Google Shape;1378;p15"/>
          <p:cNvSpPr txBox="1">
            <a:spLocks noGrp="1"/>
          </p:cNvSpPr>
          <p:nvPr>
            <p:ph type="title" idx="19" hasCustomPrompt="1"/>
          </p:nvPr>
        </p:nvSpPr>
        <p:spPr>
          <a:xfrm>
            <a:off x="5004300" y="3663775"/>
            <a:ext cx="772800" cy="39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79" name="Google Shape;1379;p15"/>
          <p:cNvSpPr txBox="1">
            <a:spLocks noGrp="1"/>
          </p:cNvSpPr>
          <p:nvPr>
            <p:ph type="subTitle" idx="20"/>
          </p:nvPr>
        </p:nvSpPr>
        <p:spPr>
          <a:xfrm>
            <a:off x="5777100" y="4042100"/>
            <a:ext cx="26469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0" name="Google Shape;1380;p15"/>
          <p:cNvSpPr txBox="1">
            <a:spLocks noGrp="1"/>
          </p:cNvSpPr>
          <p:nvPr>
            <p:ph type="title" idx="21"/>
          </p:nvPr>
        </p:nvSpPr>
        <p:spPr>
          <a:xfrm>
            <a:off x="1166300" y="532925"/>
            <a:ext cx="72576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1381" name="Google Shape;1381;p15"/>
          <p:cNvGrpSpPr/>
          <p:nvPr/>
        </p:nvGrpSpPr>
        <p:grpSpPr>
          <a:xfrm rot="5400000">
            <a:off x="-838566" y="1589016"/>
            <a:ext cx="2146582" cy="38556"/>
            <a:chOff x="727444" y="4879925"/>
            <a:chExt cx="2146582" cy="38556"/>
          </a:xfrm>
        </p:grpSpPr>
        <p:sp>
          <p:nvSpPr>
            <p:cNvPr id="1382" name="Google Shape;1382;p15"/>
            <p:cNvSpPr/>
            <p:nvPr/>
          </p:nvSpPr>
          <p:spPr>
            <a:xfrm rot="-5400000">
              <a:off x="724678" y="4882746"/>
              <a:ext cx="38446" cy="32915"/>
            </a:xfrm>
            <a:custGeom>
              <a:avLst/>
              <a:gdLst/>
              <a:ahLst/>
              <a:cxnLst/>
              <a:rect l="l" t="t" r="r" b="b"/>
              <a:pathLst>
                <a:path w="695" h="595" extrusionOk="0">
                  <a:moveTo>
                    <a:pt x="396" y="0"/>
                  </a:moveTo>
                  <a:cubicBezTo>
                    <a:pt x="133" y="0"/>
                    <a:pt x="0" y="320"/>
                    <a:pt x="188" y="507"/>
                  </a:cubicBezTo>
                  <a:cubicBezTo>
                    <a:pt x="248" y="568"/>
                    <a:pt x="323" y="595"/>
                    <a:pt x="396" y="595"/>
                  </a:cubicBezTo>
                  <a:cubicBezTo>
                    <a:pt x="548" y="595"/>
                    <a:pt x="695" y="476"/>
                    <a:pt x="695" y="298"/>
                  </a:cubicBezTo>
                  <a:cubicBezTo>
                    <a:pt x="694" y="133"/>
                    <a:pt x="561" y="0"/>
                    <a:pt x="398" y="0"/>
                  </a:cubicBezTo>
                  <a:cubicBezTo>
                    <a:pt x="397" y="0"/>
                    <a:pt x="397" y="0"/>
                    <a:pt x="3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15"/>
            <p:cNvSpPr/>
            <p:nvPr/>
          </p:nvSpPr>
          <p:spPr>
            <a:xfrm rot="-5400000">
              <a:off x="855953" y="4882746"/>
              <a:ext cx="38501" cy="32971"/>
            </a:xfrm>
            <a:custGeom>
              <a:avLst/>
              <a:gdLst/>
              <a:ahLst/>
              <a:cxnLst/>
              <a:rect l="l" t="t" r="r" b="b"/>
              <a:pathLst>
                <a:path w="696" h="596" extrusionOk="0">
                  <a:moveTo>
                    <a:pt x="399" y="1"/>
                  </a:moveTo>
                  <a:cubicBezTo>
                    <a:pt x="134" y="1"/>
                    <a:pt x="1" y="320"/>
                    <a:pt x="187" y="508"/>
                  </a:cubicBezTo>
                  <a:cubicBezTo>
                    <a:pt x="248" y="569"/>
                    <a:pt x="323" y="596"/>
                    <a:pt x="396" y="596"/>
                  </a:cubicBezTo>
                  <a:cubicBezTo>
                    <a:pt x="549" y="596"/>
                    <a:pt x="695" y="478"/>
                    <a:pt x="696" y="299"/>
                  </a:cubicBezTo>
                  <a:cubicBezTo>
                    <a:pt x="696" y="135"/>
                    <a:pt x="564" y="2"/>
                    <a:pt x="3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15"/>
            <p:cNvSpPr/>
            <p:nvPr/>
          </p:nvSpPr>
          <p:spPr>
            <a:xfrm rot="-5400000">
              <a:off x="987448" y="4882746"/>
              <a:ext cx="38501" cy="32971"/>
            </a:xfrm>
            <a:custGeom>
              <a:avLst/>
              <a:gdLst/>
              <a:ahLst/>
              <a:cxnLst/>
              <a:rect l="l" t="t" r="r" b="b"/>
              <a:pathLst>
                <a:path w="696" h="596" extrusionOk="0">
                  <a:moveTo>
                    <a:pt x="399" y="1"/>
                  </a:moveTo>
                  <a:cubicBezTo>
                    <a:pt x="134" y="1"/>
                    <a:pt x="1" y="321"/>
                    <a:pt x="189" y="508"/>
                  </a:cubicBezTo>
                  <a:cubicBezTo>
                    <a:pt x="249" y="569"/>
                    <a:pt x="324" y="596"/>
                    <a:pt x="397" y="596"/>
                  </a:cubicBezTo>
                  <a:cubicBezTo>
                    <a:pt x="549" y="596"/>
                    <a:pt x="696" y="477"/>
                    <a:pt x="696" y="298"/>
                  </a:cubicBezTo>
                  <a:cubicBezTo>
                    <a:pt x="696" y="134"/>
                    <a:pt x="562" y="1"/>
                    <a:pt x="3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15"/>
            <p:cNvSpPr/>
            <p:nvPr/>
          </p:nvSpPr>
          <p:spPr>
            <a:xfrm rot="-5400000">
              <a:off x="1118916" y="4882718"/>
              <a:ext cx="38446" cy="32971"/>
            </a:xfrm>
            <a:custGeom>
              <a:avLst/>
              <a:gdLst/>
              <a:ahLst/>
              <a:cxnLst/>
              <a:rect l="l" t="t" r="r" b="b"/>
              <a:pathLst>
                <a:path w="695" h="596" extrusionOk="0">
                  <a:moveTo>
                    <a:pt x="396" y="1"/>
                  </a:moveTo>
                  <a:cubicBezTo>
                    <a:pt x="133" y="1"/>
                    <a:pt x="0" y="320"/>
                    <a:pt x="188" y="508"/>
                  </a:cubicBezTo>
                  <a:cubicBezTo>
                    <a:pt x="248" y="568"/>
                    <a:pt x="323" y="595"/>
                    <a:pt x="396" y="595"/>
                  </a:cubicBezTo>
                  <a:cubicBezTo>
                    <a:pt x="548" y="595"/>
                    <a:pt x="695" y="477"/>
                    <a:pt x="695" y="298"/>
                  </a:cubicBezTo>
                  <a:cubicBezTo>
                    <a:pt x="694" y="133"/>
                    <a:pt x="561" y="1"/>
                    <a:pt x="398" y="1"/>
                  </a:cubicBezTo>
                  <a:cubicBezTo>
                    <a:pt x="397" y="1"/>
                    <a:pt x="397" y="1"/>
                    <a:pt x="3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15"/>
            <p:cNvSpPr/>
            <p:nvPr/>
          </p:nvSpPr>
          <p:spPr>
            <a:xfrm rot="-5400000">
              <a:off x="1250329" y="4882746"/>
              <a:ext cx="38446" cy="32915"/>
            </a:xfrm>
            <a:custGeom>
              <a:avLst/>
              <a:gdLst/>
              <a:ahLst/>
              <a:cxnLst/>
              <a:rect l="l" t="t" r="r" b="b"/>
              <a:pathLst>
                <a:path w="695" h="595" extrusionOk="0">
                  <a:moveTo>
                    <a:pt x="400" y="1"/>
                  </a:moveTo>
                  <a:cubicBezTo>
                    <a:pt x="399" y="1"/>
                    <a:pt x="399" y="1"/>
                    <a:pt x="398" y="1"/>
                  </a:cubicBezTo>
                  <a:cubicBezTo>
                    <a:pt x="397" y="1"/>
                    <a:pt x="397" y="1"/>
                    <a:pt x="396" y="1"/>
                  </a:cubicBezTo>
                  <a:cubicBezTo>
                    <a:pt x="133" y="1"/>
                    <a:pt x="0" y="320"/>
                    <a:pt x="186" y="506"/>
                  </a:cubicBezTo>
                  <a:cubicBezTo>
                    <a:pt x="247" y="567"/>
                    <a:pt x="322" y="595"/>
                    <a:pt x="396" y="595"/>
                  </a:cubicBezTo>
                  <a:cubicBezTo>
                    <a:pt x="549" y="595"/>
                    <a:pt x="695" y="476"/>
                    <a:pt x="695" y="298"/>
                  </a:cubicBezTo>
                  <a:cubicBezTo>
                    <a:pt x="695" y="134"/>
                    <a:pt x="564" y="1"/>
                    <a:pt x="40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15"/>
            <p:cNvSpPr/>
            <p:nvPr/>
          </p:nvSpPr>
          <p:spPr>
            <a:xfrm rot="-5400000">
              <a:off x="1381769" y="4882746"/>
              <a:ext cx="38446" cy="32915"/>
            </a:xfrm>
            <a:custGeom>
              <a:avLst/>
              <a:gdLst/>
              <a:ahLst/>
              <a:cxnLst/>
              <a:rect l="l" t="t" r="r" b="b"/>
              <a:pathLst>
                <a:path w="695" h="595" extrusionOk="0">
                  <a:moveTo>
                    <a:pt x="396" y="0"/>
                  </a:moveTo>
                  <a:cubicBezTo>
                    <a:pt x="133" y="0"/>
                    <a:pt x="0" y="320"/>
                    <a:pt x="188" y="508"/>
                  </a:cubicBezTo>
                  <a:cubicBezTo>
                    <a:pt x="248" y="568"/>
                    <a:pt x="322" y="595"/>
                    <a:pt x="395" y="595"/>
                  </a:cubicBezTo>
                  <a:cubicBezTo>
                    <a:pt x="548" y="595"/>
                    <a:pt x="695" y="476"/>
                    <a:pt x="695" y="296"/>
                  </a:cubicBezTo>
                  <a:cubicBezTo>
                    <a:pt x="694" y="133"/>
                    <a:pt x="561" y="0"/>
                    <a:pt x="398" y="0"/>
                  </a:cubicBezTo>
                  <a:cubicBezTo>
                    <a:pt x="397" y="0"/>
                    <a:pt x="397" y="0"/>
                    <a:pt x="3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15"/>
            <p:cNvSpPr/>
            <p:nvPr/>
          </p:nvSpPr>
          <p:spPr>
            <a:xfrm rot="-5400000">
              <a:off x="1513154" y="4882746"/>
              <a:ext cx="38501" cy="32971"/>
            </a:xfrm>
            <a:custGeom>
              <a:avLst/>
              <a:gdLst/>
              <a:ahLst/>
              <a:cxnLst/>
              <a:rect l="l" t="t" r="r" b="b"/>
              <a:pathLst>
                <a:path w="696" h="596" extrusionOk="0">
                  <a:moveTo>
                    <a:pt x="399" y="0"/>
                  </a:moveTo>
                  <a:cubicBezTo>
                    <a:pt x="134" y="0"/>
                    <a:pt x="1" y="320"/>
                    <a:pt x="189" y="507"/>
                  </a:cubicBezTo>
                  <a:cubicBezTo>
                    <a:pt x="249" y="568"/>
                    <a:pt x="324" y="595"/>
                    <a:pt x="397" y="595"/>
                  </a:cubicBezTo>
                  <a:cubicBezTo>
                    <a:pt x="549" y="595"/>
                    <a:pt x="696" y="476"/>
                    <a:pt x="696" y="297"/>
                  </a:cubicBezTo>
                  <a:cubicBezTo>
                    <a:pt x="696" y="134"/>
                    <a:pt x="562" y="0"/>
                    <a:pt x="3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15"/>
            <p:cNvSpPr/>
            <p:nvPr/>
          </p:nvSpPr>
          <p:spPr>
            <a:xfrm rot="-5400000">
              <a:off x="1655493" y="4882690"/>
              <a:ext cx="38556" cy="33026"/>
            </a:xfrm>
            <a:custGeom>
              <a:avLst/>
              <a:gdLst/>
              <a:ahLst/>
              <a:cxnLst/>
              <a:rect l="l" t="t" r="r" b="b"/>
              <a:pathLst>
                <a:path w="697" h="597" extrusionOk="0">
                  <a:moveTo>
                    <a:pt x="399" y="1"/>
                  </a:moveTo>
                  <a:cubicBezTo>
                    <a:pt x="134" y="1"/>
                    <a:pt x="1" y="321"/>
                    <a:pt x="189" y="509"/>
                  </a:cubicBezTo>
                  <a:cubicBezTo>
                    <a:pt x="249" y="569"/>
                    <a:pt x="324" y="596"/>
                    <a:pt x="396" y="596"/>
                  </a:cubicBezTo>
                  <a:cubicBezTo>
                    <a:pt x="550" y="596"/>
                    <a:pt x="697" y="477"/>
                    <a:pt x="696" y="296"/>
                  </a:cubicBezTo>
                  <a:cubicBezTo>
                    <a:pt x="695" y="133"/>
                    <a:pt x="562" y="2"/>
                    <a:pt x="3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15"/>
            <p:cNvSpPr/>
            <p:nvPr/>
          </p:nvSpPr>
          <p:spPr>
            <a:xfrm rot="-5400000">
              <a:off x="1787016" y="4882718"/>
              <a:ext cx="38446" cy="32971"/>
            </a:xfrm>
            <a:custGeom>
              <a:avLst/>
              <a:gdLst/>
              <a:ahLst/>
              <a:cxnLst/>
              <a:rect l="l" t="t" r="r" b="b"/>
              <a:pathLst>
                <a:path w="695" h="596" extrusionOk="0">
                  <a:moveTo>
                    <a:pt x="396" y="1"/>
                  </a:moveTo>
                  <a:cubicBezTo>
                    <a:pt x="133" y="1"/>
                    <a:pt x="0" y="320"/>
                    <a:pt x="188" y="508"/>
                  </a:cubicBezTo>
                  <a:cubicBezTo>
                    <a:pt x="248" y="568"/>
                    <a:pt x="322" y="595"/>
                    <a:pt x="395" y="595"/>
                  </a:cubicBezTo>
                  <a:cubicBezTo>
                    <a:pt x="548" y="595"/>
                    <a:pt x="695" y="477"/>
                    <a:pt x="695" y="297"/>
                  </a:cubicBezTo>
                  <a:cubicBezTo>
                    <a:pt x="694" y="133"/>
                    <a:pt x="561" y="1"/>
                    <a:pt x="398" y="1"/>
                  </a:cubicBezTo>
                  <a:cubicBezTo>
                    <a:pt x="397" y="1"/>
                    <a:pt x="397" y="1"/>
                    <a:pt x="3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15"/>
            <p:cNvSpPr/>
            <p:nvPr/>
          </p:nvSpPr>
          <p:spPr>
            <a:xfrm rot="-5400000">
              <a:off x="1918346" y="4882718"/>
              <a:ext cx="38556" cy="32971"/>
            </a:xfrm>
            <a:custGeom>
              <a:avLst/>
              <a:gdLst/>
              <a:ahLst/>
              <a:cxnLst/>
              <a:rect l="l" t="t" r="r" b="b"/>
              <a:pathLst>
                <a:path w="697" h="596" extrusionOk="0">
                  <a:moveTo>
                    <a:pt x="399" y="0"/>
                  </a:moveTo>
                  <a:cubicBezTo>
                    <a:pt x="134" y="0"/>
                    <a:pt x="1" y="321"/>
                    <a:pt x="189" y="507"/>
                  </a:cubicBezTo>
                  <a:cubicBezTo>
                    <a:pt x="250" y="568"/>
                    <a:pt x="324" y="595"/>
                    <a:pt x="397" y="595"/>
                  </a:cubicBezTo>
                  <a:cubicBezTo>
                    <a:pt x="550" y="595"/>
                    <a:pt x="697" y="476"/>
                    <a:pt x="696" y="296"/>
                  </a:cubicBezTo>
                  <a:cubicBezTo>
                    <a:pt x="695" y="133"/>
                    <a:pt x="562" y="0"/>
                    <a:pt x="3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15"/>
            <p:cNvSpPr/>
            <p:nvPr/>
          </p:nvSpPr>
          <p:spPr>
            <a:xfrm rot="-5400000">
              <a:off x="2049731" y="4882718"/>
              <a:ext cx="38501" cy="33026"/>
            </a:xfrm>
            <a:custGeom>
              <a:avLst/>
              <a:gdLst/>
              <a:ahLst/>
              <a:cxnLst/>
              <a:rect l="l" t="t" r="r" b="b"/>
              <a:pathLst>
                <a:path w="696" h="597" extrusionOk="0">
                  <a:moveTo>
                    <a:pt x="399" y="1"/>
                  </a:moveTo>
                  <a:cubicBezTo>
                    <a:pt x="134" y="1"/>
                    <a:pt x="1" y="321"/>
                    <a:pt x="187" y="508"/>
                  </a:cubicBezTo>
                  <a:cubicBezTo>
                    <a:pt x="248" y="569"/>
                    <a:pt x="323" y="596"/>
                    <a:pt x="397" y="596"/>
                  </a:cubicBezTo>
                  <a:cubicBezTo>
                    <a:pt x="550" y="596"/>
                    <a:pt x="696" y="478"/>
                    <a:pt x="696" y="298"/>
                  </a:cubicBezTo>
                  <a:cubicBezTo>
                    <a:pt x="696" y="134"/>
                    <a:pt x="564" y="2"/>
                    <a:pt x="3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15"/>
            <p:cNvSpPr/>
            <p:nvPr/>
          </p:nvSpPr>
          <p:spPr>
            <a:xfrm rot="-5400000">
              <a:off x="2181171" y="4882718"/>
              <a:ext cx="38501" cy="33026"/>
            </a:xfrm>
            <a:custGeom>
              <a:avLst/>
              <a:gdLst/>
              <a:ahLst/>
              <a:cxnLst/>
              <a:rect l="l" t="t" r="r" b="b"/>
              <a:pathLst>
                <a:path w="696" h="597" extrusionOk="0">
                  <a:moveTo>
                    <a:pt x="399" y="1"/>
                  </a:moveTo>
                  <a:cubicBezTo>
                    <a:pt x="134" y="1"/>
                    <a:pt x="1" y="321"/>
                    <a:pt x="189" y="509"/>
                  </a:cubicBezTo>
                  <a:cubicBezTo>
                    <a:pt x="249" y="569"/>
                    <a:pt x="323" y="596"/>
                    <a:pt x="396" y="596"/>
                  </a:cubicBezTo>
                  <a:cubicBezTo>
                    <a:pt x="549" y="596"/>
                    <a:pt x="696" y="477"/>
                    <a:pt x="696" y="298"/>
                  </a:cubicBezTo>
                  <a:cubicBezTo>
                    <a:pt x="696" y="134"/>
                    <a:pt x="562" y="1"/>
                    <a:pt x="3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15"/>
            <p:cNvSpPr/>
            <p:nvPr/>
          </p:nvSpPr>
          <p:spPr>
            <a:xfrm rot="-5400000">
              <a:off x="2312584" y="4882746"/>
              <a:ext cx="38501" cy="32971"/>
            </a:xfrm>
            <a:custGeom>
              <a:avLst/>
              <a:gdLst/>
              <a:ahLst/>
              <a:cxnLst/>
              <a:rect l="l" t="t" r="r" b="b"/>
              <a:pathLst>
                <a:path w="696" h="596" extrusionOk="0">
                  <a:moveTo>
                    <a:pt x="399" y="1"/>
                  </a:moveTo>
                  <a:cubicBezTo>
                    <a:pt x="134" y="1"/>
                    <a:pt x="1" y="321"/>
                    <a:pt x="189" y="508"/>
                  </a:cubicBezTo>
                  <a:cubicBezTo>
                    <a:pt x="249" y="569"/>
                    <a:pt x="324" y="596"/>
                    <a:pt x="397" y="596"/>
                  </a:cubicBezTo>
                  <a:cubicBezTo>
                    <a:pt x="549" y="596"/>
                    <a:pt x="696" y="477"/>
                    <a:pt x="696" y="298"/>
                  </a:cubicBezTo>
                  <a:cubicBezTo>
                    <a:pt x="696" y="134"/>
                    <a:pt x="562" y="1"/>
                    <a:pt x="3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15"/>
            <p:cNvSpPr/>
            <p:nvPr/>
          </p:nvSpPr>
          <p:spPr>
            <a:xfrm rot="-5400000">
              <a:off x="2443969" y="4882746"/>
              <a:ext cx="38501" cy="32971"/>
            </a:xfrm>
            <a:custGeom>
              <a:avLst/>
              <a:gdLst/>
              <a:ahLst/>
              <a:cxnLst/>
              <a:rect l="l" t="t" r="r" b="b"/>
              <a:pathLst>
                <a:path w="696" h="596" extrusionOk="0">
                  <a:moveTo>
                    <a:pt x="399" y="0"/>
                  </a:moveTo>
                  <a:cubicBezTo>
                    <a:pt x="134" y="0"/>
                    <a:pt x="1" y="320"/>
                    <a:pt x="187" y="507"/>
                  </a:cubicBezTo>
                  <a:cubicBezTo>
                    <a:pt x="248" y="568"/>
                    <a:pt x="323" y="596"/>
                    <a:pt x="397" y="596"/>
                  </a:cubicBezTo>
                  <a:cubicBezTo>
                    <a:pt x="550" y="596"/>
                    <a:pt x="696" y="477"/>
                    <a:pt x="696" y="297"/>
                  </a:cubicBezTo>
                  <a:cubicBezTo>
                    <a:pt x="696" y="134"/>
                    <a:pt x="562" y="2"/>
                    <a:pt x="3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15"/>
            <p:cNvSpPr/>
            <p:nvPr/>
          </p:nvSpPr>
          <p:spPr>
            <a:xfrm rot="-5400000">
              <a:off x="2575464" y="4882746"/>
              <a:ext cx="38446" cy="32915"/>
            </a:xfrm>
            <a:custGeom>
              <a:avLst/>
              <a:gdLst/>
              <a:ahLst/>
              <a:cxnLst/>
              <a:rect l="l" t="t" r="r" b="b"/>
              <a:pathLst>
                <a:path w="695" h="595" extrusionOk="0">
                  <a:moveTo>
                    <a:pt x="400" y="0"/>
                  </a:moveTo>
                  <a:cubicBezTo>
                    <a:pt x="399" y="0"/>
                    <a:pt x="399" y="0"/>
                    <a:pt x="398" y="0"/>
                  </a:cubicBezTo>
                  <a:cubicBezTo>
                    <a:pt x="397" y="0"/>
                    <a:pt x="397" y="0"/>
                    <a:pt x="396" y="0"/>
                  </a:cubicBezTo>
                  <a:cubicBezTo>
                    <a:pt x="133" y="0"/>
                    <a:pt x="0" y="320"/>
                    <a:pt x="186" y="506"/>
                  </a:cubicBezTo>
                  <a:cubicBezTo>
                    <a:pt x="247" y="567"/>
                    <a:pt x="322" y="594"/>
                    <a:pt x="396" y="594"/>
                  </a:cubicBezTo>
                  <a:cubicBezTo>
                    <a:pt x="549" y="594"/>
                    <a:pt x="695" y="476"/>
                    <a:pt x="695" y="298"/>
                  </a:cubicBezTo>
                  <a:cubicBezTo>
                    <a:pt x="695" y="133"/>
                    <a:pt x="564" y="0"/>
                    <a:pt x="4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15"/>
            <p:cNvSpPr/>
            <p:nvPr/>
          </p:nvSpPr>
          <p:spPr>
            <a:xfrm rot="-5400000">
              <a:off x="2706905" y="4882746"/>
              <a:ext cx="38446" cy="32915"/>
            </a:xfrm>
            <a:custGeom>
              <a:avLst/>
              <a:gdLst/>
              <a:ahLst/>
              <a:cxnLst/>
              <a:rect l="l" t="t" r="r" b="b"/>
              <a:pathLst>
                <a:path w="695" h="595" extrusionOk="0">
                  <a:moveTo>
                    <a:pt x="396" y="0"/>
                  </a:moveTo>
                  <a:cubicBezTo>
                    <a:pt x="133" y="0"/>
                    <a:pt x="0" y="320"/>
                    <a:pt x="188" y="507"/>
                  </a:cubicBezTo>
                  <a:cubicBezTo>
                    <a:pt x="248" y="568"/>
                    <a:pt x="322" y="595"/>
                    <a:pt x="395" y="595"/>
                  </a:cubicBezTo>
                  <a:cubicBezTo>
                    <a:pt x="548" y="595"/>
                    <a:pt x="695" y="476"/>
                    <a:pt x="695" y="296"/>
                  </a:cubicBezTo>
                  <a:cubicBezTo>
                    <a:pt x="695" y="133"/>
                    <a:pt x="561" y="0"/>
                    <a:pt x="398" y="0"/>
                  </a:cubicBezTo>
                  <a:cubicBezTo>
                    <a:pt x="397" y="0"/>
                    <a:pt x="397" y="0"/>
                    <a:pt x="3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15"/>
            <p:cNvSpPr/>
            <p:nvPr/>
          </p:nvSpPr>
          <p:spPr>
            <a:xfrm rot="-5400000">
              <a:off x="2838345" y="4882746"/>
              <a:ext cx="38446" cy="32915"/>
            </a:xfrm>
            <a:custGeom>
              <a:avLst/>
              <a:gdLst/>
              <a:ahLst/>
              <a:cxnLst/>
              <a:rect l="l" t="t" r="r" b="b"/>
              <a:pathLst>
                <a:path w="695" h="595" extrusionOk="0">
                  <a:moveTo>
                    <a:pt x="396" y="0"/>
                  </a:moveTo>
                  <a:cubicBezTo>
                    <a:pt x="133" y="0"/>
                    <a:pt x="0" y="320"/>
                    <a:pt x="188" y="507"/>
                  </a:cubicBezTo>
                  <a:cubicBezTo>
                    <a:pt x="248" y="568"/>
                    <a:pt x="322" y="595"/>
                    <a:pt x="395" y="595"/>
                  </a:cubicBezTo>
                  <a:cubicBezTo>
                    <a:pt x="548" y="595"/>
                    <a:pt x="695" y="476"/>
                    <a:pt x="695" y="296"/>
                  </a:cubicBezTo>
                  <a:cubicBezTo>
                    <a:pt x="695" y="132"/>
                    <a:pt x="561" y="0"/>
                    <a:pt x="398" y="0"/>
                  </a:cubicBezTo>
                  <a:cubicBezTo>
                    <a:pt x="397" y="0"/>
                    <a:pt x="397" y="0"/>
                    <a:pt x="3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9" name="Google Shape;1399;p15"/>
          <p:cNvGrpSpPr/>
          <p:nvPr/>
        </p:nvGrpSpPr>
        <p:grpSpPr>
          <a:xfrm rot="5400000">
            <a:off x="-603052" y="1589099"/>
            <a:ext cx="2146527" cy="38390"/>
            <a:chOff x="1003048" y="4639073"/>
            <a:chExt cx="2146527" cy="38390"/>
          </a:xfrm>
        </p:grpSpPr>
        <p:sp>
          <p:nvSpPr>
            <p:cNvPr id="1400" name="Google Shape;1400;p15"/>
            <p:cNvSpPr/>
            <p:nvPr/>
          </p:nvSpPr>
          <p:spPr>
            <a:xfrm rot="-5400000">
              <a:off x="1000310" y="4641810"/>
              <a:ext cx="38390" cy="32915"/>
            </a:xfrm>
            <a:custGeom>
              <a:avLst/>
              <a:gdLst/>
              <a:ahLst/>
              <a:cxnLst/>
              <a:rect l="l" t="t" r="r" b="b"/>
              <a:pathLst>
                <a:path w="694" h="595" extrusionOk="0">
                  <a:moveTo>
                    <a:pt x="397" y="1"/>
                  </a:moveTo>
                  <a:cubicBezTo>
                    <a:pt x="134" y="1"/>
                    <a:pt x="0" y="319"/>
                    <a:pt x="187" y="506"/>
                  </a:cubicBezTo>
                  <a:cubicBezTo>
                    <a:pt x="247" y="567"/>
                    <a:pt x="321" y="595"/>
                    <a:pt x="394" y="595"/>
                  </a:cubicBezTo>
                  <a:cubicBezTo>
                    <a:pt x="546" y="595"/>
                    <a:pt x="693" y="476"/>
                    <a:pt x="693" y="298"/>
                  </a:cubicBezTo>
                  <a:cubicBezTo>
                    <a:pt x="694" y="134"/>
                    <a:pt x="562" y="1"/>
                    <a:pt x="3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15"/>
            <p:cNvSpPr/>
            <p:nvPr/>
          </p:nvSpPr>
          <p:spPr>
            <a:xfrm rot="-5400000">
              <a:off x="1131751" y="4641810"/>
              <a:ext cx="38390" cy="32915"/>
            </a:xfrm>
            <a:custGeom>
              <a:avLst/>
              <a:gdLst/>
              <a:ahLst/>
              <a:cxnLst/>
              <a:rect l="l" t="t" r="r" b="b"/>
              <a:pathLst>
                <a:path w="694" h="595" extrusionOk="0">
                  <a:moveTo>
                    <a:pt x="397" y="0"/>
                  </a:moveTo>
                  <a:cubicBezTo>
                    <a:pt x="132" y="0"/>
                    <a:pt x="0" y="319"/>
                    <a:pt x="187" y="506"/>
                  </a:cubicBezTo>
                  <a:cubicBezTo>
                    <a:pt x="247" y="567"/>
                    <a:pt x="322" y="594"/>
                    <a:pt x="395" y="594"/>
                  </a:cubicBezTo>
                  <a:cubicBezTo>
                    <a:pt x="547" y="594"/>
                    <a:pt x="694" y="476"/>
                    <a:pt x="693" y="298"/>
                  </a:cubicBezTo>
                  <a:cubicBezTo>
                    <a:pt x="693" y="134"/>
                    <a:pt x="560" y="2"/>
                    <a:pt x="3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15"/>
            <p:cNvSpPr/>
            <p:nvPr/>
          </p:nvSpPr>
          <p:spPr>
            <a:xfrm rot="-5400000">
              <a:off x="1263163" y="4641838"/>
              <a:ext cx="38390" cy="32860"/>
            </a:xfrm>
            <a:custGeom>
              <a:avLst/>
              <a:gdLst/>
              <a:ahLst/>
              <a:cxnLst/>
              <a:rect l="l" t="t" r="r" b="b"/>
              <a:pathLst>
                <a:path w="694" h="594" extrusionOk="0">
                  <a:moveTo>
                    <a:pt x="395" y="0"/>
                  </a:moveTo>
                  <a:cubicBezTo>
                    <a:pt x="133" y="0"/>
                    <a:pt x="1" y="318"/>
                    <a:pt x="187" y="506"/>
                  </a:cubicBezTo>
                  <a:cubicBezTo>
                    <a:pt x="247" y="567"/>
                    <a:pt x="321" y="594"/>
                    <a:pt x="394" y="594"/>
                  </a:cubicBezTo>
                  <a:cubicBezTo>
                    <a:pt x="546" y="594"/>
                    <a:pt x="693" y="476"/>
                    <a:pt x="693" y="297"/>
                  </a:cubicBezTo>
                  <a:cubicBezTo>
                    <a:pt x="694" y="134"/>
                    <a:pt x="560" y="0"/>
                    <a:pt x="397" y="0"/>
                  </a:cubicBezTo>
                  <a:cubicBezTo>
                    <a:pt x="396" y="0"/>
                    <a:pt x="396" y="0"/>
                    <a:pt x="3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15"/>
            <p:cNvSpPr/>
            <p:nvPr/>
          </p:nvSpPr>
          <p:spPr>
            <a:xfrm rot="-5400000">
              <a:off x="1394521" y="4641810"/>
              <a:ext cx="38390" cy="32915"/>
            </a:xfrm>
            <a:custGeom>
              <a:avLst/>
              <a:gdLst/>
              <a:ahLst/>
              <a:cxnLst/>
              <a:rect l="l" t="t" r="r" b="b"/>
              <a:pathLst>
                <a:path w="694" h="595" extrusionOk="0">
                  <a:moveTo>
                    <a:pt x="397" y="1"/>
                  </a:moveTo>
                  <a:cubicBezTo>
                    <a:pt x="134" y="1"/>
                    <a:pt x="0" y="320"/>
                    <a:pt x="187" y="507"/>
                  </a:cubicBezTo>
                  <a:cubicBezTo>
                    <a:pt x="247" y="568"/>
                    <a:pt x="322" y="595"/>
                    <a:pt x="395" y="595"/>
                  </a:cubicBezTo>
                  <a:cubicBezTo>
                    <a:pt x="547" y="595"/>
                    <a:pt x="693" y="477"/>
                    <a:pt x="693" y="299"/>
                  </a:cubicBezTo>
                  <a:cubicBezTo>
                    <a:pt x="694" y="134"/>
                    <a:pt x="562" y="2"/>
                    <a:pt x="3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15"/>
            <p:cNvSpPr/>
            <p:nvPr/>
          </p:nvSpPr>
          <p:spPr>
            <a:xfrm rot="-5400000">
              <a:off x="1525961" y="4641810"/>
              <a:ext cx="38390" cy="32915"/>
            </a:xfrm>
            <a:custGeom>
              <a:avLst/>
              <a:gdLst/>
              <a:ahLst/>
              <a:cxnLst/>
              <a:rect l="l" t="t" r="r" b="b"/>
              <a:pathLst>
                <a:path w="694" h="595" extrusionOk="0">
                  <a:moveTo>
                    <a:pt x="397" y="1"/>
                  </a:moveTo>
                  <a:cubicBezTo>
                    <a:pt x="134" y="1"/>
                    <a:pt x="0" y="320"/>
                    <a:pt x="187" y="506"/>
                  </a:cubicBezTo>
                  <a:cubicBezTo>
                    <a:pt x="248" y="567"/>
                    <a:pt x="322" y="594"/>
                    <a:pt x="395" y="594"/>
                  </a:cubicBezTo>
                  <a:cubicBezTo>
                    <a:pt x="547" y="594"/>
                    <a:pt x="693" y="477"/>
                    <a:pt x="693" y="298"/>
                  </a:cubicBezTo>
                  <a:cubicBezTo>
                    <a:pt x="694" y="134"/>
                    <a:pt x="562" y="1"/>
                    <a:pt x="3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15"/>
            <p:cNvSpPr/>
            <p:nvPr/>
          </p:nvSpPr>
          <p:spPr>
            <a:xfrm rot="-5400000">
              <a:off x="1657401" y="4641810"/>
              <a:ext cx="38390" cy="32915"/>
            </a:xfrm>
            <a:custGeom>
              <a:avLst/>
              <a:gdLst/>
              <a:ahLst/>
              <a:cxnLst/>
              <a:rect l="l" t="t" r="r" b="b"/>
              <a:pathLst>
                <a:path w="694" h="595" extrusionOk="0">
                  <a:moveTo>
                    <a:pt x="397" y="1"/>
                  </a:moveTo>
                  <a:cubicBezTo>
                    <a:pt x="134" y="1"/>
                    <a:pt x="0" y="320"/>
                    <a:pt x="187" y="506"/>
                  </a:cubicBezTo>
                  <a:cubicBezTo>
                    <a:pt x="247" y="567"/>
                    <a:pt x="321" y="595"/>
                    <a:pt x="394" y="595"/>
                  </a:cubicBezTo>
                  <a:cubicBezTo>
                    <a:pt x="546" y="595"/>
                    <a:pt x="693" y="476"/>
                    <a:pt x="693" y="298"/>
                  </a:cubicBezTo>
                  <a:cubicBezTo>
                    <a:pt x="694" y="134"/>
                    <a:pt x="562" y="1"/>
                    <a:pt x="3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15"/>
            <p:cNvSpPr/>
            <p:nvPr/>
          </p:nvSpPr>
          <p:spPr>
            <a:xfrm rot="-5400000">
              <a:off x="1788842" y="4641810"/>
              <a:ext cx="38390" cy="32915"/>
            </a:xfrm>
            <a:custGeom>
              <a:avLst/>
              <a:gdLst/>
              <a:ahLst/>
              <a:cxnLst/>
              <a:rect l="l" t="t" r="r" b="b"/>
              <a:pathLst>
                <a:path w="694" h="595" extrusionOk="0">
                  <a:moveTo>
                    <a:pt x="397" y="1"/>
                  </a:moveTo>
                  <a:cubicBezTo>
                    <a:pt x="132" y="1"/>
                    <a:pt x="0" y="319"/>
                    <a:pt x="187" y="506"/>
                  </a:cubicBezTo>
                  <a:cubicBezTo>
                    <a:pt x="248" y="567"/>
                    <a:pt x="322" y="595"/>
                    <a:pt x="395" y="595"/>
                  </a:cubicBezTo>
                  <a:cubicBezTo>
                    <a:pt x="547" y="595"/>
                    <a:pt x="693" y="476"/>
                    <a:pt x="693" y="298"/>
                  </a:cubicBezTo>
                  <a:cubicBezTo>
                    <a:pt x="694" y="134"/>
                    <a:pt x="560" y="2"/>
                    <a:pt x="3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15"/>
            <p:cNvSpPr/>
            <p:nvPr/>
          </p:nvSpPr>
          <p:spPr>
            <a:xfrm rot="-5400000">
              <a:off x="1931208" y="4641838"/>
              <a:ext cx="38390" cy="32860"/>
            </a:xfrm>
            <a:custGeom>
              <a:avLst/>
              <a:gdLst/>
              <a:ahLst/>
              <a:cxnLst/>
              <a:rect l="l" t="t" r="r" b="b"/>
              <a:pathLst>
                <a:path w="694" h="594" extrusionOk="0">
                  <a:moveTo>
                    <a:pt x="397" y="0"/>
                  </a:moveTo>
                  <a:cubicBezTo>
                    <a:pt x="134" y="0"/>
                    <a:pt x="0" y="318"/>
                    <a:pt x="187" y="506"/>
                  </a:cubicBezTo>
                  <a:cubicBezTo>
                    <a:pt x="247" y="566"/>
                    <a:pt x="321" y="594"/>
                    <a:pt x="394" y="594"/>
                  </a:cubicBezTo>
                  <a:cubicBezTo>
                    <a:pt x="546" y="594"/>
                    <a:pt x="692" y="476"/>
                    <a:pt x="693" y="299"/>
                  </a:cubicBezTo>
                  <a:cubicBezTo>
                    <a:pt x="694" y="134"/>
                    <a:pt x="562" y="0"/>
                    <a:pt x="3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15"/>
            <p:cNvSpPr/>
            <p:nvPr/>
          </p:nvSpPr>
          <p:spPr>
            <a:xfrm rot="-5400000">
              <a:off x="2062620" y="4641810"/>
              <a:ext cx="38390" cy="32915"/>
            </a:xfrm>
            <a:custGeom>
              <a:avLst/>
              <a:gdLst/>
              <a:ahLst/>
              <a:cxnLst/>
              <a:rect l="l" t="t" r="r" b="b"/>
              <a:pathLst>
                <a:path w="694" h="595" extrusionOk="0">
                  <a:moveTo>
                    <a:pt x="397" y="1"/>
                  </a:moveTo>
                  <a:cubicBezTo>
                    <a:pt x="132" y="1"/>
                    <a:pt x="0" y="320"/>
                    <a:pt x="187" y="507"/>
                  </a:cubicBezTo>
                  <a:cubicBezTo>
                    <a:pt x="248" y="567"/>
                    <a:pt x="322" y="594"/>
                    <a:pt x="395" y="594"/>
                  </a:cubicBezTo>
                  <a:cubicBezTo>
                    <a:pt x="547" y="594"/>
                    <a:pt x="693" y="477"/>
                    <a:pt x="693" y="298"/>
                  </a:cubicBezTo>
                  <a:cubicBezTo>
                    <a:pt x="694" y="135"/>
                    <a:pt x="560" y="1"/>
                    <a:pt x="3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15"/>
            <p:cNvSpPr/>
            <p:nvPr/>
          </p:nvSpPr>
          <p:spPr>
            <a:xfrm rot="-5400000">
              <a:off x="2194088" y="4641783"/>
              <a:ext cx="38390" cy="32971"/>
            </a:xfrm>
            <a:custGeom>
              <a:avLst/>
              <a:gdLst/>
              <a:ahLst/>
              <a:cxnLst/>
              <a:rect l="l" t="t" r="r" b="b"/>
              <a:pathLst>
                <a:path w="694" h="596" extrusionOk="0">
                  <a:moveTo>
                    <a:pt x="397" y="1"/>
                  </a:moveTo>
                  <a:cubicBezTo>
                    <a:pt x="134" y="1"/>
                    <a:pt x="0" y="320"/>
                    <a:pt x="187" y="507"/>
                  </a:cubicBezTo>
                  <a:cubicBezTo>
                    <a:pt x="247" y="568"/>
                    <a:pt x="322" y="595"/>
                    <a:pt x="395" y="595"/>
                  </a:cubicBezTo>
                  <a:cubicBezTo>
                    <a:pt x="546" y="595"/>
                    <a:pt x="692" y="478"/>
                    <a:pt x="693" y="299"/>
                  </a:cubicBezTo>
                  <a:cubicBezTo>
                    <a:pt x="694" y="136"/>
                    <a:pt x="562" y="1"/>
                    <a:pt x="3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15"/>
            <p:cNvSpPr/>
            <p:nvPr/>
          </p:nvSpPr>
          <p:spPr>
            <a:xfrm rot="-5400000">
              <a:off x="2325446" y="4641810"/>
              <a:ext cx="38390" cy="32915"/>
            </a:xfrm>
            <a:custGeom>
              <a:avLst/>
              <a:gdLst/>
              <a:ahLst/>
              <a:cxnLst/>
              <a:rect l="l" t="t" r="r" b="b"/>
              <a:pathLst>
                <a:path w="694" h="595" extrusionOk="0">
                  <a:moveTo>
                    <a:pt x="397" y="0"/>
                  </a:moveTo>
                  <a:cubicBezTo>
                    <a:pt x="134" y="0"/>
                    <a:pt x="0" y="319"/>
                    <a:pt x="187" y="506"/>
                  </a:cubicBezTo>
                  <a:cubicBezTo>
                    <a:pt x="247" y="567"/>
                    <a:pt x="322" y="594"/>
                    <a:pt x="395" y="594"/>
                  </a:cubicBezTo>
                  <a:cubicBezTo>
                    <a:pt x="547" y="594"/>
                    <a:pt x="693" y="477"/>
                    <a:pt x="693" y="299"/>
                  </a:cubicBezTo>
                  <a:cubicBezTo>
                    <a:pt x="694" y="134"/>
                    <a:pt x="562" y="0"/>
                    <a:pt x="3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15"/>
            <p:cNvSpPr/>
            <p:nvPr/>
          </p:nvSpPr>
          <p:spPr>
            <a:xfrm rot="-5400000">
              <a:off x="2456886" y="4641810"/>
              <a:ext cx="38390" cy="32915"/>
            </a:xfrm>
            <a:custGeom>
              <a:avLst/>
              <a:gdLst/>
              <a:ahLst/>
              <a:cxnLst/>
              <a:rect l="l" t="t" r="r" b="b"/>
              <a:pathLst>
                <a:path w="694" h="595" extrusionOk="0">
                  <a:moveTo>
                    <a:pt x="397" y="0"/>
                  </a:moveTo>
                  <a:cubicBezTo>
                    <a:pt x="134" y="0"/>
                    <a:pt x="0" y="319"/>
                    <a:pt x="187" y="506"/>
                  </a:cubicBezTo>
                  <a:cubicBezTo>
                    <a:pt x="247" y="567"/>
                    <a:pt x="321" y="594"/>
                    <a:pt x="394" y="594"/>
                  </a:cubicBezTo>
                  <a:cubicBezTo>
                    <a:pt x="546" y="594"/>
                    <a:pt x="693" y="476"/>
                    <a:pt x="693" y="297"/>
                  </a:cubicBezTo>
                  <a:cubicBezTo>
                    <a:pt x="694" y="134"/>
                    <a:pt x="562" y="0"/>
                    <a:pt x="3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15"/>
            <p:cNvSpPr/>
            <p:nvPr/>
          </p:nvSpPr>
          <p:spPr>
            <a:xfrm rot="-5400000">
              <a:off x="2588326" y="4641810"/>
              <a:ext cx="38390" cy="32915"/>
            </a:xfrm>
            <a:custGeom>
              <a:avLst/>
              <a:gdLst/>
              <a:ahLst/>
              <a:cxnLst/>
              <a:rect l="l" t="t" r="r" b="b"/>
              <a:pathLst>
                <a:path w="694" h="595" extrusionOk="0">
                  <a:moveTo>
                    <a:pt x="397" y="0"/>
                  </a:moveTo>
                  <a:cubicBezTo>
                    <a:pt x="132" y="0"/>
                    <a:pt x="0" y="319"/>
                    <a:pt x="187" y="506"/>
                  </a:cubicBezTo>
                  <a:cubicBezTo>
                    <a:pt x="248" y="567"/>
                    <a:pt x="322" y="594"/>
                    <a:pt x="395" y="594"/>
                  </a:cubicBezTo>
                  <a:cubicBezTo>
                    <a:pt x="547" y="594"/>
                    <a:pt x="693" y="476"/>
                    <a:pt x="693" y="297"/>
                  </a:cubicBezTo>
                  <a:cubicBezTo>
                    <a:pt x="694" y="134"/>
                    <a:pt x="560" y="0"/>
                    <a:pt x="3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15"/>
            <p:cNvSpPr/>
            <p:nvPr/>
          </p:nvSpPr>
          <p:spPr>
            <a:xfrm rot="-5400000">
              <a:off x="2719739" y="4641838"/>
              <a:ext cx="38390" cy="32860"/>
            </a:xfrm>
            <a:custGeom>
              <a:avLst/>
              <a:gdLst/>
              <a:ahLst/>
              <a:cxnLst/>
              <a:rect l="l" t="t" r="r" b="b"/>
              <a:pathLst>
                <a:path w="694" h="594" extrusionOk="0">
                  <a:moveTo>
                    <a:pt x="395" y="0"/>
                  </a:moveTo>
                  <a:cubicBezTo>
                    <a:pt x="132" y="0"/>
                    <a:pt x="1" y="319"/>
                    <a:pt x="187" y="506"/>
                  </a:cubicBezTo>
                  <a:cubicBezTo>
                    <a:pt x="247" y="566"/>
                    <a:pt x="322" y="593"/>
                    <a:pt x="395" y="593"/>
                  </a:cubicBezTo>
                  <a:cubicBezTo>
                    <a:pt x="547" y="593"/>
                    <a:pt x="694" y="475"/>
                    <a:pt x="693" y="296"/>
                  </a:cubicBezTo>
                  <a:cubicBezTo>
                    <a:pt x="693" y="132"/>
                    <a:pt x="560" y="0"/>
                    <a:pt x="397" y="0"/>
                  </a:cubicBezTo>
                  <a:cubicBezTo>
                    <a:pt x="396" y="0"/>
                    <a:pt x="396" y="0"/>
                    <a:pt x="3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15"/>
            <p:cNvSpPr/>
            <p:nvPr/>
          </p:nvSpPr>
          <p:spPr>
            <a:xfrm rot="-5400000">
              <a:off x="2851124" y="4641838"/>
              <a:ext cx="38390" cy="32860"/>
            </a:xfrm>
            <a:custGeom>
              <a:avLst/>
              <a:gdLst/>
              <a:ahLst/>
              <a:cxnLst/>
              <a:rect l="l" t="t" r="r" b="b"/>
              <a:pathLst>
                <a:path w="694" h="594" extrusionOk="0">
                  <a:moveTo>
                    <a:pt x="395" y="1"/>
                  </a:moveTo>
                  <a:cubicBezTo>
                    <a:pt x="133" y="1"/>
                    <a:pt x="1" y="319"/>
                    <a:pt x="187" y="505"/>
                  </a:cubicBezTo>
                  <a:cubicBezTo>
                    <a:pt x="247" y="567"/>
                    <a:pt x="322" y="594"/>
                    <a:pt x="395" y="594"/>
                  </a:cubicBezTo>
                  <a:cubicBezTo>
                    <a:pt x="546" y="594"/>
                    <a:pt x="692" y="476"/>
                    <a:pt x="693" y="298"/>
                  </a:cubicBezTo>
                  <a:cubicBezTo>
                    <a:pt x="694" y="135"/>
                    <a:pt x="562" y="1"/>
                    <a:pt x="397" y="1"/>
                  </a:cubicBezTo>
                  <a:cubicBezTo>
                    <a:pt x="396" y="1"/>
                    <a:pt x="396" y="1"/>
                    <a:pt x="3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15"/>
            <p:cNvSpPr/>
            <p:nvPr/>
          </p:nvSpPr>
          <p:spPr>
            <a:xfrm rot="-5400000">
              <a:off x="2982564" y="4641838"/>
              <a:ext cx="38390" cy="32860"/>
            </a:xfrm>
            <a:custGeom>
              <a:avLst/>
              <a:gdLst/>
              <a:ahLst/>
              <a:cxnLst/>
              <a:rect l="l" t="t" r="r" b="b"/>
              <a:pathLst>
                <a:path w="694" h="594" extrusionOk="0">
                  <a:moveTo>
                    <a:pt x="395" y="1"/>
                  </a:moveTo>
                  <a:cubicBezTo>
                    <a:pt x="132" y="1"/>
                    <a:pt x="1" y="320"/>
                    <a:pt x="187" y="507"/>
                  </a:cubicBezTo>
                  <a:cubicBezTo>
                    <a:pt x="247" y="567"/>
                    <a:pt x="322" y="594"/>
                    <a:pt x="395" y="594"/>
                  </a:cubicBezTo>
                  <a:cubicBezTo>
                    <a:pt x="547" y="594"/>
                    <a:pt x="694" y="476"/>
                    <a:pt x="693" y="297"/>
                  </a:cubicBezTo>
                  <a:cubicBezTo>
                    <a:pt x="693" y="133"/>
                    <a:pt x="560" y="1"/>
                    <a:pt x="397" y="1"/>
                  </a:cubicBezTo>
                  <a:cubicBezTo>
                    <a:pt x="396" y="1"/>
                    <a:pt x="396" y="1"/>
                    <a:pt x="3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15"/>
            <p:cNvSpPr/>
            <p:nvPr/>
          </p:nvSpPr>
          <p:spPr>
            <a:xfrm rot="-5400000">
              <a:off x="3113949" y="4641838"/>
              <a:ext cx="38390" cy="32860"/>
            </a:xfrm>
            <a:custGeom>
              <a:avLst/>
              <a:gdLst/>
              <a:ahLst/>
              <a:cxnLst/>
              <a:rect l="l" t="t" r="r" b="b"/>
              <a:pathLst>
                <a:path w="694" h="594" extrusionOk="0">
                  <a:moveTo>
                    <a:pt x="397" y="0"/>
                  </a:moveTo>
                  <a:cubicBezTo>
                    <a:pt x="134" y="0"/>
                    <a:pt x="0" y="319"/>
                    <a:pt x="187" y="506"/>
                  </a:cubicBezTo>
                  <a:cubicBezTo>
                    <a:pt x="248" y="567"/>
                    <a:pt x="322" y="594"/>
                    <a:pt x="395" y="594"/>
                  </a:cubicBezTo>
                  <a:cubicBezTo>
                    <a:pt x="547" y="594"/>
                    <a:pt x="693" y="476"/>
                    <a:pt x="693" y="297"/>
                  </a:cubicBezTo>
                  <a:cubicBezTo>
                    <a:pt x="694" y="134"/>
                    <a:pt x="560" y="0"/>
                    <a:pt x="3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8" name="Google Shape;1418;p16"/>
          <p:cNvSpPr txBox="1">
            <a:spLocks noGrp="1"/>
          </p:cNvSpPr>
          <p:nvPr>
            <p:ph type="title"/>
          </p:nvPr>
        </p:nvSpPr>
        <p:spPr>
          <a:xfrm>
            <a:off x="715100" y="4076600"/>
            <a:ext cx="45639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419" name="Google Shape;1419;p16"/>
          <p:cNvSpPr txBox="1">
            <a:spLocks noGrp="1"/>
          </p:cNvSpPr>
          <p:nvPr>
            <p:ph type="subTitle" idx="1"/>
          </p:nvPr>
        </p:nvSpPr>
        <p:spPr>
          <a:xfrm>
            <a:off x="715100" y="2157950"/>
            <a:ext cx="5287200" cy="174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420" name="Google Shape;1420;p16"/>
          <p:cNvSpPr/>
          <p:nvPr/>
        </p:nvSpPr>
        <p:spPr>
          <a:xfrm rot="5400000">
            <a:off x="6218503" y="2218088"/>
            <a:ext cx="5146134" cy="704859"/>
          </a:xfrm>
          <a:custGeom>
            <a:avLst/>
            <a:gdLst/>
            <a:ahLst/>
            <a:cxnLst/>
            <a:rect l="l" t="t" r="r" b="b"/>
            <a:pathLst>
              <a:path w="67882" h="7790" extrusionOk="0">
                <a:moveTo>
                  <a:pt x="1" y="1"/>
                </a:moveTo>
                <a:lnTo>
                  <a:pt x="1" y="7790"/>
                </a:lnTo>
                <a:lnTo>
                  <a:pt x="67882" y="7790"/>
                </a:lnTo>
                <a:lnTo>
                  <a:pt x="67882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21" name="Google Shape;1421;p16"/>
          <p:cNvGrpSpPr/>
          <p:nvPr/>
        </p:nvGrpSpPr>
        <p:grpSpPr>
          <a:xfrm rot="5400000">
            <a:off x="7600584" y="1589016"/>
            <a:ext cx="2146582" cy="38556"/>
            <a:chOff x="727444" y="4879925"/>
            <a:chExt cx="2146582" cy="38556"/>
          </a:xfrm>
        </p:grpSpPr>
        <p:sp>
          <p:nvSpPr>
            <p:cNvPr id="1422" name="Google Shape;1422;p16"/>
            <p:cNvSpPr/>
            <p:nvPr/>
          </p:nvSpPr>
          <p:spPr>
            <a:xfrm rot="-5400000">
              <a:off x="724678" y="4882746"/>
              <a:ext cx="38446" cy="32915"/>
            </a:xfrm>
            <a:custGeom>
              <a:avLst/>
              <a:gdLst/>
              <a:ahLst/>
              <a:cxnLst/>
              <a:rect l="l" t="t" r="r" b="b"/>
              <a:pathLst>
                <a:path w="695" h="595" extrusionOk="0">
                  <a:moveTo>
                    <a:pt x="396" y="0"/>
                  </a:moveTo>
                  <a:cubicBezTo>
                    <a:pt x="133" y="0"/>
                    <a:pt x="0" y="320"/>
                    <a:pt x="188" y="507"/>
                  </a:cubicBezTo>
                  <a:cubicBezTo>
                    <a:pt x="248" y="568"/>
                    <a:pt x="323" y="595"/>
                    <a:pt x="396" y="595"/>
                  </a:cubicBezTo>
                  <a:cubicBezTo>
                    <a:pt x="548" y="595"/>
                    <a:pt x="695" y="476"/>
                    <a:pt x="695" y="298"/>
                  </a:cubicBezTo>
                  <a:cubicBezTo>
                    <a:pt x="694" y="133"/>
                    <a:pt x="561" y="0"/>
                    <a:pt x="398" y="0"/>
                  </a:cubicBezTo>
                  <a:cubicBezTo>
                    <a:pt x="397" y="0"/>
                    <a:pt x="397" y="0"/>
                    <a:pt x="3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16"/>
            <p:cNvSpPr/>
            <p:nvPr/>
          </p:nvSpPr>
          <p:spPr>
            <a:xfrm rot="-5400000">
              <a:off x="855953" y="4882746"/>
              <a:ext cx="38501" cy="32971"/>
            </a:xfrm>
            <a:custGeom>
              <a:avLst/>
              <a:gdLst/>
              <a:ahLst/>
              <a:cxnLst/>
              <a:rect l="l" t="t" r="r" b="b"/>
              <a:pathLst>
                <a:path w="696" h="596" extrusionOk="0">
                  <a:moveTo>
                    <a:pt x="399" y="1"/>
                  </a:moveTo>
                  <a:cubicBezTo>
                    <a:pt x="134" y="1"/>
                    <a:pt x="1" y="320"/>
                    <a:pt x="187" y="508"/>
                  </a:cubicBezTo>
                  <a:cubicBezTo>
                    <a:pt x="248" y="569"/>
                    <a:pt x="323" y="596"/>
                    <a:pt x="396" y="596"/>
                  </a:cubicBezTo>
                  <a:cubicBezTo>
                    <a:pt x="549" y="596"/>
                    <a:pt x="695" y="478"/>
                    <a:pt x="696" y="299"/>
                  </a:cubicBezTo>
                  <a:cubicBezTo>
                    <a:pt x="696" y="135"/>
                    <a:pt x="564" y="2"/>
                    <a:pt x="3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16"/>
            <p:cNvSpPr/>
            <p:nvPr/>
          </p:nvSpPr>
          <p:spPr>
            <a:xfrm rot="-5400000">
              <a:off x="987448" y="4882746"/>
              <a:ext cx="38501" cy="32971"/>
            </a:xfrm>
            <a:custGeom>
              <a:avLst/>
              <a:gdLst/>
              <a:ahLst/>
              <a:cxnLst/>
              <a:rect l="l" t="t" r="r" b="b"/>
              <a:pathLst>
                <a:path w="696" h="596" extrusionOk="0">
                  <a:moveTo>
                    <a:pt x="399" y="1"/>
                  </a:moveTo>
                  <a:cubicBezTo>
                    <a:pt x="134" y="1"/>
                    <a:pt x="1" y="321"/>
                    <a:pt x="189" y="508"/>
                  </a:cubicBezTo>
                  <a:cubicBezTo>
                    <a:pt x="249" y="569"/>
                    <a:pt x="324" y="596"/>
                    <a:pt x="397" y="596"/>
                  </a:cubicBezTo>
                  <a:cubicBezTo>
                    <a:pt x="549" y="596"/>
                    <a:pt x="696" y="477"/>
                    <a:pt x="696" y="298"/>
                  </a:cubicBezTo>
                  <a:cubicBezTo>
                    <a:pt x="696" y="134"/>
                    <a:pt x="562" y="1"/>
                    <a:pt x="3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16"/>
            <p:cNvSpPr/>
            <p:nvPr/>
          </p:nvSpPr>
          <p:spPr>
            <a:xfrm rot="-5400000">
              <a:off x="1118916" y="4882718"/>
              <a:ext cx="38446" cy="32971"/>
            </a:xfrm>
            <a:custGeom>
              <a:avLst/>
              <a:gdLst/>
              <a:ahLst/>
              <a:cxnLst/>
              <a:rect l="l" t="t" r="r" b="b"/>
              <a:pathLst>
                <a:path w="695" h="596" extrusionOk="0">
                  <a:moveTo>
                    <a:pt x="396" y="1"/>
                  </a:moveTo>
                  <a:cubicBezTo>
                    <a:pt x="133" y="1"/>
                    <a:pt x="0" y="320"/>
                    <a:pt x="188" y="508"/>
                  </a:cubicBezTo>
                  <a:cubicBezTo>
                    <a:pt x="248" y="568"/>
                    <a:pt x="323" y="595"/>
                    <a:pt x="396" y="595"/>
                  </a:cubicBezTo>
                  <a:cubicBezTo>
                    <a:pt x="548" y="595"/>
                    <a:pt x="695" y="477"/>
                    <a:pt x="695" y="298"/>
                  </a:cubicBezTo>
                  <a:cubicBezTo>
                    <a:pt x="694" y="133"/>
                    <a:pt x="561" y="1"/>
                    <a:pt x="398" y="1"/>
                  </a:cubicBezTo>
                  <a:cubicBezTo>
                    <a:pt x="397" y="1"/>
                    <a:pt x="397" y="1"/>
                    <a:pt x="3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16"/>
            <p:cNvSpPr/>
            <p:nvPr/>
          </p:nvSpPr>
          <p:spPr>
            <a:xfrm rot="-5400000">
              <a:off x="1250329" y="4882746"/>
              <a:ext cx="38446" cy="32915"/>
            </a:xfrm>
            <a:custGeom>
              <a:avLst/>
              <a:gdLst/>
              <a:ahLst/>
              <a:cxnLst/>
              <a:rect l="l" t="t" r="r" b="b"/>
              <a:pathLst>
                <a:path w="695" h="595" extrusionOk="0">
                  <a:moveTo>
                    <a:pt x="400" y="1"/>
                  </a:moveTo>
                  <a:cubicBezTo>
                    <a:pt x="399" y="1"/>
                    <a:pt x="399" y="1"/>
                    <a:pt x="398" y="1"/>
                  </a:cubicBezTo>
                  <a:cubicBezTo>
                    <a:pt x="397" y="1"/>
                    <a:pt x="397" y="1"/>
                    <a:pt x="396" y="1"/>
                  </a:cubicBezTo>
                  <a:cubicBezTo>
                    <a:pt x="133" y="1"/>
                    <a:pt x="0" y="320"/>
                    <a:pt x="186" y="506"/>
                  </a:cubicBezTo>
                  <a:cubicBezTo>
                    <a:pt x="247" y="567"/>
                    <a:pt x="322" y="595"/>
                    <a:pt x="396" y="595"/>
                  </a:cubicBezTo>
                  <a:cubicBezTo>
                    <a:pt x="549" y="595"/>
                    <a:pt x="695" y="476"/>
                    <a:pt x="695" y="298"/>
                  </a:cubicBezTo>
                  <a:cubicBezTo>
                    <a:pt x="695" y="134"/>
                    <a:pt x="564" y="1"/>
                    <a:pt x="40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16"/>
            <p:cNvSpPr/>
            <p:nvPr/>
          </p:nvSpPr>
          <p:spPr>
            <a:xfrm rot="-5400000">
              <a:off x="1381769" y="4882746"/>
              <a:ext cx="38446" cy="32915"/>
            </a:xfrm>
            <a:custGeom>
              <a:avLst/>
              <a:gdLst/>
              <a:ahLst/>
              <a:cxnLst/>
              <a:rect l="l" t="t" r="r" b="b"/>
              <a:pathLst>
                <a:path w="695" h="595" extrusionOk="0">
                  <a:moveTo>
                    <a:pt x="396" y="0"/>
                  </a:moveTo>
                  <a:cubicBezTo>
                    <a:pt x="133" y="0"/>
                    <a:pt x="0" y="320"/>
                    <a:pt x="188" y="508"/>
                  </a:cubicBezTo>
                  <a:cubicBezTo>
                    <a:pt x="248" y="568"/>
                    <a:pt x="322" y="595"/>
                    <a:pt x="395" y="595"/>
                  </a:cubicBezTo>
                  <a:cubicBezTo>
                    <a:pt x="548" y="595"/>
                    <a:pt x="695" y="476"/>
                    <a:pt x="695" y="296"/>
                  </a:cubicBezTo>
                  <a:cubicBezTo>
                    <a:pt x="694" y="133"/>
                    <a:pt x="561" y="0"/>
                    <a:pt x="398" y="0"/>
                  </a:cubicBezTo>
                  <a:cubicBezTo>
                    <a:pt x="397" y="0"/>
                    <a:pt x="397" y="0"/>
                    <a:pt x="3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16"/>
            <p:cNvSpPr/>
            <p:nvPr/>
          </p:nvSpPr>
          <p:spPr>
            <a:xfrm rot="-5400000">
              <a:off x="1513154" y="4882746"/>
              <a:ext cx="38501" cy="32971"/>
            </a:xfrm>
            <a:custGeom>
              <a:avLst/>
              <a:gdLst/>
              <a:ahLst/>
              <a:cxnLst/>
              <a:rect l="l" t="t" r="r" b="b"/>
              <a:pathLst>
                <a:path w="696" h="596" extrusionOk="0">
                  <a:moveTo>
                    <a:pt x="399" y="0"/>
                  </a:moveTo>
                  <a:cubicBezTo>
                    <a:pt x="134" y="0"/>
                    <a:pt x="1" y="320"/>
                    <a:pt x="189" y="507"/>
                  </a:cubicBezTo>
                  <a:cubicBezTo>
                    <a:pt x="249" y="568"/>
                    <a:pt x="324" y="595"/>
                    <a:pt x="397" y="595"/>
                  </a:cubicBezTo>
                  <a:cubicBezTo>
                    <a:pt x="549" y="595"/>
                    <a:pt x="696" y="476"/>
                    <a:pt x="696" y="297"/>
                  </a:cubicBezTo>
                  <a:cubicBezTo>
                    <a:pt x="696" y="134"/>
                    <a:pt x="562" y="0"/>
                    <a:pt x="3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16"/>
            <p:cNvSpPr/>
            <p:nvPr/>
          </p:nvSpPr>
          <p:spPr>
            <a:xfrm rot="-5400000">
              <a:off x="1655493" y="4882690"/>
              <a:ext cx="38556" cy="33026"/>
            </a:xfrm>
            <a:custGeom>
              <a:avLst/>
              <a:gdLst/>
              <a:ahLst/>
              <a:cxnLst/>
              <a:rect l="l" t="t" r="r" b="b"/>
              <a:pathLst>
                <a:path w="697" h="597" extrusionOk="0">
                  <a:moveTo>
                    <a:pt x="399" y="1"/>
                  </a:moveTo>
                  <a:cubicBezTo>
                    <a:pt x="134" y="1"/>
                    <a:pt x="1" y="321"/>
                    <a:pt x="189" y="509"/>
                  </a:cubicBezTo>
                  <a:cubicBezTo>
                    <a:pt x="249" y="569"/>
                    <a:pt x="324" y="596"/>
                    <a:pt x="396" y="596"/>
                  </a:cubicBezTo>
                  <a:cubicBezTo>
                    <a:pt x="550" y="596"/>
                    <a:pt x="697" y="477"/>
                    <a:pt x="696" y="296"/>
                  </a:cubicBezTo>
                  <a:cubicBezTo>
                    <a:pt x="695" y="133"/>
                    <a:pt x="562" y="2"/>
                    <a:pt x="3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16"/>
            <p:cNvSpPr/>
            <p:nvPr/>
          </p:nvSpPr>
          <p:spPr>
            <a:xfrm rot="-5400000">
              <a:off x="1787016" y="4882718"/>
              <a:ext cx="38446" cy="32971"/>
            </a:xfrm>
            <a:custGeom>
              <a:avLst/>
              <a:gdLst/>
              <a:ahLst/>
              <a:cxnLst/>
              <a:rect l="l" t="t" r="r" b="b"/>
              <a:pathLst>
                <a:path w="695" h="596" extrusionOk="0">
                  <a:moveTo>
                    <a:pt x="396" y="1"/>
                  </a:moveTo>
                  <a:cubicBezTo>
                    <a:pt x="133" y="1"/>
                    <a:pt x="0" y="320"/>
                    <a:pt x="188" y="508"/>
                  </a:cubicBezTo>
                  <a:cubicBezTo>
                    <a:pt x="248" y="568"/>
                    <a:pt x="322" y="595"/>
                    <a:pt x="395" y="595"/>
                  </a:cubicBezTo>
                  <a:cubicBezTo>
                    <a:pt x="548" y="595"/>
                    <a:pt x="695" y="477"/>
                    <a:pt x="695" y="297"/>
                  </a:cubicBezTo>
                  <a:cubicBezTo>
                    <a:pt x="694" y="133"/>
                    <a:pt x="561" y="1"/>
                    <a:pt x="398" y="1"/>
                  </a:cubicBezTo>
                  <a:cubicBezTo>
                    <a:pt x="397" y="1"/>
                    <a:pt x="397" y="1"/>
                    <a:pt x="3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16"/>
            <p:cNvSpPr/>
            <p:nvPr/>
          </p:nvSpPr>
          <p:spPr>
            <a:xfrm rot="-5400000">
              <a:off x="1918346" y="4882718"/>
              <a:ext cx="38556" cy="32971"/>
            </a:xfrm>
            <a:custGeom>
              <a:avLst/>
              <a:gdLst/>
              <a:ahLst/>
              <a:cxnLst/>
              <a:rect l="l" t="t" r="r" b="b"/>
              <a:pathLst>
                <a:path w="697" h="596" extrusionOk="0">
                  <a:moveTo>
                    <a:pt x="399" y="0"/>
                  </a:moveTo>
                  <a:cubicBezTo>
                    <a:pt x="134" y="0"/>
                    <a:pt x="1" y="321"/>
                    <a:pt x="189" y="507"/>
                  </a:cubicBezTo>
                  <a:cubicBezTo>
                    <a:pt x="250" y="568"/>
                    <a:pt x="324" y="595"/>
                    <a:pt x="397" y="595"/>
                  </a:cubicBezTo>
                  <a:cubicBezTo>
                    <a:pt x="550" y="595"/>
                    <a:pt x="697" y="476"/>
                    <a:pt x="696" y="296"/>
                  </a:cubicBezTo>
                  <a:cubicBezTo>
                    <a:pt x="695" y="133"/>
                    <a:pt x="562" y="0"/>
                    <a:pt x="3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16"/>
            <p:cNvSpPr/>
            <p:nvPr/>
          </p:nvSpPr>
          <p:spPr>
            <a:xfrm rot="-5400000">
              <a:off x="2049731" y="4882718"/>
              <a:ext cx="38501" cy="33026"/>
            </a:xfrm>
            <a:custGeom>
              <a:avLst/>
              <a:gdLst/>
              <a:ahLst/>
              <a:cxnLst/>
              <a:rect l="l" t="t" r="r" b="b"/>
              <a:pathLst>
                <a:path w="696" h="597" extrusionOk="0">
                  <a:moveTo>
                    <a:pt x="399" y="1"/>
                  </a:moveTo>
                  <a:cubicBezTo>
                    <a:pt x="134" y="1"/>
                    <a:pt x="1" y="321"/>
                    <a:pt x="187" y="508"/>
                  </a:cubicBezTo>
                  <a:cubicBezTo>
                    <a:pt x="248" y="569"/>
                    <a:pt x="323" y="596"/>
                    <a:pt x="397" y="596"/>
                  </a:cubicBezTo>
                  <a:cubicBezTo>
                    <a:pt x="550" y="596"/>
                    <a:pt x="696" y="478"/>
                    <a:pt x="696" y="298"/>
                  </a:cubicBezTo>
                  <a:cubicBezTo>
                    <a:pt x="696" y="134"/>
                    <a:pt x="564" y="2"/>
                    <a:pt x="3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16"/>
            <p:cNvSpPr/>
            <p:nvPr/>
          </p:nvSpPr>
          <p:spPr>
            <a:xfrm rot="-5400000">
              <a:off x="2181171" y="4882718"/>
              <a:ext cx="38501" cy="33026"/>
            </a:xfrm>
            <a:custGeom>
              <a:avLst/>
              <a:gdLst/>
              <a:ahLst/>
              <a:cxnLst/>
              <a:rect l="l" t="t" r="r" b="b"/>
              <a:pathLst>
                <a:path w="696" h="597" extrusionOk="0">
                  <a:moveTo>
                    <a:pt x="399" y="1"/>
                  </a:moveTo>
                  <a:cubicBezTo>
                    <a:pt x="134" y="1"/>
                    <a:pt x="1" y="321"/>
                    <a:pt x="189" y="509"/>
                  </a:cubicBezTo>
                  <a:cubicBezTo>
                    <a:pt x="249" y="569"/>
                    <a:pt x="323" y="596"/>
                    <a:pt x="396" y="596"/>
                  </a:cubicBezTo>
                  <a:cubicBezTo>
                    <a:pt x="549" y="596"/>
                    <a:pt x="696" y="477"/>
                    <a:pt x="696" y="298"/>
                  </a:cubicBezTo>
                  <a:cubicBezTo>
                    <a:pt x="696" y="134"/>
                    <a:pt x="562" y="1"/>
                    <a:pt x="3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16"/>
            <p:cNvSpPr/>
            <p:nvPr/>
          </p:nvSpPr>
          <p:spPr>
            <a:xfrm rot="-5400000">
              <a:off x="2312584" y="4882746"/>
              <a:ext cx="38501" cy="32971"/>
            </a:xfrm>
            <a:custGeom>
              <a:avLst/>
              <a:gdLst/>
              <a:ahLst/>
              <a:cxnLst/>
              <a:rect l="l" t="t" r="r" b="b"/>
              <a:pathLst>
                <a:path w="696" h="596" extrusionOk="0">
                  <a:moveTo>
                    <a:pt x="399" y="1"/>
                  </a:moveTo>
                  <a:cubicBezTo>
                    <a:pt x="134" y="1"/>
                    <a:pt x="1" y="321"/>
                    <a:pt x="189" y="508"/>
                  </a:cubicBezTo>
                  <a:cubicBezTo>
                    <a:pt x="249" y="569"/>
                    <a:pt x="324" y="596"/>
                    <a:pt x="397" y="596"/>
                  </a:cubicBezTo>
                  <a:cubicBezTo>
                    <a:pt x="549" y="596"/>
                    <a:pt x="696" y="477"/>
                    <a:pt x="696" y="298"/>
                  </a:cubicBezTo>
                  <a:cubicBezTo>
                    <a:pt x="696" y="134"/>
                    <a:pt x="562" y="1"/>
                    <a:pt x="3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16"/>
            <p:cNvSpPr/>
            <p:nvPr/>
          </p:nvSpPr>
          <p:spPr>
            <a:xfrm rot="-5400000">
              <a:off x="2443969" y="4882746"/>
              <a:ext cx="38501" cy="32971"/>
            </a:xfrm>
            <a:custGeom>
              <a:avLst/>
              <a:gdLst/>
              <a:ahLst/>
              <a:cxnLst/>
              <a:rect l="l" t="t" r="r" b="b"/>
              <a:pathLst>
                <a:path w="696" h="596" extrusionOk="0">
                  <a:moveTo>
                    <a:pt x="399" y="0"/>
                  </a:moveTo>
                  <a:cubicBezTo>
                    <a:pt x="134" y="0"/>
                    <a:pt x="1" y="320"/>
                    <a:pt x="187" y="507"/>
                  </a:cubicBezTo>
                  <a:cubicBezTo>
                    <a:pt x="248" y="568"/>
                    <a:pt x="323" y="596"/>
                    <a:pt x="397" y="596"/>
                  </a:cubicBezTo>
                  <a:cubicBezTo>
                    <a:pt x="550" y="596"/>
                    <a:pt x="696" y="477"/>
                    <a:pt x="696" y="297"/>
                  </a:cubicBezTo>
                  <a:cubicBezTo>
                    <a:pt x="696" y="134"/>
                    <a:pt x="562" y="2"/>
                    <a:pt x="3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36;p16"/>
            <p:cNvSpPr/>
            <p:nvPr/>
          </p:nvSpPr>
          <p:spPr>
            <a:xfrm rot="-5400000">
              <a:off x="2575464" y="4882746"/>
              <a:ext cx="38446" cy="32915"/>
            </a:xfrm>
            <a:custGeom>
              <a:avLst/>
              <a:gdLst/>
              <a:ahLst/>
              <a:cxnLst/>
              <a:rect l="l" t="t" r="r" b="b"/>
              <a:pathLst>
                <a:path w="695" h="595" extrusionOk="0">
                  <a:moveTo>
                    <a:pt x="400" y="0"/>
                  </a:moveTo>
                  <a:cubicBezTo>
                    <a:pt x="399" y="0"/>
                    <a:pt x="399" y="0"/>
                    <a:pt x="398" y="0"/>
                  </a:cubicBezTo>
                  <a:cubicBezTo>
                    <a:pt x="397" y="0"/>
                    <a:pt x="397" y="0"/>
                    <a:pt x="396" y="0"/>
                  </a:cubicBezTo>
                  <a:cubicBezTo>
                    <a:pt x="133" y="0"/>
                    <a:pt x="0" y="320"/>
                    <a:pt x="186" y="506"/>
                  </a:cubicBezTo>
                  <a:cubicBezTo>
                    <a:pt x="247" y="567"/>
                    <a:pt x="322" y="594"/>
                    <a:pt x="396" y="594"/>
                  </a:cubicBezTo>
                  <a:cubicBezTo>
                    <a:pt x="549" y="594"/>
                    <a:pt x="695" y="476"/>
                    <a:pt x="695" y="298"/>
                  </a:cubicBezTo>
                  <a:cubicBezTo>
                    <a:pt x="695" y="133"/>
                    <a:pt x="564" y="0"/>
                    <a:pt x="4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16"/>
            <p:cNvSpPr/>
            <p:nvPr/>
          </p:nvSpPr>
          <p:spPr>
            <a:xfrm rot="-5400000">
              <a:off x="2706905" y="4882746"/>
              <a:ext cx="38446" cy="32915"/>
            </a:xfrm>
            <a:custGeom>
              <a:avLst/>
              <a:gdLst/>
              <a:ahLst/>
              <a:cxnLst/>
              <a:rect l="l" t="t" r="r" b="b"/>
              <a:pathLst>
                <a:path w="695" h="595" extrusionOk="0">
                  <a:moveTo>
                    <a:pt x="396" y="0"/>
                  </a:moveTo>
                  <a:cubicBezTo>
                    <a:pt x="133" y="0"/>
                    <a:pt x="0" y="320"/>
                    <a:pt x="188" y="507"/>
                  </a:cubicBezTo>
                  <a:cubicBezTo>
                    <a:pt x="248" y="568"/>
                    <a:pt x="322" y="595"/>
                    <a:pt x="395" y="595"/>
                  </a:cubicBezTo>
                  <a:cubicBezTo>
                    <a:pt x="548" y="595"/>
                    <a:pt x="695" y="476"/>
                    <a:pt x="695" y="296"/>
                  </a:cubicBezTo>
                  <a:cubicBezTo>
                    <a:pt x="695" y="133"/>
                    <a:pt x="561" y="0"/>
                    <a:pt x="398" y="0"/>
                  </a:cubicBezTo>
                  <a:cubicBezTo>
                    <a:pt x="397" y="0"/>
                    <a:pt x="397" y="0"/>
                    <a:pt x="3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16"/>
            <p:cNvSpPr/>
            <p:nvPr/>
          </p:nvSpPr>
          <p:spPr>
            <a:xfrm rot="-5400000">
              <a:off x="2838345" y="4882746"/>
              <a:ext cx="38446" cy="32915"/>
            </a:xfrm>
            <a:custGeom>
              <a:avLst/>
              <a:gdLst/>
              <a:ahLst/>
              <a:cxnLst/>
              <a:rect l="l" t="t" r="r" b="b"/>
              <a:pathLst>
                <a:path w="695" h="595" extrusionOk="0">
                  <a:moveTo>
                    <a:pt x="396" y="0"/>
                  </a:moveTo>
                  <a:cubicBezTo>
                    <a:pt x="133" y="0"/>
                    <a:pt x="0" y="320"/>
                    <a:pt x="188" y="507"/>
                  </a:cubicBezTo>
                  <a:cubicBezTo>
                    <a:pt x="248" y="568"/>
                    <a:pt x="322" y="595"/>
                    <a:pt x="395" y="595"/>
                  </a:cubicBezTo>
                  <a:cubicBezTo>
                    <a:pt x="548" y="595"/>
                    <a:pt x="695" y="476"/>
                    <a:pt x="695" y="296"/>
                  </a:cubicBezTo>
                  <a:cubicBezTo>
                    <a:pt x="695" y="132"/>
                    <a:pt x="561" y="0"/>
                    <a:pt x="398" y="0"/>
                  </a:cubicBezTo>
                  <a:cubicBezTo>
                    <a:pt x="397" y="0"/>
                    <a:pt x="397" y="0"/>
                    <a:pt x="3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39" name="Google Shape;1439;p16"/>
          <p:cNvGrpSpPr/>
          <p:nvPr/>
        </p:nvGrpSpPr>
        <p:grpSpPr>
          <a:xfrm rot="5400000">
            <a:off x="7836098" y="1589099"/>
            <a:ext cx="2146527" cy="38390"/>
            <a:chOff x="1003048" y="4639073"/>
            <a:chExt cx="2146527" cy="38390"/>
          </a:xfrm>
        </p:grpSpPr>
        <p:sp>
          <p:nvSpPr>
            <p:cNvPr id="1440" name="Google Shape;1440;p16"/>
            <p:cNvSpPr/>
            <p:nvPr/>
          </p:nvSpPr>
          <p:spPr>
            <a:xfrm rot="-5400000">
              <a:off x="1000310" y="4641810"/>
              <a:ext cx="38390" cy="32915"/>
            </a:xfrm>
            <a:custGeom>
              <a:avLst/>
              <a:gdLst/>
              <a:ahLst/>
              <a:cxnLst/>
              <a:rect l="l" t="t" r="r" b="b"/>
              <a:pathLst>
                <a:path w="694" h="595" extrusionOk="0">
                  <a:moveTo>
                    <a:pt x="397" y="1"/>
                  </a:moveTo>
                  <a:cubicBezTo>
                    <a:pt x="134" y="1"/>
                    <a:pt x="0" y="319"/>
                    <a:pt x="187" y="506"/>
                  </a:cubicBezTo>
                  <a:cubicBezTo>
                    <a:pt x="247" y="567"/>
                    <a:pt x="321" y="595"/>
                    <a:pt x="394" y="595"/>
                  </a:cubicBezTo>
                  <a:cubicBezTo>
                    <a:pt x="546" y="595"/>
                    <a:pt x="693" y="476"/>
                    <a:pt x="693" y="298"/>
                  </a:cubicBezTo>
                  <a:cubicBezTo>
                    <a:pt x="694" y="134"/>
                    <a:pt x="562" y="1"/>
                    <a:pt x="3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16"/>
            <p:cNvSpPr/>
            <p:nvPr/>
          </p:nvSpPr>
          <p:spPr>
            <a:xfrm rot="-5400000">
              <a:off x="1131751" y="4641810"/>
              <a:ext cx="38390" cy="32915"/>
            </a:xfrm>
            <a:custGeom>
              <a:avLst/>
              <a:gdLst/>
              <a:ahLst/>
              <a:cxnLst/>
              <a:rect l="l" t="t" r="r" b="b"/>
              <a:pathLst>
                <a:path w="694" h="595" extrusionOk="0">
                  <a:moveTo>
                    <a:pt x="397" y="0"/>
                  </a:moveTo>
                  <a:cubicBezTo>
                    <a:pt x="132" y="0"/>
                    <a:pt x="0" y="319"/>
                    <a:pt x="187" y="506"/>
                  </a:cubicBezTo>
                  <a:cubicBezTo>
                    <a:pt x="247" y="567"/>
                    <a:pt x="322" y="594"/>
                    <a:pt x="395" y="594"/>
                  </a:cubicBezTo>
                  <a:cubicBezTo>
                    <a:pt x="547" y="594"/>
                    <a:pt x="694" y="476"/>
                    <a:pt x="693" y="298"/>
                  </a:cubicBezTo>
                  <a:cubicBezTo>
                    <a:pt x="693" y="134"/>
                    <a:pt x="560" y="2"/>
                    <a:pt x="3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16"/>
            <p:cNvSpPr/>
            <p:nvPr/>
          </p:nvSpPr>
          <p:spPr>
            <a:xfrm rot="-5400000">
              <a:off x="1263163" y="4641838"/>
              <a:ext cx="38390" cy="32860"/>
            </a:xfrm>
            <a:custGeom>
              <a:avLst/>
              <a:gdLst/>
              <a:ahLst/>
              <a:cxnLst/>
              <a:rect l="l" t="t" r="r" b="b"/>
              <a:pathLst>
                <a:path w="694" h="594" extrusionOk="0">
                  <a:moveTo>
                    <a:pt x="395" y="0"/>
                  </a:moveTo>
                  <a:cubicBezTo>
                    <a:pt x="133" y="0"/>
                    <a:pt x="1" y="318"/>
                    <a:pt x="187" y="506"/>
                  </a:cubicBezTo>
                  <a:cubicBezTo>
                    <a:pt x="247" y="567"/>
                    <a:pt x="321" y="594"/>
                    <a:pt x="394" y="594"/>
                  </a:cubicBezTo>
                  <a:cubicBezTo>
                    <a:pt x="546" y="594"/>
                    <a:pt x="693" y="476"/>
                    <a:pt x="693" y="297"/>
                  </a:cubicBezTo>
                  <a:cubicBezTo>
                    <a:pt x="694" y="134"/>
                    <a:pt x="560" y="0"/>
                    <a:pt x="397" y="0"/>
                  </a:cubicBezTo>
                  <a:cubicBezTo>
                    <a:pt x="396" y="0"/>
                    <a:pt x="396" y="0"/>
                    <a:pt x="3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16"/>
            <p:cNvSpPr/>
            <p:nvPr/>
          </p:nvSpPr>
          <p:spPr>
            <a:xfrm rot="-5400000">
              <a:off x="1394521" y="4641810"/>
              <a:ext cx="38390" cy="32915"/>
            </a:xfrm>
            <a:custGeom>
              <a:avLst/>
              <a:gdLst/>
              <a:ahLst/>
              <a:cxnLst/>
              <a:rect l="l" t="t" r="r" b="b"/>
              <a:pathLst>
                <a:path w="694" h="595" extrusionOk="0">
                  <a:moveTo>
                    <a:pt x="397" y="1"/>
                  </a:moveTo>
                  <a:cubicBezTo>
                    <a:pt x="134" y="1"/>
                    <a:pt x="0" y="320"/>
                    <a:pt x="187" y="507"/>
                  </a:cubicBezTo>
                  <a:cubicBezTo>
                    <a:pt x="247" y="568"/>
                    <a:pt x="322" y="595"/>
                    <a:pt x="395" y="595"/>
                  </a:cubicBezTo>
                  <a:cubicBezTo>
                    <a:pt x="547" y="595"/>
                    <a:pt x="693" y="477"/>
                    <a:pt x="693" y="299"/>
                  </a:cubicBezTo>
                  <a:cubicBezTo>
                    <a:pt x="694" y="134"/>
                    <a:pt x="562" y="2"/>
                    <a:pt x="3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444;p16"/>
            <p:cNvSpPr/>
            <p:nvPr/>
          </p:nvSpPr>
          <p:spPr>
            <a:xfrm rot="-5400000">
              <a:off x="1525961" y="4641810"/>
              <a:ext cx="38390" cy="32915"/>
            </a:xfrm>
            <a:custGeom>
              <a:avLst/>
              <a:gdLst/>
              <a:ahLst/>
              <a:cxnLst/>
              <a:rect l="l" t="t" r="r" b="b"/>
              <a:pathLst>
                <a:path w="694" h="595" extrusionOk="0">
                  <a:moveTo>
                    <a:pt x="397" y="1"/>
                  </a:moveTo>
                  <a:cubicBezTo>
                    <a:pt x="134" y="1"/>
                    <a:pt x="0" y="320"/>
                    <a:pt x="187" y="506"/>
                  </a:cubicBezTo>
                  <a:cubicBezTo>
                    <a:pt x="248" y="567"/>
                    <a:pt x="322" y="594"/>
                    <a:pt x="395" y="594"/>
                  </a:cubicBezTo>
                  <a:cubicBezTo>
                    <a:pt x="547" y="594"/>
                    <a:pt x="693" y="477"/>
                    <a:pt x="693" y="298"/>
                  </a:cubicBezTo>
                  <a:cubicBezTo>
                    <a:pt x="694" y="134"/>
                    <a:pt x="562" y="1"/>
                    <a:pt x="3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1445;p16"/>
            <p:cNvSpPr/>
            <p:nvPr/>
          </p:nvSpPr>
          <p:spPr>
            <a:xfrm rot="-5400000">
              <a:off x="1657401" y="4641810"/>
              <a:ext cx="38390" cy="32915"/>
            </a:xfrm>
            <a:custGeom>
              <a:avLst/>
              <a:gdLst/>
              <a:ahLst/>
              <a:cxnLst/>
              <a:rect l="l" t="t" r="r" b="b"/>
              <a:pathLst>
                <a:path w="694" h="595" extrusionOk="0">
                  <a:moveTo>
                    <a:pt x="397" y="1"/>
                  </a:moveTo>
                  <a:cubicBezTo>
                    <a:pt x="134" y="1"/>
                    <a:pt x="0" y="320"/>
                    <a:pt x="187" y="506"/>
                  </a:cubicBezTo>
                  <a:cubicBezTo>
                    <a:pt x="247" y="567"/>
                    <a:pt x="321" y="595"/>
                    <a:pt x="394" y="595"/>
                  </a:cubicBezTo>
                  <a:cubicBezTo>
                    <a:pt x="546" y="595"/>
                    <a:pt x="693" y="476"/>
                    <a:pt x="693" y="298"/>
                  </a:cubicBezTo>
                  <a:cubicBezTo>
                    <a:pt x="694" y="134"/>
                    <a:pt x="562" y="1"/>
                    <a:pt x="3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446;p16"/>
            <p:cNvSpPr/>
            <p:nvPr/>
          </p:nvSpPr>
          <p:spPr>
            <a:xfrm rot="-5400000">
              <a:off x="1788842" y="4641810"/>
              <a:ext cx="38390" cy="32915"/>
            </a:xfrm>
            <a:custGeom>
              <a:avLst/>
              <a:gdLst/>
              <a:ahLst/>
              <a:cxnLst/>
              <a:rect l="l" t="t" r="r" b="b"/>
              <a:pathLst>
                <a:path w="694" h="595" extrusionOk="0">
                  <a:moveTo>
                    <a:pt x="397" y="1"/>
                  </a:moveTo>
                  <a:cubicBezTo>
                    <a:pt x="132" y="1"/>
                    <a:pt x="0" y="319"/>
                    <a:pt x="187" y="506"/>
                  </a:cubicBezTo>
                  <a:cubicBezTo>
                    <a:pt x="248" y="567"/>
                    <a:pt x="322" y="595"/>
                    <a:pt x="395" y="595"/>
                  </a:cubicBezTo>
                  <a:cubicBezTo>
                    <a:pt x="547" y="595"/>
                    <a:pt x="693" y="476"/>
                    <a:pt x="693" y="298"/>
                  </a:cubicBezTo>
                  <a:cubicBezTo>
                    <a:pt x="694" y="134"/>
                    <a:pt x="560" y="2"/>
                    <a:pt x="3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447;p16"/>
            <p:cNvSpPr/>
            <p:nvPr/>
          </p:nvSpPr>
          <p:spPr>
            <a:xfrm rot="-5400000">
              <a:off x="1931208" y="4641838"/>
              <a:ext cx="38390" cy="32860"/>
            </a:xfrm>
            <a:custGeom>
              <a:avLst/>
              <a:gdLst/>
              <a:ahLst/>
              <a:cxnLst/>
              <a:rect l="l" t="t" r="r" b="b"/>
              <a:pathLst>
                <a:path w="694" h="594" extrusionOk="0">
                  <a:moveTo>
                    <a:pt x="397" y="0"/>
                  </a:moveTo>
                  <a:cubicBezTo>
                    <a:pt x="134" y="0"/>
                    <a:pt x="0" y="318"/>
                    <a:pt x="187" y="506"/>
                  </a:cubicBezTo>
                  <a:cubicBezTo>
                    <a:pt x="247" y="566"/>
                    <a:pt x="321" y="594"/>
                    <a:pt x="394" y="594"/>
                  </a:cubicBezTo>
                  <a:cubicBezTo>
                    <a:pt x="546" y="594"/>
                    <a:pt x="692" y="476"/>
                    <a:pt x="693" y="299"/>
                  </a:cubicBezTo>
                  <a:cubicBezTo>
                    <a:pt x="694" y="134"/>
                    <a:pt x="562" y="0"/>
                    <a:pt x="3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448;p16"/>
            <p:cNvSpPr/>
            <p:nvPr/>
          </p:nvSpPr>
          <p:spPr>
            <a:xfrm rot="-5400000">
              <a:off x="2062620" y="4641810"/>
              <a:ext cx="38390" cy="32915"/>
            </a:xfrm>
            <a:custGeom>
              <a:avLst/>
              <a:gdLst/>
              <a:ahLst/>
              <a:cxnLst/>
              <a:rect l="l" t="t" r="r" b="b"/>
              <a:pathLst>
                <a:path w="694" h="595" extrusionOk="0">
                  <a:moveTo>
                    <a:pt x="397" y="1"/>
                  </a:moveTo>
                  <a:cubicBezTo>
                    <a:pt x="132" y="1"/>
                    <a:pt x="0" y="320"/>
                    <a:pt x="187" y="507"/>
                  </a:cubicBezTo>
                  <a:cubicBezTo>
                    <a:pt x="248" y="567"/>
                    <a:pt x="322" y="594"/>
                    <a:pt x="395" y="594"/>
                  </a:cubicBezTo>
                  <a:cubicBezTo>
                    <a:pt x="547" y="594"/>
                    <a:pt x="693" y="477"/>
                    <a:pt x="693" y="298"/>
                  </a:cubicBezTo>
                  <a:cubicBezTo>
                    <a:pt x="694" y="135"/>
                    <a:pt x="560" y="1"/>
                    <a:pt x="3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449;p16"/>
            <p:cNvSpPr/>
            <p:nvPr/>
          </p:nvSpPr>
          <p:spPr>
            <a:xfrm rot="-5400000">
              <a:off x="2194088" y="4641783"/>
              <a:ext cx="38390" cy="32971"/>
            </a:xfrm>
            <a:custGeom>
              <a:avLst/>
              <a:gdLst/>
              <a:ahLst/>
              <a:cxnLst/>
              <a:rect l="l" t="t" r="r" b="b"/>
              <a:pathLst>
                <a:path w="694" h="596" extrusionOk="0">
                  <a:moveTo>
                    <a:pt x="397" y="1"/>
                  </a:moveTo>
                  <a:cubicBezTo>
                    <a:pt x="134" y="1"/>
                    <a:pt x="0" y="320"/>
                    <a:pt x="187" y="507"/>
                  </a:cubicBezTo>
                  <a:cubicBezTo>
                    <a:pt x="247" y="568"/>
                    <a:pt x="322" y="595"/>
                    <a:pt x="395" y="595"/>
                  </a:cubicBezTo>
                  <a:cubicBezTo>
                    <a:pt x="546" y="595"/>
                    <a:pt x="692" y="478"/>
                    <a:pt x="693" y="299"/>
                  </a:cubicBezTo>
                  <a:cubicBezTo>
                    <a:pt x="694" y="136"/>
                    <a:pt x="562" y="1"/>
                    <a:pt x="3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1450;p16"/>
            <p:cNvSpPr/>
            <p:nvPr/>
          </p:nvSpPr>
          <p:spPr>
            <a:xfrm rot="-5400000">
              <a:off x="2325446" y="4641810"/>
              <a:ext cx="38390" cy="32915"/>
            </a:xfrm>
            <a:custGeom>
              <a:avLst/>
              <a:gdLst/>
              <a:ahLst/>
              <a:cxnLst/>
              <a:rect l="l" t="t" r="r" b="b"/>
              <a:pathLst>
                <a:path w="694" h="595" extrusionOk="0">
                  <a:moveTo>
                    <a:pt x="397" y="0"/>
                  </a:moveTo>
                  <a:cubicBezTo>
                    <a:pt x="134" y="0"/>
                    <a:pt x="0" y="319"/>
                    <a:pt x="187" y="506"/>
                  </a:cubicBezTo>
                  <a:cubicBezTo>
                    <a:pt x="247" y="567"/>
                    <a:pt x="322" y="594"/>
                    <a:pt x="395" y="594"/>
                  </a:cubicBezTo>
                  <a:cubicBezTo>
                    <a:pt x="547" y="594"/>
                    <a:pt x="693" y="477"/>
                    <a:pt x="693" y="299"/>
                  </a:cubicBezTo>
                  <a:cubicBezTo>
                    <a:pt x="694" y="134"/>
                    <a:pt x="562" y="0"/>
                    <a:pt x="3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16"/>
            <p:cNvSpPr/>
            <p:nvPr/>
          </p:nvSpPr>
          <p:spPr>
            <a:xfrm rot="-5400000">
              <a:off x="2456886" y="4641810"/>
              <a:ext cx="38390" cy="32915"/>
            </a:xfrm>
            <a:custGeom>
              <a:avLst/>
              <a:gdLst/>
              <a:ahLst/>
              <a:cxnLst/>
              <a:rect l="l" t="t" r="r" b="b"/>
              <a:pathLst>
                <a:path w="694" h="595" extrusionOk="0">
                  <a:moveTo>
                    <a:pt x="397" y="0"/>
                  </a:moveTo>
                  <a:cubicBezTo>
                    <a:pt x="134" y="0"/>
                    <a:pt x="0" y="319"/>
                    <a:pt x="187" y="506"/>
                  </a:cubicBezTo>
                  <a:cubicBezTo>
                    <a:pt x="247" y="567"/>
                    <a:pt x="321" y="594"/>
                    <a:pt x="394" y="594"/>
                  </a:cubicBezTo>
                  <a:cubicBezTo>
                    <a:pt x="546" y="594"/>
                    <a:pt x="693" y="476"/>
                    <a:pt x="693" y="297"/>
                  </a:cubicBezTo>
                  <a:cubicBezTo>
                    <a:pt x="694" y="134"/>
                    <a:pt x="562" y="0"/>
                    <a:pt x="3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16"/>
            <p:cNvSpPr/>
            <p:nvPr/>
          </p:nvSpPr>
          <p:spPr>
            <a:xfrm rot="-5400000">
              <a:off x="2588326" y="4641810"/>
              <a:ext cx="38390" cy="32915"/>
            </a:xfrm>
            <a:custGeom>
              <a:avLst/>
              <a:gdLst/>
              <a:ahLst/>
              <a:cxnLst/>
              <a:rect l="l" t="t" r="r" b="b"/>
              <a:pathLst>
                <a:path w="694" h="595" extrusionOk="0">
                  <a:moveTo>
                    <a:pt x="397" y="0"/>
                  </a:moveTo>
                  <a:cubicBezTo>
                    <a:pt x="132" y="0"/>
                    <a:pt x="0" y="319"/>
                    <a:pt x="187" y="506"/>
                  </a:cubicBezTo>
                  <a:cubicBezTo>
                    <a:pt x="248" y="567"/>
                    <a:pt x="322" y="594"/>
                    <a:pt x="395" y="594"/>
                  </a:cubicBezTo>
                  <a:cubicBezTo>
                    <a:pt x="547" y="594"/>
                    <a:pt x="693" y="476"/>
                    <a:pt x="693" y="297"/>
                  </a:cubicBezTo>
                  <a:cubicBezTo>
                    <a:pt x="694" y="134"/>
                    <a:pt x="560" y="0"/>
                    <a:pt x="3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453;p16"/>
            <p:cNvSpPr/>
            <p:nvPr/>
          </p:nvSpPr>
          <p:spPr>
            <a:xfrm rot="-5400000">
              <a:off x="2719739" y="4641838"/>
              <a:ext cx="38390" cy="32860"/>
            </a:xfrm>
            <a:custGeom>
              <a:avLst/>
              <a:gdLst/>
              <a:ahLst/>
              <a:cxnLst/>
              <a:rect l="l" t="t" r="r" b="b"/>
              <a:pathLst>
                <a:path w="694" h="594" extrusionOk="0">
                  <a:moveTo>
                    <a:pt x="395" y="0"/>
                  </a:moveTo>
                  <a:cubicBezTo>
                    <a:pt x="132" y="0"/>
                    <a:pt x="1" y="319"/>
                    <a:pt x="187" y="506"/>
                  </a:cubicBezTo>
                  <a:cubicBezTo>
                    <a:pt x="247" y="566"/>
                    <a:pt x="322" y="593"/>
                    <a:pt x="395" y="593"/>
                  </a:cubicBezTo>
                  <a:cubicBezTo>
                    <a:pt x="547" y="593"/>
                    <a:pt x="694" y="475"/>
                    <a:pt x="693" y="296"/>
                  </a:cubicBezTo>
                  <a:cubicBezTo>
                    <a:pt x="693" y="132"/>
                    <a:pt x="560" y="0"/>
                    <a:pt x="397" y="0"/>
                  </a:cubicBezTo>
                  <a:cubicBezTo>
                    <a:pt x="396" y="0"/>
                    <a:pt x="396" y="0"/>
                    <a:pt x="3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16"/>
            <p:cNvSpPr/>
            <p:nvPr/>
          </p:nvSpPr>
          <p:spPr>
            <a:xfrm rot="-5400000">
              <a:off x="2851124" y="4641838"/>
              <a:ext cx="38390" cy="32860"/>
            </a:xfrm>
            <a:custGeom>
              <a:avLst/>
              <a:gdLst/>
              <a:ahLst/>
              <a:cxnLst/>
              <a:rect l="l" t="t" r="r" b="b"/>
              <a:pathLst>
                <a:path w="694" h="594" extrusionOk="0">
                  <a:moveTo>
                    <a:pt x="395" y="1"/>
                  </a:moveTo>
                  <a:cubicBezTo>
                    <a:pt x="133" y="1"/>
                    <a:pt x="1" y="319"/>
                    <a:pt x="187" y="505"/>
                  </a:cubicBezTo>
                  <a:cubicBezTo>
                    <a:pt x="247" y="567"/>
                    <a:pt x="322" y="594"/>
                    <a:pt x="395" y="594"/>
                  </a:cubicBezTo>
                  <a:cubicBezTo>
                    <a:pt x="546" y="594"/>
                    <a:pt x="692" y="476"/>
                    <a:pt x="693" y="298"/>
                  </a:cubicBezTo>
                  <a:cubicBezTo>
                    <a:pt x="694" y="135"/>
                    <a:pt x="562" y="1"/>
                    <a:pt x="397" y="1"/>
                  </a:cubicBezTo>
                  <a:cubicBezTo>
                    <a:pt x="396" y="1"/>
                    <a:pt x="396" y="1"/>
                    <a:pt x="3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16"/>
            <p:cNvSpPr/>
            <p:nvPr/>
          </p:nvSpPr>
          <p:spPr>
            <a:xfrm rot="-5400000">
              <a:off x="2982564" y="4641838"/>
              <a:ext cx="38390" cy="32860"/>
            </a:xfrm>
            <a:custGeom>
              <a:avLst/>
              <a:gdLst/>
              <a:ahLst/>
              <a:cxnLst/>
              <a:rect l="l" t="t" r="r" b="b"/>
              <a:pathLst>
                <a:path w="694" h="594" extrusionOk="0">
                  <a:moveTo>
                    <a:pt x="395" y="1"/>
                  </a:moveTo>
                  <a:cubicBezTo>
                    <a:pt x="132" y="1"/>
                    <a:pt x="1" y="320"/>
                    <a:pt x="187" y="507"/>
                  </a:cubicBezTo>
                  <a:cubicBezTo>
                    <a:pt x="247" y="567"/>
                    <a:pt x="322" y="594"/>
                    <a:pt x="395" y="594"/>
                  </a:cubicBezTo>
                  <a:cubicBezTo>
                    <a:pt x="547" y="594"/>
                    <a:pt x="694" y="476"/>
                    <a:pt x="693" y="297"/>
                  </a:cubicBezTo>
                  <a:cubicBezTo>
                    <a:pt x="693" y="133"/>
                    <a:pt x="560" y="1"/>
                    <a:pt x="397" y="1"/>
                  </a:cubicBezTo>
                  <a:cubicBezTo>
                    <a:pt x="396" y="1"/>
                    <a:pt x="396" y="1"/>
                    <a:pt x="3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16"/>
            <p:cNvSpPr/>
            <p:nvPr/>
          </p:nvSpPr>
          <p:spPr>
            <a:xfrm rot="-5400000">
              <a:off x="3113949" y="4641838"/>
              <a:ext cx="38390" cy="32860"/>
            </a:xfrm>
            <a:custGeom>
              <a:avLst/>
              <a:gdLst/>
              <a:ahLst/>
              <a:cxnLst/>
              <a:rect l="l" t="t" r="r" b="b"/>
              <a:pathLst>
                <a:path w="694" h="594" extrusionOk="0">
                  <a:moveTo>
                    <a:pt x="397" y="0"/>
                  </a:moveTo>
                  <a:cubicBezTo>
                    <a:pt x="134" y="0"/>
                    <a:pt x="0" y="319"/>
                    <a:pt x="187" y="506"/>
                  </a:cubicBezTo>
                  <a:cubicBezTo>
                    <a:pt x="248" y="567"/>
                    <a:pt x="322" y="594"/>
                    <a:pt x="395" y="594"/>
                  </a:cubicBezTo>
                  <a:cubicBezTo>
                    <a:pt x="547" y="594"/>
                    <a:pt x="693" y="476"/>
                    <a:pt x="693" y="297"/>
                  </a:cubicBezTo>
                  <a:cubicBezTo>
                    <a:pt x="694" y="134"/>
                    <a:pt x="560" y="0"/>
                    <a:pt x="3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57" name="Google Shape;1457;p16"/>
          <p:cNvSpPr/>
          <p:nvPr/>
        </p:nvSpPr>
        <p:spPr>
          <a:xfrm rot="-2967096" flipH="1">
            <a:off x="-549943" y="-1280040"/>
            <a:ext cx="2832378" cy="3758053"/>
          </a:xfrm>
          <a:custGeom>
            <a:avLst/>
            <a:gdLst/>
            <a:ahLst/>
            <a:cxnLst/>
            <a:rect l="l" t="t" r="r" b="b"/>
            <a:pathLst>
              <a:path w="37811" h="50532" extrusionOk="0">
                <a:moveTo>
                  <a:pt x="13391" y="0"/>
                </a:moveTo>
                <a:lnTo>
                  <a:pt x="1" y="50532"/>
                </a:lnTo>
                <a:lnTo>
                  <a:pt x="37811" y="19957"/>
                </a:lnTo>
                <a:lnTo>
                  <a:pt x="13391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58" name="Google Shape;1458;p16"/>
          <p:cNvGrpSpPr/>
          <p:nvPr/>
        </p:nvGrpSpPr>
        <p:grpSpPr>
          <a:xfrm>
            <a:off x="-239740" y="-160172"/>
            <a:ext cx="3180247" cy="1605531"/>
            <a:chOff x="-6052225" y="1317513"/>
            <a:chExt cx="5175341" cy="2612744"/>
          </a:xfrm>
        </p:grpSpPr>
        <p:sp>
          <p:nvSpPr>
            <p:cNvPr id="1459" name="Google Shape;1459;p16"/>
            <p:cNvSpPr/>
            <p:nvPr/>
          </p:nvSpPr>
          <p:spPr>
            <a:xfrm>
              <a:off x="-1910958" y="3498683"/>
              <a:ext cx="65208" cy="55665"/>
            </a:xfrm>
            <a:custGeom>
              <a:avLst/>
              <a:gdLst/>
              <a:ahLst/>
              <a:cxnLst/>
              <a:rect l="l" t="t" r="r" b="b"/>
              <a:pathLst>
                <a:path w="697" h="595" extrusionOk="0">
                  <a:moveTo>
                    <a:pt x="397" y="0"/>
                  </a:moveTo>
                  <a:cubicBezTo>
                    <a:pt x="324" y="0"/>
                    <a:pt x="250" y="27"/>
                    <a:pt x="189" y="87"/>
                  </a:cubicBezTo>
                  <a:cubicBezTo>
                    <a:pt x="1" y="274"/>
                    <a:pt x="134" y="594"/>
                    <a:pt x="399" y="594"/>
                  </a:cubicBezTo>
                  <a:cubicBezTo>
                    <a:pt x="563" y="594"/>
                    <a:pt x="695" y="462"/>
                    <a:pt x="696" y="298"/>
                  </a:cubicBezTo>
                  <a:cubicBezTo>
                    <a:pt x="696" y="119"/>
                    <a:pt x="550" y="0"/>
                    <a:pt x="3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460" name="Google Shape;1460;p16"/>
            <p:cNvSpPr/>
            <p:nvPr/>
          </p:nvSpPr>
          <p:spPr>
            <a:xfrm>
              <a:off x="-4750016" y="2545532"/>
              <a:ext cx="775290" cy="648617"/>
            </a:xfrm>
            <a:custGeom>
              <a:avLst/>
              <a:gdLst/>
              <a:ahLst/>
              <a:cxnLst/>
              <a:rect l="l" t="t" r="r" b="b"/>
              <a:pathLst>
                <a:path w="8287" h="6933" extrusionOk="0">
                  <a:moveTo>
                    <a:pt x="168" y="0"/>
                  </a:moveTo>
                  <a:cubicBezTo>
                    <a:pt x="125" y="0"/>
                    <a:pt x="90" y="12"/>
                    <a:pt x="67" y="37"/>
                  </a:cubicBezTo>
                  <a:cubicBezTo>
                    <a:pt x="0" y="109"/>
                    <a:pt x="360" y="590"/>
                    <a:pt x="954" y="1295"/>
                  </a:cubicBezTo>
                  <a:cubicBezTo>
                    <a:pt x="1246" y="1637"/>
                    <a:pt x="1519" y="2107"/>
                    <a:pt x="1918" y="2512"/>
                  </a:cubicBezTo>
                  <a:cubicBezTo>
                    <a:pt x="2260" y="2865"/>
                    <a:pt x="2658" y="3205"/>
                    <a:pt x="3051" y="3563"/>
                  </a:cubicBezTo>
                  <a:cubicBezTo>
                    <a:pt x="3431" y="3908"/>
                    <a:pt x="3907" y="4152"/>
                    <a:pt x="4304" y="4474"/>
                  </a:cubicBezTo>
                  <a:cubicBezTo>
                    <a:pt x="4717" y="4806"/>
                    <a:pt x="5115" y="5143"/>
                    <a:pt x="5514" y="5427"/>
                  </a:cubicBezTo>
                  <a:cubicBezTo>
                    <a:pt x="5975" y="5757"/>
                    <a:pt x="6416" y="6043"/>
                    <a:pt x="6802" y="6273"/>
                  </a:cubicBezTo>
                  <a:cubicBezTo>
                    <a:pt x="7474" y="6671"/>
                    <a:pt x="7957" y="6932"/>
                    <a:pt x="8138" y="6932"/>
                  </a:cubicBezTo>
                  <a:cubicBezTo>
                    <a:pt x="8172" y="6932"/>
                    <a:pt x="8195" y="6923"/>
                    <a:pt x="8207" y="6904"/>
                  </a:cubicBezTo>
                  <a:cubicBezTo>
                    <a:pt x="8286" y="6779"/>
                    <a:pt x="7849" y="6358"/>
                    <a:pt x="7152" y="5763"/>
                  </a:cubicBezTo>
                  <a:lnTo>
                    <a:pt x="6002" y="4770"/>
                  </a:lnTo>
                  <a:cubicBezTo>
                    <a:pt x="5633" y="4463"/>
                    <a:pt x="5215" y="4167"/>
                    <a:pt x="4817" y="3830"/>
                  </a:cubicBezTo>
                  <a:lnTo>
                    <a:pt x="3661" y="2856"/>
                  </a:lnTo>
                  <a:cubicBezTo>
                    <a:pt x="3269" y="2512"/>
                    <a:pt x="2943" y="2112"/>
                    <a:pt x="2586" y="1794"/>
                  </a:cubicBezTo>
                  <a:lnTo>
                    <a:pt x="1444" y="799"/>
                  </a:lnTo>
                  <a:cubicBezTo>
                    <a:pt x="858" y="305"/>
                    <a:pt x="389" y="0"/>
                    <a:pt x="1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461" name="Google Shape;1461;p16"/>
            <p:cNvSpPr/>
            <p:nvPr/>
          </p:nvSpPr>
          <p:spPr>
            <a:xfrm>
              <a:off x="-4250145" y="2617197"/>
              <a:ext cx="875675" cy="697920"/>
            </a:xfrm>
            <a:custGeom>
              <a:avLst/>
              <a:gdLst/>
              <a:ahLst/>
              <a:cxnLst/>
              <a:rect l="l" t="t" r="r" b="b"/>
              <a:pathLst>
                <a:path w="9360" h="7460" extrusionOk="0">
                  <a:moveTo>
                    <a:pt x="238" y="0"/>
                  </a:moveTo>
                  <a:cubicBezTo>
                    <a:pt x="217" y="70"/>
                    <a:pt x="205" y="161"/>
                    <a:pt x="187" y="240"/>
                  </a:cubicBezTo>
                  <a:cubicBezTo>
                    <a:pt x="129" y="563"/>
                    <a:pt x="62" y="841"/>
                    <a:pt x="26" y="1178"/>
                  </a:cubicBezTo>
                  <a:cubicBezTo>
                    <a:pt x="1" y="1519"/>
                    <a:pt x="29" y="1929"/>
                    <a:pt x="101" y="2278"/>
                  </a:cubicBezTo>
                  <a:cubicBezTo>
                    <a:pt x="333" y="3278"/>
                    <a:pt x="865" y="4065"/>
                    <a:pt x="1369" y="4625"/>
                  </a:cubicBezTo>
                  <a:cubicBezTo>
                    <a:pt x="1782" y="5085"/>
                    <a:pt x="2255" y="5487"/>
                    <a:pt x="2776" y="5821"/>
                  </a:cubicBezTo>
                  <a:cubicBezTo>
                    <a:pt x="3053" y="5994"/>
                    <a:pt x="3257" y="6085"/>
                    <a:pt x="3366" y="6085"/>
                  </a:cubicBezTo>
                  <a:cubicBezTo>
                    <a:pt x="3403" y="6085"/>
                    <a:pt x="3429" y="6075"/>
                    <a:pt x="3444" y="6054"/>
                  </a:cubicBezTo>
                  <a:cubicBezTo>
                    <a:pt x="3474" y="6011"/>
                    <a:pt x="3317" y="5819"/>
                    <a:pt x="3029" y="5506"/>
                  </a:cubicBezTo>
                  <a:cubicBezTo>
                    <a:pt x="2744" y="5188"/>
                    <a:pt x="2321" y="4753"/>
                    <a:pt x="1901" y="4177"/>
                  </a:cubicBezTo>
                  <a:cubicBezTo>
                    <a:pt x="1490" y="3615"/>
                    <a:pt x="1196" y="2844"/>
                    <a:pt x="1061" y="2078"/>
                  </a:cubicBezTo>
                  <a:cubicBezTo>
                    <a:pt x="1061" y="2051"/>
                    <a:pt x="1063" y="2046"/>
                    <a:pt x="1065" y="2046"/>
                  </a:cubicBezTo>
                  <a:cubicBezTo>
                    <a:pt x="1066" y="2046"/>
                    <a:pt x="1067" y="2048"/>
                    <a:pt x="1068" y="2048"/>
                  </a:cubicBezTo>
                  <a:cubicBezTo>
                    <a:pt x="1068" y="2048"/>
                    <a:pt x="1068" y="2048"/>
                    <a:pt x="1068" y="2045"/>
                  </a:cubicBezTo>
                  <a:lnTo>
                    <a:pt x="1068" y="2045"/>
                  </a:lnTo>
                  <a:cubicBezTo>
                    <a:pt x="1068" y="2045"/>
                    <a:pt x="1069" y="2045"/>
                    <a:pt x="1069" y="2045"/>
                  </a:cubicBezTo>
                  <a:cubicBezTo>
                    <a:pt x="1069" y="2045"/>
                    <a:pt x="1068" y="2044"/>
                    <a:pt x="1068" y="2044"/>
                  </a:cubicBezTo>
                  <a:lnTo>
                    <a:pt x="1068" y="2044"/>
                  </a:lnTo>
                  <a:cubicBezTo>
                    <a:pt x="1068" y="2044"/>
                    <a:pt x="1077" y="2053"/>
                    <a:pt x="1140" y="2121"/>
                  </a:cubicBezTo>
                  <a:lnTo>
                    <a:pt x="1163" y="2146"/>
                  </a:lnTo>
                  <a:lnTo>
                    <a:pt x="1222" y="2199"/>
                  </a:lnTo>
                  <a:lnTo>
                    <a:pt x="1456" y="2407"/>
                  </a:lnTo>
                  <a:cubicBezTo>
                    <a:pt x="1613" y="2546"/>
                    <a:pt x="1775" y="2681"/>
                    <a:pt x="1940" y="2811"/>
                  </a:cubicBezTo>
                  <a:cubicBezTo>
                    <a:pt x="2267" y="3075"/>
                    <a:pt x="2603" y="3328"/>
                    <a:pt x="2919" y="3597"/>
                  </a:cubicBezTo>
                  <a:cubicBezTo>
                    <a:pt x="3576" y="4155"/>
                    <a:pt x="4233" y="4692"/>
                    <a:pt x="4886" y="5145"/>
                  </a:cubicBezTo>
                  <a:cubicBezTo>
                    <a:pt x="5570" y="5623"/>
                    <a:pt x="6279" y="6065"/>
                    <a:pt x="7011" y="6467"/>
                  </a:cubicBezTo>
                  <a:cubicBezTo>
                    <a:pt x="8160" y="7097"/>
                    <a:pt x="8993" y="7460"/>
                    <a:pt x="9228" y="7460"/>
                  </a:cubicBezTo>
                  <a:cubicBezTo>
                    <a:pt x="9262" y="7460"/>
                    <a:pt x="9284" y="7452"/>
                    <a:pt x="9291" y="7436"/>
                  </a:cubicBezTo>
                  <a:cubicBezTo>
                    <a:pt x="9360" y="7298"/>
                    <a:pt x="8539" y="6778"/>
                    <a:pt x="7329" y="5937"/>
                  </a:cubicBezTo>
                  <a:cubicBezTo>
                    <a:pt x="6740" y="5528"/>
                    <a:pt x="6072" y="5026"/>
                    <a:pt x="5360" y="4477"/>
                  </a:cubicBezTo>
                  <a:cubicBezTo>
                    <a:pt x="4746" y="4006"/>
                    <a:pt x="4079" y="3518"/>
                    <a:pt x="3445" y="2964"/>
                  </a:cubicBezTo>
                  <a:cubicBezTo>
                    <a:pt x="3141" y="2696"/>
                    <a:pt x="2834" y="2428"/>
                    <a:pt x="2535" y="2151"/>
                  </a:cubicBezTo>
                  <a:cubicBezTo>
                    <a:pt x="2382" y="2015"/>
                    <a:pt x="2233" y="1876"/>
                    <a:pt x="2086" y="1734"/>
                  </a:cubicBezTo>
                  <a:lnTo>
                    <a:pt x="1865" y="1524"/>
                  </a:lnTo>
                  <a:lnTo>
                    <a:pt x="1520" y="1174"/>
                  </a:lnTo>
                  <a:cubicBezTo>
                    <a:pt x="1268" y="923"/>
                    <a:pt x="1009" y="622"/>
                    <a:pt x="779" y="453"/>
                  </a:cubicBezTo>
                  <a:lnTo>
                    <a:pt x="419" y="153"/>
                  </a:lnTo>
                  <a:lnTo>
                    <a:pt x="2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462" name="Google Shape;1462;p16"/>
            <p:cNvSpPr/>
            <p:nvPr/>
          </p:nvSpPr>
          <p:spPr>
            <a:xfrm>
              <a:off x="-3277908" y="3334212"/>
              <a:ext cx="490602" cy="107588"/>
            </a:xfrm>
            <a:custGeom>
              <a:avLst/>
              <a:gdLst/>
              <a:ahLst/>
              <a:cxnLst/>
              <a:rect l="l" t="t" r="r" b="b"/>
              <a:pathLst>
                <a:path w="5244" h="1150" extrusionOk="0">
                  <a:moveTo>
                    <a:pt x="907" y="0"/>
                  </a:moveTo>
                  <a:cubicBezTo>
                    <a:pt x="882" y="0"/>
                    <a:pt x="857" y="0"/>
                    <a:pt x="832" y="1"/>
                  </a:cubicBezTo>
                  <a:cubicBezTo>
                    <a:pt x="377" y="6"/>
                    <a:pt x="54" y="125"/>
                    <a:pt x="17" y="325"/>
                  </a:cubicBezTo>
                  <a:cubicBezTo>
                    <a:pt x="1" y="425"/>
                    <a:pt x="278" y="538"/>
                    <a:pt x="712" y="685"/>
                  </a:cubicBezTo>
                  <a:cubicBezTo>
                    <a:pt x="925" y="757"/>
                    <a:pt x="1158" y="939"/>
                    <a:pt x="1433" y="1001"/>
                  </a:cubicBezTo>
                  <a:cubicBezTo>
                    <a:pt x="1672" y="1057"/>
                    <a:pt x="1931" y="1076"/>
                    <a:pt x="2191" y="1119"/>
                  </a:cubicBezTo>
                  <a:cubicBezTo>
                    <a:pt x="2236" y="1125"/>
                    <a:pt x="2281" y="1128"/>
                    <a:pt x="2326" y="1128"/>
                  </a:cubicBezTo>
                  <a:cubicBezTo>
                    <a:pt x="2511" y="1128"/>
                    <a:pt x="2702" y="1083"/>
                    <a:pt x="2886" y="1083"/>
                  </a:cubicBezTo>
                  <a:cubicBezTo>
                    <a:pt x="2912" y="1083"/>
                    <a:pt x="2938" y="1084"/>
                    <a:pt x="2964" y="1086"/>
                  </a:cubicBezTo>
                  <a:cubicBezTo>
                    <a:pt x="3226" y="1108"/>
                    <a:pt x="3482" y="1147"/>
                    <a:pt x="3725" y="1149"/>
                  </a:cubicBezTo>
                  <a:cubicBezTo>
                    <a:pt x="3750" y="1149"/>
                    <a:pt x="3776" y="1149"/>
                    <a:pt x="3801" y="1149"/>
                  </a:cubicBezTo>
                  <a:cubicBezTo>
                    <a:pt x="4031" y="1149"/>
                    <a:pt x="4261" y="1138"/>
                    <a:pt x="4490" y="1115"/>
                  </a:cubicBezTo>
                  <a:cubicBezTo>
                    <a:pt x="4948" y="1061"/>
                    <a:pt x="5243" y="1016"/>
                    <a:pt x="5242" y="869"/>
                  </a:cubicBezTo>
                  <a:cubicBezTo>
                    <a:pt x="5241" y="723"/>
                    <a:pt x="4948" y="599"/>
                    <a:pt x="4505" y="496"/>
                  </a:cubicBezTo>
                  <a:cubicBezTo>
                    <a:pt x="4288" y="445"/>
                    <a:pt x="4038" y="377"/>
                    <a:pt x="3770" y="331"/>
                  </a:cubicBezTo>
                  <a:cubicBezTo>
                    <a:pt x="3537" y="294"/>
                    <a:pt x="3286" y="299"/>
                    <a:pt x="3034" y="265"/>
                  </a:cubicBezTo>
                  <a:cubicBezTo>
                    <a:pt x="2791" y="233"/>
                    <a:pt x="2542" y="219"/>
                    <a:pt x="2299" y="190"/>
                  </a:cubicBezTo>
                  <a:cubicBezTo>
                    <a:pt x="2045" y="162"/>
                    <a:pt x="1810" y="51"/>
                    <a:pt x="1575" y="32"/>
                  </a:cubicBezTo>
                  <a:cubicBezTo>
                    <a:pt x="1335" y="14"/>
                    <a:pt x="1110" y="0"/>
                    <a:pt x="9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463" name="Google Shape;1463;p16"/>
            <p:cNvSpPr/>
            <p:nvPr/>
          </p:nvSpPr>
          <p:spPr>
            <a:xfrm>
              <a:off x="-3117085" y="2958957"/>
              <a:ext cx="369823" cy="400790"/>
            </a:xfrm>
            <a:custGeom>
              <a:avLst/>
              <a:gdLst/>
              <a:ahLst/>
              <a:cxnLst/>
              <a:rect l="l" t="t" r="r" b="b"/>
              <a:pathLst>
                <a:path w="3953" h="4284" extrusionOk="0">
                  <a:moveTo>
                    <a:pt x="175" y="1"/>
                  </a:moveTo>
                  <a:cubicBezTo>
                    <a:pt x="149" y="1"/>
                    <a:pt x="127" y="9"/>
                    <a:pt x="108" y="25"/>
                  </a:cubicBezTo>
                  <a:cubicBezTo>
                    <a:pt x="1" y="123"/>
                    <a:pt x="117" y="442"/>
                    <a:pt x="373" y="866"/>
                  </a:cubicBezTo>
                  <a:cubicBezTo>
                    <a:pt x="497" y="1072"/>
                    <a:pt x="636" y="1316"/>
                    <a:pt x="813" y="1557"/>
                  </a:cubicBezTo>
                  <a:cubicBezTo>
                    <a:pt x="966" y="1766"/>
                    <a:pt x="1168" y="1951"/>
                    <a:pt x="1345" y="2166"/>
                  </a:cubicBezTo>
                  <a:cubicBezTo>
                    <a:pt x="1515" y="2375"/>
                    <a:pt x="1706" y="2568"/>
                    <a:pt x="1887" y="2767"/>
                  </a:cubicBezTo>
                  <a:cubicBezTo>
                    <a:pt x="2074" y="2973"/>
                    <a:pt x="2198" y="3230"/>
                    <a:pt x="2383" y="3409"/>
                  </a:cubicBezTo>
                  <a:cubicBezTo>
                    <a:pt x="2576" y="3600"/>
                    <a:pt x="2779" y="3780"/>
                    <a:pt x="2991" y="3949"/>
                  </a:cubicBezTo>
                  <a:cubicBezTo>
                    <a:pt x="3270" y="4165"/>
                    <a:pt x="3527" y="4283"/>
                    <a:pt x="3705" y="4283"/>
                  </a:cubicBezTo>
                  <a:cubicBezTo>
                    <a:pt x="3778" y="4283"/>
                    <a:pt x="3838" y="4263"/>
                    <a:pt x="3880" y="4222"/>
                  </a:cubicBezTo>
                  <a:cubicBezTo>
                    <a:pt x="3952" y="4151"/>
                    <a:pt x="3778" y="3884"/>
                    <a:pt x="3505" y="3479"/>
                  </a:cubicBezTo>
                  <a:cubicBezTo>
                    <a:pt x="3372" y="3281"/>
                    <a:pt x="3291" y="2986"/>
                    <a:pt x="3109" y="2750"/>
                  </a:cubicBezTo>
                  <a:cubicBezTo>
                    <a:pt x="2950" y="2547"/>
                    <a:pt x="2757" y="2353"/>
                    <a:pt x="2578" y="2140"/>
                  </a:cubicBezTo>
                  <a:cubicBezTo>
                    <a:pt x="2405" y="1935"/>
                    <a:pt x="2134" y="1812"/>
                    <a:pt x="1955" y="1613"/>
                  </a:cubicBezTo>
                  <a:cubicBezTo>
                    <a:pt x="1769" y="1407"/>
                    <a:pt x="1601" y="1190"/>
                    <a:pt x="1420" y="1008"/>
                  </a:cubicBezTo>
                  <a:cubicBezTo>
                    <a:pt x="1211" y="796"/>
                    <a:pt x="1012" y="606"/>
                    <a:pt x="832" y="452"/>
                  </a:cubicBezTo>
                  <a:cubicBezTo>
                    <a:pt x="523" y="188"/>
                    <a:pt x="303" y="1"/>
                    <a:pt x="1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464" name="Google Shape;1464;p16"/>
            <p:cNvSpPr/>
            <p:nvPr/>
          </p:nvSpPr>
          <p:spPr>
            <a:xfrm>
              <a:off x="-3076763" y="2874196"/>
              <a:ext cx="513523" cy="514459"/>
            </a:xfrm>
            <a:custGeom>
              <a:avLst/>
              <a:gdLst/>
              <a:ahLst/>
              <a:cxnLst/>
              <a:rect l="l" t="t" r="r" b="b"/>
              <a:pathLst>
                <a:path w="5489" h="5499" extrusionOk="0">
                  <a:moveTo>
                    <a:pt x="243" y="0"/>
                  </a:moveTo>
                  <a:cubicBezTo>
                    <a:pt x="158" y="0"/>
                    <a:pt x="96" y="23"/>
                    <a:pt x="62" y="71"/>
                  </a:cubicBezTo>
                  <a:cubicBezTo>
                    <a:pt x="0" y="154"/>
                    <a:pt x="300" y="458"/>
                    <a:pt x="743" y="935"/>
                  </a:cubicBezTo>
                  <a:cubicBezTo>
                    <a:pt x="959" y="1167"/>
                    <a:pt x="1141" y="1514"/>
                    <a:pt x="1414" y="1799"/>
                  </a:cubicBezTo>
                  <a:lnTo>
                    <a:pt x="2183" y="2552"/>
                  </a:lnTo>
                  <a:cubicBezTo>
                    <a:pt x="2429" y="2808"/>
                    <a:pt x="2769" y="2984"/>
                    <a:pt x="3016" y="3243"/>
                  </a:cubicBezTo>
                  <a:lnTo>
                    <a:pt x="3742" y="4039"/>
                  </a:lnTo>
                  <a:cubicBezTo>
                    <a:pt x="4019" y="4325"/>
                    <a:pt x="4272" y="4589"/>
                    <a:pt x="4500" y="4810"/>
                  </a:cubicBezTo>
                  <a:cubicBezTo>
                    <a:pt x="4911" y="5211"/>
                    <a:pt x="5187" y="5498"/>
                    <a:pt x="5326" y="5498"/>
                  </a:cubicBezTo>
                  <a:cubicBezTo>
                    <a:pt x="5345" y="5498"/>
                    <a:pt x="5361" y="5493"/>
                    <a:pt x="5375" y="5482"/>
                  </a:cubicBezTo>
                  <a:cubicBezTo>
                    <a:pt x="5488" y="5392"/>
                    <a:pt x="5326" y="4977"/>
                    <a:pt x="4972" y="4411"/>
                  </a:cubicBezTo>
                  <a:cubicBezTo>
                    <a:pt x="4800" y="4137"/>
                    <a:pt x="4600" y="3812"/>
                    <a:pt x="4350" y="3491"/>
                  </a:cubicBezTo>
                  <a:cubicBezTo>
                    <a:pt x="4136" y="3213"/>
                    <a:pt x="3862" y="2956"/>
                    <a:pt x="3610" y="2672"/>
                  </a:cubicBezTo>
                  <a:cubicBezTo>
                    <a:pt x="3366" y="2398"/>
                    <a:pt x="3096" y="2140"/>
                    <a:pt x="2834" y="1884"/>
                  </a:cubicBezTo>
                  <a:cubicBezTo>
                    <a:pt x="2562" y="1618"/>
                    <a:pt x="2346" y="1302"/>
                    <a:pt x="2076" y="1075"/>
                  </a:cubicBezTo>
                  <a:cubicBezTo>
                    <a:pt x="1796" y="835"/>
                    <a:pt x="1501" y="611"/>
                    <a:pt x="1195" y="405"/>
                  </a:cubicBezTo>
                  <a:cubicBezTo>
                    <a:pt x="795" y="139"/>
                    <a:pt x="451" y="0"/>
                    <a:pt x="2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465" name="Google Shape;1465;p16"/>
            <p:cNvSpPr/>
            <p:nvPr/>
          </p:nvSpPr>
          <p:spPr>
            <a:xfrm>
              <a:off x="-2522161" y="3400449"/>
              <a:ext cx="1547774" cy="444012"/>
            </a:xfrm>
            <a:custGeom>
              <a:avLst/>
              <a:gdLst/>
              <a:ahLst/>
              <a:cxnLst/>
              <a:rect l="l" t="t" r="r" b="b"/>
              <a:pathLst>
                <a:path w="16544" h="4746" extrusionOk="0">
                  <a:moveTo>
                    <a:pt x="2287" y="0"/>
                  </a:moveTo>
                  <a:cubicBezTo>
                    <a:pt x="880" y="0"/>
                    <a:pt x="1" y="242"/>
                    <a:pt x="37" y="422"/>
                  </a:cubicBezTo>
                  <a:cubicBezTo>
                    <a:pt x="54" y="535"/>
                    <a:pt x="1011" y="520"/>
                    <a:pt x="2454" y="697"/>
                  </a:cubicBezTo>
                  <a:cubicBezTo>
                    <a:pt x="3159" y="788"/>
                    <a:pt x="3960" y="1015"/>
                    <a:pt x="4827" y="1201"/>
                  </a:cubicBezTo>
                  <a:cubicBezTo>
                    <a:pt x="5580" y="1350"/>
                    <a:pt x="6380" y="1524"/>
                    <a:pt x="7187" y="1741"/>
                  </a:cubicBezTo>
                  <a:cubicBezTo>
                    <a:pt x="7960" y="1958"/>
                    <a:pt x="8780" y="2078"/>
                    <a:pt x="9548" y="2334"/>
                  </a:cubicBezTo>
                  <a:cubicBezTo>
                    <a:pt x="10345" y="2600"/>
                    <a:pt x="11117" y="2896"/>
                    <a:pt x="11845" y="3163"/>
                  </a:cubicBezTo>
                  <a:lnTo>
                    <a:pt x="14145" y="4008"/>
                  </a:lnTo>
                  <a:cubicBezTo>
                    <a:pt x="15323" y="4435"/>
                    <a:pt x="16149" y="4746"/>
                    <a:pt x="16406" y="4746"/>
                  </a:cubicBezTo>
                  <a:cubicBezTo>
                    <a:pt x="16451" y="4746"/>
                    <a:pt x="16479" y="4736"/>
                    <a:pt x="16487" y="4715"/>
                  </a:cubicBezTo>
                  <a:cubicBezTo>
                    <a:pt x="16543" y="4583"/>
                    <a:pt x="15713" y="4087"/>
                    <a:pt x="14380" y="3435"/>
                  </a:cubicBezTo>
                  <a:cubicBezTo>
                    <a:pt x="13731" y="3121"/>
                    <a:pt x="12975" y="2747"/>
                    <a:pt x="12132" y="2397"/>
                  </a:cubicBezTo>
                  <a:cubicBezTo>
                    <a:pt x="11407" y="2090"/>
                    <a:pt x="10607" y="1832"/>
                    <a:pt x="9800" y="1549"/>
                  </a:cubicBezTo>
                  <a:cubicBezTo>
                    <a:pt x="9022" y="1278"/>
                    <a:pt x="8212" y="1049"/>
                    <a:pt x="7414" y="836"/>
                  </a:cubicBezTo>
                  <a:cubicBezTo>
                    <a:pt x="6582" y="623"/>
                    <a:pt x="5776" y="352"/>
                    <a:pt x="4987" y="235"/>
                  </a:cubicBezTo>
                  <a:cubicBezTo>
                    <a:pt x="4161" y="99"/>
                    <a:pt x="3327" y="21"/>
                    <a:pt x="2490" y="2"/>
                  </a:cubicBezTo>
                  <a:cubicBezTo>
                    <a:pt x="2421" y="1"/>
                    <a:pt x="2354" y="0"/>
                    <a:pt x="22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466" name="Google Shape;1466;p16"/>
            <p:cNvSpPr/>
            <p:nvPr/>
          </p:nvSpPr>
          <p:spPr>
            <a:xfrm>
              <a:off x="-1689043" y="2435136"/>
              <a:ext cx="733658" cy="1366464"/>
            </a:xfrm>
            <a:custGeom>
              <a:avLst/>
              <a:gdLst/>
              <a:ahLst/>
              <a:cxnLst/>
              <a:rect l="l" t="t" r="r" b="b"/>
              <a:pathLst>
                <a:path w="7842" h="14606" extrusionOk="0">
                  <a:moveTo>
                    <a:pt x="137" y="0"/>
                  </a:moveTo>
                  <a:cubicBezTo>
                    <a:pt x="124" y="0"/>
                    <a:pt x="114" y="4"/>
                    <a:pt x="107" y="11"/>
                  </a:cubicBezTo>
                  <a:cubicBezTo>
                    <a:pt x="1" y="114"/>
                    <a:pt x="588" y="868"/>
                    <a:pt x="1522" y="1980"/>
                  </a:cubicBezTo>
                  <a:cubicBezTo>
                    <a:pt x="1974" y="2521"/>
                    <a:pt x="2488" y="3163"/>
                    <a:pt x="3034" y="3855"/>
                  </a:cubicBezTo>
                  <a:cubicBezTo>
                    <a:pt x="3503" y="4452"/>
                    <a:pt x="4019" y="5072"/>
                    <a:pt x="4472" y="5753"/>
                  </a:cubicBezTo>
                  <a:cubicBezTo>
                    <a:pt x="4905" y="6408"/>
                    <a:pt x="5332" y="7085"/>
                    <a:pt x="5673" y="7787"/>
                  </a:cubicBezTo>
                  <a:cubicBezTo>
                    <a:pt x="6027" y="8519"/>
                    <a:pt x="6242" y="9282"/>
                    <a:pt x="6459" y="9991"/>
                  </a:cubicBezTo>
                  <a:cubicBezTo>
                    <a:pt x="6715" y="10815"/>
                    <a:pt x="6888" y="11602"/>
                    <a:pt x="7025" y="12284"/>
                  </a:cubicBezTo>
                  <a:cubicBezTo>
                    <a:pt x="7298" y="13672"/>
                    <a:pt x="7496" y="14605"/>
                    <a:pt x="7700" y="14605"/>
                  </a:cubicBezTo>
                  <a:cubicBezTo>
                    <a:pt x="7704" y="14605"/>
                    <a:pt x="7708" y="14605"/>
                    <a:pt x="7712" y="14604"/>
                  </a:cubicBezTo>
                  <a:cubicBezTo>
                    <a:pt x="7804" y="14586"/>
                    <a:pt x="7841" y="13635"/>
                    <a:pt x="7712" y="12169"/>
                  </a:cubicBezTo>
                  <a:cubicBezTo>
                    <a:pt x="7646" y="11458"/>
                    <a:pt x="7633" y="10602"/>
                    <a:pt x="7398" y="9708"/>
                  </a:cubicBezTo>
                  <a:cubicBezTo>
                    <a:pt x="7201" y="8936"/>
                    <a:pt x="6873" y="8144"/>
                    <a:pt x="6505" y="7365"/>
                  </a:cubicBezTo>
                  <a:cubicBezTo>
                    <a:pt x="6150" y="6611"/>
                    <a:pt x="5610" y="5952"/>
                    <a:pt x="5148" y="5280"/>
                  </a:cubicBezTo>
                  <a:cubicBezTo>
                    <a:pt x="4665" y="4580"/>
                    <a:pt x="4168" y="3912"/>
                    <a:pt x="3657" y="3323"/>
                  </a:cubicBezTo>
                  <a:cubicBezTo>
                    <a:pt x="3062" y="2641"/>
                    <a:pt x="2482" y="2047"/>
                    <a:pt x="1969" y="1554"/>
                  </a:cubicBezTo>
                  <a:cubicBezTo>
                    <a:pt x="986" y="610"/>
                    <a:pt x="308" y="0"/>
                    <a:pt x="1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467" name="Google Shape;1467;p16"/>
            <p:cNvSpPr/>
            <p:nvPr/>
          </p:nvSpPr>
          <p:spPr>
            <a:xfrm>
              <a:off x="-2050170" y="2449170"/>
              <a:ext cx="332120" cy="161944"/>
            </a:xfrm>
            <a:custGeom>
              <a:avLst/>
              <a:gdLst/>
              <a:ahLst/>
              <a:cxnLst/>
              <a:rect l="l" t="t" r="r" b="b"/>
              <a:pathLst>
                <a:path w="3550" h="1731" extrusionOk="0">
                  <a:moveTo>
                    <a:pt x="2467" y="0"/>
                  </a:moveTo>
                  <a:cubicBezTo>
                    <a:pt x="2426" y="0"/>
                    <a:pt x="2385" y="4"/>
                    <a:pt x="2345" y="12"/>
                  </a:cubicBezTo>
                  <a:cubicBezTo>
                    <a:pt x="2165" y="46"/>
                    <a:pt x="1986" y="125"/>
                    <a:pt x="1800" y="186"/>
                  </a:cubicBezTo>
                  <a:cubicBezTo>
                    <a:pt x="1618" y="248"/>
                    <a:pt x="1489" y="434"/>
                    <a:pt x="1323" y="516"/>
                  </a:cubicBezTo>
                  <a:cubicBezTo>
                    <a:pt x="1148" y="602"/>
                    <a:pt x="968" y="673"/>
                    <a:pt x="820" y="775"/>
                  </a:cubicBezTo>
                  <a:cubicBezTo>
                    <a:pt x="662" y="879"/>
                    <a:pt x="514" y="999"/>
                    <a:pt x="379" y="1131"/>
                  </a:cubicBezTo>
                  <a:cubicBezTo>
                    <a:pt x="138" y="1375"/>
                    <a:pt x="0" y="1545"/>
                    <a:pt x="93" y="1660"/>
                  </a:cubicBezTo>
                  <a:cubicBezTo>
                    <a:pt x="133" y="1709"/>
                    <a:pt x="202" y="1730"/>
                    <a:pt x="291" y="1730"/>
                  </a:cubicBezTo>
                  <a:cubicBezTo>
                    <a:pt x="407" y="1730"/>
                    <a:pt x="559" y="1695"/>
                    <a:pt x="731" y="1639"/>
                  </a:cubicBezTo>
                  <a:cubicBezTo>
                    <a:pt x="880" y="1592"/>
                    <a:pt x="1057" y="1547"/>
                    <a:pt x="1233" y="1481"/>
                  </a:cubicBezTo>
                  <a:cubicBezTo>
                    <a:pt x="1381" y="1423"/>
                    <a:pt x="1520" y="1322"/>
                    <a:pt x="1682" y="1256"/>
                  </a:cubicBezTo>
                  <a:cubicBezTo>
                    <a:pt x="1837" y="1195"/>
                    <a:pt x="1986" y="1116"/>
                    <a:pt x="2142" y="1055"/>
                  </a:cubicBezTo>
                  <a:cubicBezTo>
                    <a:pt x="2304" y="992"/>
                    <a:pt x="2489" y="1010"/>
                    <a:pt x="2634" y="948"/>
                  </a:cubicBezTo>
                  <a:cubicBezTo>
                    <a:pt x="2804" y="875"/>
                    <a:pt x="2961" y="807"/>
                    <a:pt x="3096" y="733"/>
                  </a:cubicBezTo>
                  <a:cubicBezTo>
                    <a:pt x="3373" y="582"/>
                    <a:pt x="3550" y="372"/>
                    <a:pt x="3517" y="170"/>
                  </a:cubicBezTo>
                  <a:cubicBezTo>
                    <a:pt x="3502" y="81"/>
                    <a:pt x="3319" y="53"/>
                    <a:pt x="3029" y="53"/>
                  </a:cubicBezTo>
                  <a:cubicBezTo>
                    <a:pt x="3000" y="53"/>
                    <a:pt x="2971" y="54"/>
                    <a:pt x="2941" y="54"/>
                  </a:cubicBezTo>
                  <a:cubicBezTo>
                    <a:pt x="2937" y="54"/>
                    <a:pt x="2933" y="54"/>
                    <a:pt x="2929" y="54"/>
                  </a:cubicBezTo>
                  <a:cubicBezTo>
                    <a:pt x="2798" y="54"/>
                    <a:pt x="2633" y="0"/>
                    <a:pt x="24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468" name="Google Shape;1468;p16"/>
            <p:cNvSpPr/>
            <p:nvPr/>
          </p:nvSpPr>
          <p:spPr>
            <a:xfrm>
              <a:off x="-3202409" y="1441569"/>
              <a:ext cx="1418855" cy="1185342"/>
            </a:xfrm>
            <a:custGeom>
              <a:avLst/>
              <a:gdLst/>
              <a:ahLst/>
              <a:cxnLst/>
              <a:rect l="l" t="t" r="r" b="b"/>
              <a:pathLst>
                <a:path w="15166" h="12670" extrusionOk="0">
                  <a:moveTo>
                    <a:pt x="291" y="0"/>
                  </a:moveTo>
                  <a:cubicBezTo>
                    <a:pt x="121" y="0"/>
                    <a:pt x="28" y="19"/>
                    <a:pt x="24" y="53"/>
                  </a:cubicBezTo>
                  <a:cubicBezTo>
                    <a:pt x="1" y="214"/>
                    <a:pt x="1225" y="466"/>
                    <a:pt x="3006" y="1101"/>
                  </a:cubicBezTo>
                  <a:cubicBezTo>
                    <a:pt x="3867" y="1424"/>
                    <a:pt x="4856" y="1832"/>
                    <a:pt x="5876" y="2369"/>
                  </a:cubicBezTo>
                  <a:cubicBezTo>
                    <a:pt x="6756" y="2825"/>
                    <a:pt x="7700" y="3312"/>
                    <a:pt x="8580" y="3935"/>
                  </a:cubicBezTo>
                  <a:cubicBezTo>
                    <a:pt x="9432" y="4523"/>
                    <a:pt x="10274" y="5163"/>
                    <a:pt x="11034" y="5869"/>
                  </a:cubicBezTo>
                  <a:cubicBezTo>
                    <a:pt x="11440" y="6224"/>
                    <a:pt x="11790" y="6629"/>
                    <a:pt x="12145" y="7010"/>
                  </a:cubicBezTo>
                  <a:cubicBezTo>
                    <a:pt x="12476" y="7416"/>
                    <a:pt x="12818" y="7794"/>
                    <a:pt x="13123" y="8184"/>
                  </a:cubicBezTo>
                  <a:cubicBezTo>
                    <a:pt x="13497" y="8619"/>
                    <a:pt x="13820" y="9066"/>
                    <a:pt x="14135" y="9483"/>
                  </a:cubicBezTo>
                  <a:cubicBezTo>
                    <a:pt x="14304" y="9694"/>
                    <a:pt x="14373" y="9863"/>
                    <a:pt x="14365" y="9875"/>
                  </a:cubicBezTo>
                  <a:cubicBezTo>
                    <a:pt x="14394" y="9886"/>
                    <a:pt x="14286" y="10040"/>
                    <a:pt x="14103" y="10205"/>
                  </a:cubicBezTo>
                  <a:cubicBezTo>
                    <a:pt x="12729" y="11564"/>
                    <a:pt x="11931" y="12538"/>
                    <a:pt x="12090" y="12666"/>
                  </a:cubicBezTo>
                  <a:cubicBezTo>
                    <a:pt x="12093" y="12668"/>
                    <a:pt x="12097" y="12669"/>
                    <a:pt x="12103" y="12669"/>
                  </a:cubicBezTo>
                  <a:cubicBezTo>
                    <a:pt x="12243" y="12669"/>
                    <a:pt x="13183" y="11886"/>
                    <a:pt x="14589" y="10704"/>
                  </a:cubicBezTo>
                  <a:cubicBezTo>
                    <a:pt x="14675" y="10631"/>
                    <a:pt x="14778" y="10553"/>
                    <a:pt x="14883" y="10437"/>
                  </a:cubicBezTo>
                  <a:cubicBezTo>
                    <a:pt x="14987" y="10328"/>
                    <a:pt x="15104" y="10151"/>
                    <a:pt x="15128" y="9938"/>
                  </a:cubicBezTo>
                  <a:cubicBezTo>
                    <a:pt x="15165" y="9498"/>
                    <a:pt x="14947" y="9212"/>
                    <a:pt x="14826" y="8989"/>
                  </a:cubicBezTo>
                  <a:cubicBezTo>
                    <a:pt x="14548" y="8521"/>
                    <a:pt x="14249" y="8023"/>
                    <a:pt x="13874" y="7554"/>
                  </a:cubicBezTo>
                  <a:cubicBezTo>
                    <a:pt x="13242" y="6733"/>
                    <a:pt x="12480" y="5931"/>
                    <a:pt x="11653" y="5171"/>
                  </a:cubicBezTo>
                  <a:cubicBezTo>
                    <a:pt x="10865" y="4427"/>
                    <a:pt x="9923" y="3844"/>
                    <a:pt x="9031" y="3248"/>
                  </a:cubicBezTo>
                  <a:cubicBezTo>
                    <a:pt x="8141" y="2633"/>
                    <a:pt x="7202" y="2091"/>
                    <a:pt x="6225" y="1629"/>
                  </a:cubicBezTo>
                  <a:cubicBezTo>
                    <a:pt x="5146" y="1112"/>
                    <a:pt x="4093" y="767"/>
                    <a:pt x="3186" y="510"/>
                  </a:cubicBezTo>
                  <a:cubicBezTo>
                    <a:pt x="1806" y="143"/>
                    <a:pt x="758" y="0"/>
                    <a:pt x="2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469" name="Google Shape;1469;p16"/>
            <p:cNvSpPr/>
            <p:nvPr/>
          </p:nvSpPr>
          <p:spPr>
            <a:xfrm>
              <a:off x="-3891450" y="1465800"/>
              <a:ext cx="668263" cy="592297"/>
            </a:xfrm>
            <a:custGeom>
              <a:avLst/>
              <a:gdLst/>
              <a:ahLst/>
              <a:cxnLst/>
              <a:rect l="l" t="t" r="r" b="b"/>
              <a:pathLst>
                <a:path w="7143" h="6331" extrusionOk="0">
                  <a:moveTo>
                    <a:pt x="6963" y="0"/>
                  </a:moveTo>
                  <a:cubicBezTo>
                    <a:pt x="6842" y="0"/>
                    <a:pt x="6453" y="316"/>
                    <a:pt x="5885" y="777"/>
                  </a:cubicBezTo>
                  <a:cubicBezTo>
                    <a:pt x="5581" y="1023"/>
                    <a:pt x="5159" y="1236"/>
                    <a:pt x="4787" y="1555"/>
                  </a:cubicBezTo>
                  <a:cubicBezTo>
                    <a:pt x="4465" y="1832"/>
                    <a:pt x="4146" y="2149"/>
                    <a:pt x="3803" y="2455"/>
                  </a:cubicBezTo>
                  <a:cubicBezTo>
                    <a:pt x="3471" y="2748"/>
                    <a:pt x="3219" y="3139"/>
                    <a:pt x="2892" y="3436"/>
                  </a:cubicBezTo>
                  <a:cubicBezTo>
                    <a:pt x="2551" y="3744"/>
                    <a:pt x="2202" y="4030"/>
                    <a:pt x="1894" y="4321"/>
                  </a:cubicBezTo>
                  <a:cubicBezTo>
                    <a:pt x="1536" y="4656"/>
                    <a:pt x="1207" y="4971"/>
                    <a:pt x="935" y="5249"/>
                  </a:cubicBezTo>
                  <a:cubicBezTo>
                    <a:pt x="370" y="5823"/>
                    <a:pt x="1" y="6194"/>
                    <a:pt x="95" y="6304"/>
                  </a:cubicBezTo>
                  <a:cubicBezTo>
                    <a:pt x="110" y="6322"/>
                    <a:pt x="136" y="6331"/>
                    <a:pt x="170" y="6331"/>
                  </a:cubicBezTo>
                  <a:cubicBezTo>
                    <a:pt x="350" y="6331"/>
                    <a:pt x="779" y="6099"/>
                    <a:pt x="1340" y="5715"/>
                  </a:cubicBezTo>
                  <a:cubicBezTo>
                    <a:pt x="1665" y="5494"/>
                    <a:pt x="2048" y="5238"/>
                    <a:pt x="2438" y="4931"/>
                  </a:cubicBezTo>
                  <a:cubicBezTo>
                    <a:pt x="2775" y="4668"/>
                    <a:pt x="3097" y="4345"/>
                    <a:pt x="3448" y="4044"/>
                  </a:cubicBezTo>
                  <a:cubicBezTo>
                    <a:pt x="3786" y="3755"/>
                    <a:pt x="4113" y="3440"/>
                    <a:pt x="4439" y="3136"/>
                  </a:cubicBezTo>
                  <a:cubicBezTo>
                    <a:pt x="4779" y="2821"/>
                    <a:pt x="5166" y="2569"/>
                    <a:pt x="5464" y="2264"/>
                  </a:cubicBezTo>
                  <a:cubicBezTo>
                    <a:pt x="5812" y="1911"/>
                    <a:pt x="6123" y="1574"/>
                    <a:pt x="6375" y="1272"/>
                  </a:cubicBezTo>
                  <a:cubicBezTo>
                    <a:pt x="6901" y="644"/>
                    <a:pt x="7142" y="143"/>
                    <a:pt x="6991" y="9"/>
                  </a:cubicBezTo>
                  <a:cubicBezTo>
                    <a:pt x="6984" y="3"/>
                    <a:pt x="6975" y="0"/>
                    <a:pt x="69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470" name="Google Shape;1470;p16"/>
            <p:cNvSpPr/>
            <p:nvPr/>
          </p:nvSpPr>
          <p:spPr>
            <a:xfrm>
              <a:off x="-3836813" y="1503129"/>
              <a:ext cx="423804" cy="532702"/>
            </a:xfrm>
            <a:custGeom>
              <a:avLst/>
              <a:gdLst/>
              <a:ahLst/>
              <a:cxnLst/>
              <a:rect l="l" t="t" r="r" b="b"/>
              <a:pathLst>
                <a:path w="4530" h="5694" extrusionOk="0">
                  <a:moveTo>
                    <a:pt x="4347" y="1"/>
                  </a:moveTo>
                  <a:cubicBezTo>
                    <a:pt x="4189" y="1"/>
                    <a:pt x="3868" y="195"/>
                    <a:pt x="3471" y="528"/>
                  </a:cubicBezTo>
                  <a:cubicBezTo>
                    <a:pt x="3239" y="723"/>
                    <a:pt x="2962" y="949"/>
                    <a:pt x="2699" y="1223"/>
                  </a:cubicBezTo>
                  <a:cubicBezTo>
                    <a:pt x="2469" y="1459"/>
                    <a:pt x="2271" y="1749"/>
                    <a:pt x="2042" y="2022"/>
                  </a:cubicBezTo>
                  <a:cubicBezTo>
                    <a:pt x="1824" y="2285"/>
                    <a:pt x="1624" y="2571"/>
                    <a:pt x="1425" y="2849"/>
                  </a:cubicBezTo>
                  <a:cubicBezTo>
                    <a:pt x="1218" y="3138"/>
                    <a:pt x="952" y="3379"/>
                    <a:pt x="783" y="3663"/>
                  </a:cubicBezTo>
                  <a:cubicBezTo>
                    <a:pt x="601" y="3957"/>
                    <a:pt x="438" y="4263"/>
                    <a:pt x="295" y="4579"/>
                  </a:cubicBezTo>
                  <a:cubicBezTo>
                    <a:pt x="37" y="5155"/>
                    <a:pt x="0" y="5597"/>
                    <a:pt x="179" y="5688"/>
                  </a:cubicBezTo>
                  <a:cubicBezTo>
                    <a:pt x="185" y="5692"/>
                    <a:pt x="192" y="5693"/>
                    <a:pt x="199" y="5693"/>
                  </a:cubicBezTo>
                  <a:cubicBezTo>
                    <a:pt x="303" y="5693"/>
                    <a:pt x="535" y="5386"/>
                    <a:pt x="888" y="4941"/>
                  </a:cubicBezTo>
                  <a:cubicBezTo>
                    <a:pt x="1072" y="4710"/>
                    <a:pt x="1373" y="4497"/>
                    <a:pt x="1598" y="4205"/>
                  </a:cubicBezTo>
                  <a:lnTo>
                    <a:pt x="2183" y="3392"/>
                  </a:lnTo>
                  <a:cubicBezTo>
                    <a:pt x="2384" y="3130"/>
                    <a:pt x="2492" y="2786"/>
                    <a:pt x="2697" y="2523"/>
                  </a:cubicBezTo>
                  <a:lnTo>
                    <a:pt x="3330" y="1742"/>
                  </a:lnTo>
                  <a:cubicBezTo>
                    <a:pt x="3554" y="1448"/>
                    <a:pt x="3764" y="1176"/>
                    <a:pt x="3934" y="935"/>
                  </a:cubicBezTo>
                  <a:cubicBezTo>
                    <a:pt x="4287" y="442"/>
                    <a:pt x="4530" y="127"/>
                    <a:pt x="4422" y="26"/>
                  </a:cubicBezTo>
                  <a:cubicBezTo>
                    <a:pt x="4405" y="9"/>
                    <a:pt x="4379" y="1"/>
                    <a:pt x="43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471" name="Google Shape;1471;p16"/>
            <p:cNvSpPr/>
            <p:nvPr/>
          </p:nvSpPr>
          <p:spPr>
            <a:xfrm>
              <a:off x="-4819060" y="1317513"/>
              <a:ext cx="1406599" cy="937702"/>
            </a:xfrm>
            <a:custGeom>
              <a:avLst/>
              <a:gdLst/>
              <a:ahLst/>
              <a:cxnLst/>
              <a:rect l="l" t="t" r="r" b="b"/>
              <a:pathLst>
                <a:path w="15035" h="10023" extrusionOk="0">
                  <a:moveTo>
                    <a:pt x="12719" y="1"/>
                  </a:moveTo>
                  <a:cubicBezTo>
                    <a:pt x="12604" y="1"/>
                    <a:pt x="12486" y="4"/>
                    <a:pt x="12364" y="12"/>
                  </a:cubicBezTo>
                  <a:cubicBezTo>
                    <a:pt x="11549" y="49"/>
                    <a:pt x="10580" y="186"/>
                    <a:pt x="9628" y="586"/>
                  </a:cubicBezTo>
                  <a:cubicBezTo>
                    <a:pt x="8813" y="939"/>
                    <a:pt x="8004" y="1423"/>
                    <a:pt x="7228" y="1962"/>
                  </a:cubicBezTo>
                  <a:cubicBezTo>
                    <a:pt x="6478" y="2473"/>
                    <a:pt x="5825" y="3132"/>
                    <a:pt x="5144" y="3719"/>
                  </a:cubicBezTo>
                  <a:cubicBezTo>
                    <a:pt x="4434" y="4330"/>
                    <a:pt x="3756" y="4952"/>
                    <a:pt x="3170" y="5585"/>
                  </a:cubicBezTo>
                  <a:cubicBezTo>
                    <a:pt x="2554" y="6249"/>
                    <a:pt x="1979" y="6950"/>
                    <a:pt x="1447" y="7683"/>
                  </a:cubicBezTo>
                  <a:cubicBezTo>
                    <a:pt x="500" y="9010"/>
                    <a:pt x="1" y="9945"/>
                    <a:pt x="118" y="10017"/>
                  </a:cubicBezTo>
                  <a:cubicBezTo>
                    <a:pt x="124" y="10020"/>
                    <a:pt x="131" y="10022"/>
                    <a:pt x="138" y="10022"/>
                  </a:cubicBezTo>
                  <a:cubicBezTo>
                    <a:pt x="305" y="10022"/>
                    <a:pt x="934" y="9210"/>
                    <a:pt x="1936" y="8062"/>
                  </a:cubicBezTo>
                  <a:cubicBezTo>
                    <a:pt x="2449" y="7479"/>
                    <a:pt x="3075" y="6829"/>
                    <a:pt x="3766" y="6146"/>
                  </a:cubicBezTo>
                  <a:cubicBezTo>
                    <a:pt x="4363" y="5557"/>
                    <a:pt x="4990" y="4922"/>
                    <a:pt x="5688" y="4338"/>
                  </a:cubicBezTo>
                  <a:cubicBezTo>
                    <a:pt x="6360" y="3777"/>
                    <a:pt x="7056" y="3220"/>
                    <a:pt x="7772" y="2720"/>
                  </a:cubicBezTo>
                  <a:cubicBezTo>
                    <a:pt x="8512" y="2194"/>
                    <a:pt x="9313" y="1827"/>
                    <a:pt x="10045" y="1473"/>
                  </a:cubicBezTo>
                  <a:cubicBezTo>
                    <a:pt x="10899" y="1074"/>
                    <a:pt x="11728" y="805"/>
                    <a:pt x="12451" y="703"/>
                  </a:cubicBezTo>
                  <a:cubicBezTo>
                    <a:pt x="12826" y="642"/>
                    <a:pt x="13169" y="621"/>
                    <a:pt x="13474" y="621"/>
                  </a:cubicBezTo>
                  <a:cubicBezTo>
                    <a:pt x="14109" y="621"/>
                    <a:pt x="14580" y="711"/>
                    <a:pt x="14828" y="711"/>
                  </a:cubicBezTo>
                  <a:cubicBezTo>
                    <a:pt x="14939" y="711"/>
                    <a:pt x="15006" y="692"/>
                    <a:pt x="15022" y="640"/>
                  </a:cubicBezTo>
                  <a:cubicBezTo>
                    <a:pt x="15034" y="603"/>
                    <a:pt x="14811" y="429"/>
                    <a:pt x="14353" y="267"/>
                  </a:cubicBezTo>
                  <a:cubicBezTo>
                    <a:pt x="13966" y="123"/>
                    <a:pt x="13400" y="1"/>
                    <a:pt x="127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472" name="Google Shape;1472;p16"/>
            <p:cNvSpPr/>
            <p:nvPr/>
          </p:nvSpPr>
          <p:spPr>
            <a:xfrm>
              <a:off x="-6052225" y="2299199"/>
              <a:ext cx="4940265" cy="1322306"/>
            </a:xfrm>
            <a:custGeom>
              <a:avLst/>
              <a:gdLst/>
              <a:ahLst/>
              <a:cxnLst/>
              <a:rect l="l" t="t" r="r" b="b"/>
              <a:pathLst>
                <a:path w="52806" h="14134" extrusionOk="0">
                  <a:moveTo>
                    <a:pt x="16745" y="0"/>
                  </a:moveTo>
                  <a:cubicBezTo>
                    <a:pt x="15672" y="0"/>
                    <a:pt x="14599" y="38"/>
                    <a:pt x="13528" y="113"/>
                  </a:cubicBezTo>
                  <a:cubicBezTo>
                    <a:pt x="12572" y="210"/>
                    <a:pt x="11678" y="274"/>
                    <a:pt x="10852" y="422"/>
                  </a:cubicBezTo>
                  <a:lnTo>
                    <a:pt x="9655" y="609"/>
                  </a:lnTo>
                  <a:lnTo>
                    <a:pt x="8555" y="847"/>
                  </a:lnTo>
                  <a:cubicBezTo>
                    <a:pt x="8204" y="927"/>
                    <a:pt x="7863" y="991"/>
                    <a:pt x="7540" y="1075"/>
                  </a:cubicBezTo>
                  <a:lnTo>
                    <a:pt x="6614" y="1340"/>
                  </a:lnTo>
                  <a:lnTo>
                    <a:pt x="5764" y="1584"/>
                  </a:lnTo>
                  <a:cubicBezTo>
                    <a:pt x="5493" y="1664"/>
                    <a:pt x="5242" y="1768"/>
                    <a:pt x="4998" y="1852"/>
                  </a:cubicBezTo>
                  <a:lnTo>
                    <a:pt x="3670" y="2339"/>
                  </a:lnTo>
                  <a:lnTo>
                    <a:pt x="2615" y="2816"/>
                  </a:lnTo>
                  <a:lnTo>
                    <a:pt x="1777" y="3203"/>
                  </a:lnTo>
                  <a:lnTo>
                    <a:pt x="1152" y="3560"/>
                  </a:lnTo>
                  <a:cubicBezTo>
                    <a:pt x="793" y="3770"/>
                    <a:pt x="543" y="3927"/>
                    <a:pt x="371" y="4047"/>
                  </a:cubicBezTo>
                  <a:cubicBezTo>
                    <a:pt x="28" y="4288"/>
                    <a:pt x="1" y="4385"/>
                    <a:pt x="50" y="4468"/>
                  </a:cubicBezTo>
                  <a:cubicBezTo>
                    <a:pt x="54" y="4476"/>
                    <a:pt x="64" y="4480"/>
                    <a:pt x="80" y="4480"/>
                  </a:cubicBezTo>
                  <a:cubicBezTo>
                    <a:pt x="342" y="4480"/>
                    <a:pt x="2168" y="3435"/>
                    <a:pt x="5235" y="2423"/>
                  </a:cubicBezTo>
                  <a:cubicBezTo>
                    <a:pt x="8141" y="1429"/>
                    <a:pt x="12236" y="696"/>
                    <a:pt x="16785" y="696"/>
                  </a:cubicBezTo>
                  <a:cubicBezTo>
                    <a:pt x="17301" y="696"/>
                    <a:pt x="17824" y="705"/>
                    <a:pt x="18351" y="725"/>
                  </a:cubicBezTo>
                  <a:cubicBezTo>
                    <a:pt x="21374" y="835"/>
                    <a:pt x="24553" y="1231"/>
                    <a:pt x="27685" y="1881"/>
                  </a:cubicBezTo>
                  <a:cubicBezTo>
                    <a:pt x="30820" y="2523"/>
                    <a:pt x="33897" y="3455"/>
                    <a:pt x="36744" y="4524"/>
                  </a:cubicBezTo>
                  <a:cubicBezTo>
                    <a:pt x="41615" y="6360"/>
                    <a:pt x="45784" y="8609"/>
                    <a:pt x="48583" y="10542"/>
                  </a:cubicBezTo>
                  <a:cubicBezTo>
                    <a:pt x="49985" y="11506"/>
                    <a:pt x="51042" y="12392"/>
                    <a:pt x="51723" y="13054"/>
                  </a:cubicBezTo>
                  <a:cubicBezTo>
                    <a:pt x="51891" y="13222"/>
                    <a:pt x="52040" y="13372"/>
                    <a:pt x="52169" y="13501"/>
                  </a:cubicBezTo>
                  <a:cubicBezTo>
                    <a:pt x="52293" y="13635"/>
                    <a:pt x="52389" y="13757"/>
                    <a:pt x="52472" y="13851"/>
                  </a:cubicBezTo>
                  <a:cubicBezTo>
                    <a:pt x="52631" y="14036"/>
                    <a:pt x="52719" y="14134"/>
                    <a:pt x="52731" y="14134"/>
                  </a:cubicBezTo>
                  <a:cubicBezTo>
                    <a:pt x="52732" y="14134"/>
                    <a:pt x="52732" y="14134"/>
                    <a:pt x="52732" y="14134"/>
                  </a:cubicBezTo>
                  <a:cubicBezTo>
                    <a:pt x="52806" y="14082"/>
                    <a:pt x="52660" y="13838"/>
                    <a:pt x="52393" y="13481"/>
                  </a:cubicBezTo>
                  <a:cubicBezTo>
                    <a:pt x="52109" y="13143"/>
                    <a:pt x="51692" y="12705"/>
                    <a:pt x="51218" y="12287"/>
                  </a:cubicBezTo>
                  <a:lnTo>
                    <a:pt x="51218" y="12287"/>
                  </a:lnTo>
                  <a:cubicBezTo>
                    <a:pt x="52082" y="13003"/>
                    <a:pt x="52660" y="13670"/>
                    <a:pt x="52753" y="13670"/>
                  </a:cubicBezTo>
                  <a:cubicBezTo>
                    <a:pt x="52756" y="13670"/>
                    <a:pt x="52759" y="13669"/>
                    <a:pt x="52761" y="13667"/>
                  </a:cubicBezTo>
                  <a:cubicBezTo>
                    <a:pt x="52763" y="13665"/>
                    <a:pt x="52738" y="13628"/>
                    <a:pt x="52683" y="13558"/>
                  </a:cubicBezTo>
                  <a:cubicBezTo>
                    <a:pt x="52630" y="13489"/>
                    <a:pt x="52554" y="13385"/>
                    <a:pt x="52445" y="13264"/>
                  </a:cubicBezTo>
                  <a:cubicBezTo>
                    <a:pt x="52216" y="13036"/>
                    <a:pt x="51907" y="12678"/>
                    <a:pt x="51474" y="12311"/>
                  </a:cubicBezTo>
                  <a:cubicBezTo>
                    <a:pt x="50632" y="11548"/>
                    <a:pt x="49398" y="10615"/>
                    <a:pt x="48006" y="9723"/>
                  </a:cubicBezTo>
                  <a:cubicBezTo>
                    <a:pt x="46615" y="8830"/>
                    <a:pt x="45069" y="7972"/>
                    <a:pt x="43657" y="7249"/>
                  </a:cubicBezTo>
                  <a:cubicBezTo>
                    <a:pt x="42949" y="6891"/>
                    <a:pt x="42279" y="6558"/>
                    <a:pt x="41672" y="6281"/>
                  </a:cubicBezTo>
                  <a:cubicBezTo>
                    <a:pt x="41071" y="5990"/>
                    <a:pt x="40536" y="5755"/>
                    <a:pt x="40108" y="5567"/>
                  </a:cubicBezTo>
                  <a:cubicBezTo>
                    <a:pt x="36185" y="3809"/>
                    <a:pt x="32521" y="2568"/>
                    <a:pt x="29172" y="1699"/>
                  </a:cubicBezTo>
                  <a:cubicBezTo>
                    <a:pt x="25823" y="828"/>
                    <a:pt x="22786" y="324"/>
                    <a:pt x="20076" y="121"/>
                  </a:cubicBezTo>
                  <a:cubicBezTo>
                    <a:pt x="18967" y="40"/>
                    <a:pt x="17856" y="0"/>
                    <a:pt x="1674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473" name="Google Shape;1473;p16"/>
            <p:cNvSpPr/>
            <p:nvPr/>
          </p:nvSpPr>
          <p:spPr>
            <a:xfrm>
              <a:off x="-4804278" y="2516811"/>
              <a:ext cx="396486" cy="588555"/>
            </a:xfrm>
            <a:custGeom>
              <a:avLst/>
              <a:gdLst/>
              <a:ahLst/>
              <a:cxnLst/>
              <a:rect l="l" t="t" r="r" b="b"/>
              <a:pathLst>
                <a:path w="4238" h="6291" extrusionOk="0">
                  <a:moveTo>
                    <a:pt x="141" y="0"/>
                  </a:moveTo>
                  <a:cubicBezTo>
                    <a:pt x="139" y="0"/>
                    <a:pt x="138" y="0"/>
                    <a:pt x="136" y="0"/>
                  </a:cubicBezTo>
                  <a:cubicBezTo>
                    <a:pt x="46" y="11"/>
                    <a:pt x="1" y="457"/>
                    <a:pt x="149" y="1121"/>
                  </a:cubicBezTo>
                  <a:cubicBezTo>
                    <a:pt x="222" y="1443"/>
                    <a:pt x="324" y="1817"/>
                    <a:pt x="490" y="2200"/>
                  </a:cubicBezTo>
                  <a:cubicBezTo>
                    <a:pt x="633" y="2530"/>
                    <a:pt x="836" y="2855"/>
                    <a:pt x="1040" y="3186"/>
                  </a:cubicBezTo>
                  <a:cubicBezTo>
                    <a:pt x="1236" y="3505"/>
                    <a:pt x="1465" y="3808"/>
                    <a:pt x="1695" y="4097"/>
                  </a:cubicBezTo>
                  <a:cubicBezTo>
                    <a:pt x="1935" y="4398"/>
                    <a:pt x="2142" y="4718"/>
                    <a:pt x="2389" y="4973"/>
                  </a:cubicBezTo>
                  <a:cubicBezTo>
                    <a:pt x="2674" y="5267"/>
                    <a:pt x="2952" y="5525"/>
                    <a:pt x="3199" y="5732"/>
                  </a:cubicBezTo>
                  <a:cubicBezTo>
                    <a:pt x="3624" y="6090"/>
                    <a:pt x="3968" y="6291"/>
                    <a:pt x="4123" y="6291"/>
                  </a:cubicBezTo>
                  <a:cubicBezTo>
                    <a:pt x="4155" y="6291"/>
                    <a:pt x="4179" y="6282"/>
                    <a:pt x="4194" y="6264"/>
                  </a:cubicBezTo>
                  <a:cubicBezTo>
                    <a:pt x="4237" y="6209"/>
                    <a:pt x="3950" y="5892"/>
                    <a:pt x="3520" y="5400"/>
                  </a:cubicBezTo>
                  <a:cubicBezTo>
                    <a:pt x="3313" y="5160"/>
                    <a:pt x="3122" y="4831"/>
                    <a:pt x="2867" y="4529"/>
                  </a:cubicBezTo>
                  <a:cubicBezTo>
                    <a:pt x="2647" y="4268"/>
                    <a:pt x="2404" y="4000"/>
                    <a:pt x="2180" y="3707"/>
                  </a:cubicBezTo>
                  <a:cubicBezTo>
                    <a:pt x="1966" y="3427"/>
                    <a:pt x="1691" y="3182"/>
                    <a:pt x="1499" y="2885"/>
                  </a:cubicBezTo>
                  <a:cubicBezTo>
                    <a:pt x="1300" y="2575"/>
                    <a:pt x="1134" y="2256"/>
                    <a:pt x="980" y="1958"/>
                  </a:cubicBezTo>
                  <a:cubicBezTo>
                    <a:pt x="817" y="1644"/>
                    <a:pt x="672" y="1323"/>
                    <a:pt x="542" y="994"/>
                  </a:cubicBezTo>
                  <a:cubicBezTo>
                    <a:pt x="310" y="412"/>
                    <a:pt x="240" y="0"/>
                    <a:pt x="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474" name="Google Shape;1474;p16"/>
            <p:cNvSpPr/>
            <p:nvPr/>
          </p:nvSpPr>
          <p:spPr>
            <a:xfrm>
              <a:off x="-4295145" y="2469097"/>
              <a:ext cx="65582" cy="102162"/>
            </a:xfrm>
            <a:custGeom>
              <a:avLst/>
              <a:gdLst/>
              <a:ahLst/>
              <a:cxnLst/>
              <a:rect l="l" t="t" r="r" b="b"/>
              <a:pathLst>
                <a:path w="701" h="1092" extrusionOk="0">
                  <a:moveTo>
                    <a:pt x="257" y="1"/>
                  </a:moveTo>
                  <a:cubicBezTo>
                    <a:pt x="236" y="1"/>
                    <a:pt x="214" y="7"/>
                    <a:pt x="190" y="20"/>
                  </a:cubicBezTo>
                  <a:cubicBezTo>
                    <a:pt x="104" y="66"/>
                    <a:pt x="58" y="157"/>
                    <a:pt x="34" y="260"/>
                  </a:cubicBezTo>
                  <a:cubicBezTo>
                    <a:pt x="24" y="310"/>
                    <a:pt x="4" y="369"/>
                    <a:pt x="2" y="422"/>
                  </a:cubicBezTo>
                  <a:cubicBezTo>
                    <a:pt x="0" y="468"/>
                    <a:pt x="30" y="508"/>
                    <a:pt x="34" y="554"/>
                  </a:cubicBezTo>
                  <a:cubicBezTo>
                    <a:pt x="39" y="600"/>
                    <a:pt x="56" y="639"/>
                    <a:pt x="67" y="685"/>
                  </a:cubicBezTo>
                  <a:cubicBezTo>
                    <a:pt x="77" y="731"/>
                    <a:pt x="32" y="783"/>
                    <a:pt x="48" y="823"/>
                  </a:cubicBezTo>
                  <a:cubicBezTo>
                    <a:pt x="66" y="869"/>
                    <a:pt x="90" y="913"/>
                    <a:pt x="120" y="951"/>
                  </a:cubicBezTo>
                  <a:cubicBezTo>
                    <a:pt x="184" y="1028"/>
                    <a:pt x="307" y="1088"/>
                    <a:pt x="442" y="1091"/>
                  </a:cubicBezTo>
                  <a:cubicBezTo>
                    <a:pt x="443" y="1091"/>
                    <a:pt x="443" y="1091"/>
                    <a:pt x="444" y="1091"/>
                  </a:cubicBezTo>
                  <a:cubicBezTo>
                    <a:pt x="510" y="1091"/>
                    <a:pt x="545" y="1027"/>
                    <a:pt x="584" y="925"/>
                  </a:cubicBezTo>
                  <a:cubicBezTo>
                    <a:pt x="602" y="876"/>
                    <a:pt x="690" y="808"/>
                    <a:pt x="696" y="739"/>
                  </a:cubicBezTo>
                  <a:cubicBezTo>
                    <a:pt x="701" y="682"/>
                    <a:pt x="682" y="622"/>
                    <a:pt x="676" y="562"/>
                  </a:cubicBezTo>
                  <a:cubicBezTo>
                    <a:pt x="670" y="501"/>
                    <a:pt x="578" y="461"/>
                    <a:pt x="563" y="407"/>
                  </a:cubicBezTo>
                  <a:cubicBezTo>
                    <a:pt x="547" y="350"/>
                    <a:pt x="542" y="290"/>
                    <a:pt x="516" y="239"/>
                  </a:cubicBezTo>
                  <a:cubicBezTo>
                    <a:pt x="488" y="186"/>
                    <a:pt x="453" y="137"/>
                    <a:pt x="412" y="95"/>
                  </a:cubicBezTo>
                  <a:cubicBezTo>
                    <a:pt x="354" y="39"/>
                    <a:pt x="309" y="1"/>
                    <a:pt x="2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475" name="Google Shape;1475;p16"/>
            <p:cNvSpPr/>
            <p:nvPr/>
          </p:nvSpPr>
          <p:spPr>
            <a:xfrm>
              <a:off x="-3281276" y="2717676"/>
              <a:ext cx="138836" cy="142391"/>
            </a:xfrm>
            <a:custGeom>
              <a:avLst/>
              <a:gdLst/>
              <a:ahLst/>
              <a:cxnLst/>
              <a:rect l="l" t="t" r="r" b="b"/>
              <a:pathLst>
                <a:path w="1484" h="1522" extrusionOk="0">
                  <a:moveTo>
                    <a:pt x="141" y="1"/>
                  </a:moveTo>
                  <a:cubicBezTo>
                    <a:pt x="114" y="1"/>
                    <a:pt x="91" y="10"/>
                    <a:pt x="70" y="30"/>
                  </a:cubicBezTo>
                  <a:cubicBezTo>
                    <a:pt x="0" y="97"/>
                    <a:pt x="16" y="235"/>
                    <a:pt x="89" y="400"/>
                  </a:cubicBezTo>
                  <a:cubicBezTo>
                    <a:pt x="124" y="480"/>
                    <a:pt x="162" y="577"/>
                    <a:pt x="221" y="666"/>
                  </a:cubicBezTo>
                  <a:cubicBezTo>
                    <a:pt x="270" y="742"/>
                    <a:pt x="349" y="798"/>
                    <a:pt x="410" y="874"/>
                  </a:cubicBezTo>
                  <a:cubicBezTo>
                    <a:pt x="469" y="946"/>
                    <a:pt x="541" y="1009"/>
                    <a:pt x="607" y="1076"/>
                  </a:cubicBezTo>
                  <a:cubicBezTo>
                    <a:pt x="675" y="1144"/>
                    <a:pt x="703" y="1249"/>
                    <a:pt x="774" y="1306"/>
                  </a:cubicBezTo>
                  <a:cubicBezTo>
                    <a:pt x="848" y="1368"/>
                    <a:pt x="928" y="1421"/>
                    <a:pt x="1014" y="1466"/>
                  </a:cubicBezTo>
                  <a:cubicBezTo>
                    <a:pt x="1088" y="1503"/>
                    <a:pt x="1163" y="1522"/>
                    <a:pt x="1231" y="1522"/>
                  </a:cubicBezTo>
                  <a:cubicBezTo>
                    <a:pt x="1312" y="1522"/>
                    <a:pt x="1385" y="1496"/>
                    <a:pt x="1437" y="1444"/>
                  </a:cubicBezTo>
                  <a:cubicBezTo>
                    <a:pt x="1483" y="1395"/>
                    <a:pt x="1431" y="1294"/>
                    <a:pt x="1345" y="1141"/>
                  </a:cubicBezTo>
                  <a:cubicBezTo>
                    <a:pt x="1305" y="1068"/>
                    <a:pt x="1305" y="935"/>
                    <a:pt x="1242" y="850"/>
                  </a:cubicBezTo>
                  <a:cubicBezTo>
                    <a:pt x="1189" y="777"/>
                    <a:pt x="1116" y="716"/>
                    <a:pt x="1052" y="641"/>
                  </a:cubicBezTo>
                  <a:cubicBezTo>
                    <a:pt x="992" y="570"/>
                    <a:pt x="870" y="558"/>
                    <a:pt x="804" y="491"/>
                  </a:cubicBezTo>
                  <a:cubicBezTo>
                    <a:pt x="736" y="422"/>
                    <a:pt x="680" y="344"/>
                    <a:pt x="612" y="285"/>
                  </a:cubicBezTo>
                  <a:cubicBezTo>
                    <a:pt x="540" y="223"/>
                    <a:pt x="465" y="165"/>
                    <a:pt x="384" y="113"/>
                  </a:cubicBezTo>
                  <a:cubicBezTo>
                    <a:pt x="282" y="49"/>
                    <a:pt x="203" y="1"/>
                    <a:pt x="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476" name="Google Shape;1476;p16"/>
            <p:cNvSpPr/>
            <p:nvPr/>
          </p:nvSpPr>
          <p:spPr>
            <a:xfrm>
              <a:off x="-3141691" y="2492018"/>
              <a:ext cx="848170" cy="946028"/>
            </a:xfrm>
            <a:custGeom>
              <a:avLst/>
              <a:gdLst/>
              <a:ahLst/>
              <a:cxnLst/>
              <a:rect l="l" t="t" r="r" b="b"/>
              <a:pathLst>
                <a:path w="9066" h="10112" extrusionOk="0">
                  <a:moveTo>
                    <a:pt x="83" y="1"/>
                  </a:moveTo>
                  <a:cubicBezTo>
                    <a:pt x="72" y="1"/>
                    <a:pt x="65" y="3"/>
                    <a:pt x="61" y="9"/>
                  </a:cubicBezTo>
                  <a:cubicBezTo>
                    <a:pt x="1" y="91"/>
                    <a:pt x="566" y="599"/>
                    <a:pt x="1418" y="1390"/>
                  </a:cubicBezTo>
                  <a:cubicBezTo>
                    <a:pt x="1831" y="1776"/>
                    <a:pt x="2302" y="2236"/>
                    <a:pt x="2802" y="2739"/>
                  </a:cubicBezTo>
                  <a:cubicBezTo>
                    <a:pt x="3238" y="3170"/>
                    <a:pt x="3708" y="3621"/>
                    <a:pt x="4159" y="4109"/>
                  </a:cubicBezTo>
                  <a:cubicBezTo>
                    <a:pt x="4592" y="4580"/>
                    <a:pt x="5030" y="5061"/>
                    <a:pt x="5441" y="5552"/>
                  </a:cubicBezTo>
                  <a:cubicBezTo>
                    <a:pt x="5865" y="6063"/>
                    <a:pt x="6230" y="6605"/>
                    <a:pt x="6599" y="7092"/>
                  </a:cubicBezTo>
                  <a:cubicBezTo>
                    <a:pt x="7034" y="7651"/>
                    <a:pt x="7417" y="8185"/>
                    <a:pt x="7748" y="8639"/>
                  </a:cubicBezTo>
                  <a:cubicBezTo>
                    <a:pt x="8389" y="9526"/>
                    <a:pt x="8843" y="10111"/>
                    <a:pt x="8990" y="10111"/>
                  </a:cubicBezTo>
                  <a:cubicBezTo>
                    <a:pt x="9000" y="10111"/>
                    <a:pt x="9009" y="10109"/>
                    <a:pt x="9016" y="10103"/>
                  </a:cubicBezTo>
                  <a:cubicBezTo>
                    <a:pt x="9065" y="10063"/>
                    <a:pt x="8727" y="9379"/>
                    <a:pt x="8129" y="8375"/>
                  </a:cubicBezTo>
                  <a:cubicBezTo>
                    <a:pt x="7834" y="7887"/>
                    <a:pt x="7539" y="7280"/>
                    <a:pt x="7117" y="6694"/>
                  </a:cubicBezTo>
                  <a:cubicBezTo>
                    <a:pt x="6759" y="6183"/>
                    <a:pt x="6338" y="5670"/>
                    <a:pt x="5912" y="5145"/>
                  </a:cubicBezTo>
                  <a:cubicBezTo>
                    <a:pt x="5499" y="4642"/>
                    <a:pt x="4999" y="4199"/>
                    <a:pt x="4555" y="3728"/>
                  </a:cubicBezTo>
                  <a:cubicBezTo>
                    <a:pt x="4090" y="3240"/>
                    <a:pt x="3633" y="2759"/>
                    <a:pt x="3174" y="2340"/>
                  </a:cubicBezTo>
                  <a:cubicBezTo>
                    <a:pt x="2645" y="1851"/>
                    <a:pt x="2131" y="1424"/>
                    <a:pt x="1681" y="1074"/>
                  </a:cubicBezTo>
                  <a:cubicBezTo>
                    <a:pt x="823" y="409"/>
                    <a:pt x="215" y="1"/>
                    <a:pt x="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477" name="Google Shape;1477;p16"/>
            <p:cNvSpPr/>
            <p:nvPr/>
          </p:nvSpPr>
          <p:spPr>
            <a:xfrm>
              <a:off x="-4059197" y="2412121"/>
              <a:ext cx="841621" cy="903367"/>
            </a:xfrm>
            <a:custGeom>
              <a:avLst/>
              <a:gdLst/>
              <a:ahLst/>
              <a:cxnLst/>
              <a:rect l="l" t="t" r="r" b="b"/>
              <a:pathLst>
                <a:path w="8996" h="9656" extrusionOk="0">
                  <a:moveTo>
                    <a:pt x="90" y="1"/>
                  </a:moveTo>
                  <a:cubicBezTo>
                    <a:pt x="86" y="1"/>
                    <a:pt x="82" y="1"/>
                    <a:pt x="79" y="3"/>
                  </a:cubicBezTo>
                  <a:cubicBezTo>
                    <a:pt x="0" y="40"/>
                    <a:pt x="239" y="754"/>
                    <a:pt x="810" y="1755"/>
                  </a:cubicBezTo>
                  <a:cubicBezTo>
                    <a:pt x="1091" y="2239"/>
                    <a:pt x="1431" y="2799"/>
                    <a:pt x="1859" y="3362"/>
                  </a:cubicBezTo>
                  <a:cubicBezTo>
                    <a:pt x="2222" y="3852"/>
                    <a:pt x="2664" y="4328"/>
                    <a:pt x="3104" y="4822"/>
                  </a:cubicBezTo>
                  <a:cubicBezTo>
                    <a:pt x="3532" y="5291"/>
                    <a:pt x="3991" y="5744"/>
                    <a:pt x="4449" y="6181"/>
                  </a:cubicBezTo>
                  <a:cubicBezTo>
                    <a:pt x="4926" y="6633"/>
                    <a:pt x="5367" y="7109"/>
                    <a:pt x="5830" y="7499"/>
                  </a:cubicBezTo>
                  <a:cubicBezTo>
                    <a:pt x="6364" y="7954"/>
                    <a:pt x="6873" y="8356"/>
                    <a:pt x="7316" y="8690"/>
                  </a:cubicBezTo>
                  <a:cubicBezTo>
                    <a:pt x="8125" y="9298"/>
                    <a:pt x="8727" y="9656"/>
                    <a:pt x="8909" y="9656"/>
                  </a:cubicBezTo>
                  <a:cubicBezTo>
                    <a:pt x="8934" y="9656"/>
                    <a:pt x="8951" y="9649"/>
                    <a:pt x="8960" y="9635"/>
                  </a:cubicBezTo>
                  <a:cubicBezTo>
                    <a:pt x="8995" y="9575"/>
                    <a:pt x="8442" y="9084"/>
                    <a:pt x="7601" y="8326"/>
                  </a:cubicBezTo>
                  <a:cubicBezTo>
                    <a:pt x="7193" y="7954"/>
                    <a:pt x="6761" y="7470"/>
                    <a:pt x="6253" y="7001"/>
                  </a:cubicBezTo>
                  <a:cubicBezTo>
                    <a:pt x="5811" y="6598"/>
                    <a:pt x="5337" y="6177"/>
                    <a:pt x="4873" y="5725"/>
                  </a:cubicBezTo>
                  <a:cubicBezTo>
                    <a:pt x="4427" y="5292"/>
                    <a:pt x="3926" y="4898"/>
                    <a:pt x="3502" y="4443"/>
                  </a:cubicBezTo>
                  <a:cubicBezTo>
                    <a:pt x="3064" y="3966"/>
                    <a:pt x="2657" y="3483"/>
                    <a:pt x="2285" y="3020"/>
                  </a:cubicBezTo>
                  <a:cubicBezTo>
                    <a:pt x="1844" y="2491"/>
                    <a:pt x="1471" y="1974"/>
                    <a:pt x="1156" y="1530"/>
                  </a:cubicBezTo>
                  <a:cubicBezTo>
                    <a:pt x="533" y="640"/>
                    <a:pt x="198" y="1"/>
                    <a:pt x="9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478" name="Google Shape;1478;p16"/>
            <p:cNvSpPr/>
            <p:nvPr/>
          </p:nvSpPr>
          <p:spPr>
            <a:xfrm>
              <a:off x="-3906700" y="1652632"/>
              <a:ext cx="1014043" cy="749563"/>
            </a:xfrm>
            <a:custGeom>
              <a:avLst/>
              <a:gdLst/>
              <a:ahLst/>
              <a:cxnLst/>
              <a:rect l="l" t="t" r="r" b="b"/>
              <a:pathLst>
                <a:path w="10839" h="8012" extrusionOk="0">
                  <a:moveTo>
                    <a:pt x="10743" y="0"/>
                  </a:moveTo>
                  <a:cubicBezTo>
                    <a:pt x="10553" y="0"/>
                    <a:pt x="9886" y="225"/>
                    <a:pt x="8971" y="649"/>
                  </a:cubicBezTo>
                  <a:cubicBezTo>
                    <a:pt x="8458" y="890"/>
                    <a:pt x="7859" y="1175"/>
                    <a:pt x="7240" y="1537"/>
                  </a:cubicBezTo>
                  <a:cubicBezTo>
                    <a:pt x="6701" y="1843"/>
                    <a:pt x="6162" y="2223"/>
                    <a:pt x="5605" y="2598"/>
                  </a:cubicBezTo>
                  <a:cubicBezTo>
                    <a:pt x="5072" y="2963"/>
                    <a:pt x="4550" y="3364"/>
                    <a:pt x="4046" y="3767"/>
                  </a:cubicBezTo>
                  <a:cubicBezTo>
                    <a:pt x="3524" y="4189"/>
                    <a:pt x="2986" y="4573"/>
                    <a:pt x="2534" y="4998"/>
                  </a:cubicBezTo>
                  <a:cubicBezTo>
                    <a:pt x="2008" y="5486"/>
                    <a:pt x="1550" y="5969"/>
                    <a:pt x="1171" y="6393"/>
                  </a:cubicBezTo>
                  <a:cubicBezTo>
                    <a:pt x="390" y="7279"/>
                    <a:pt x="0" y="7941"/>
                    <a:pt x="112" y="8009"/>
                  </a:cubicBezTo>
                  <a:cubicBezTo>
                    <a:pt x="114" y="8011"/>
                    <a:pt x="117" y="8011"/>
                    <a:pt x="120" y="8011"/>
                  </a:cubicBezTo>
                  <a:cubicBezTo>
                    <a:pt x="210" y="8011"/>
                    <a:pt x="711" y="7468"/>
                    <a:pt x="1512" y="6706"/>
                  </a:cubicBezTo>
                  <a:cubicBezTo>
                    <a:pt x="1921" y="6323"/>
                    <a:pt x="2447" y="5932"/>
                    <a:pt x="2980" y="5477"/>
                  </a:cubicBezTo>
                  <a:cubicBezTo>
                    <a:pt x="3435" y="5077"/>
                    <a:pt x="3925" y="4655"/>
                    <a:pt x="4441" y="4248"/>
                  </a:cubicBezTo>
                  <a:cubicBezTo>
                    <a:pt x="4938" y="3860"/>
                    <a:pt x="5406" y="3409"/>
                    <a:pt x="5926" y="3045"/>
                  </a:cubicBezTo>
                  <a:cubicBezTo>
                    <a:pt x="6468" y="2669"/>
                    <a:pt x="7014" y="2321"/>
                    <a:pt x="7527" y="2001"/>
                  </a:cubicBezTo>
                  <a:cubicBezTo>
                    <a:pt x="8120" y="1620"/>
                    <a:pt x="8683" y="1293"/>
                    <a:pt x="9166" y="1012"/>
                  </a:cubicBezTo>
                  <a:cubicBezTo>
                    <a:pt x="10162" y="436"/>
                    <a:pt x="10838" y="111"/>
                    <a:pt x="10796" y="17"/>
                  </a:cubicBezTo>
                  <a:cubicBezTo>
                    <a:pt x="10791" y="6"/>
                    <a:pt x="10773" y="0"/>
                    <a:pt x="107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479" name="Google Shape;1479;p16"/>
            <p:cNvSpPr/>
            <p:nvPr/>
          </p:nvSpPr>
          <p:spPr>
            <a:xfrm>
              <a:off x="-2316712" y="2683434"/>
              <a:ext cx="726267" cy="152869"/>
            </a:xfrm>
            <a:custGeom>
              <a:avLst/>
              <a:gdLst/>
              <a:ahLst/>
              <a:cxnLst/>
              <a:rect l="l" t="t" r="r" b="b"/>
              <a:pathLst>
                <a:path w="7763" h="1634" extrusionOk="0">
                  <a:moveTo>
                    <a:pt x="5193" y="0"/>
                  </a:moveTo>
                  <a:cubicBezTo>
                    <a:pt x="4918" y="0"/>
                    <a:pt x="4632" y="16"/>
                    <a:pt x="4342" y="26"/>
                  </a:cubicBezTo>
                  <a:cubicBezTo>
                    <a:pt x="3958" y="39"/>
                    <a:pt x="3566" y="87"/>
                    <a:pt x="3183" y="147"/>
                  </a:cubicBezTo>
                  <a:cubicBezTo>
                    <a:pt x="2787" y="208"/>
                    <a:pt x="2386" y="241"/>
                    <a:pt x="2026" y="351"/>
                  </a:cubicBezTo>
                  <a:cubicBezTo>
                    <a:pt x="1649" y="466"/>
                    <a:pt x="1282" y="617"/>
                    <a:pt x="934" y="804"/>
                  </a:cubicBezTo>
                  <a:cubicBezTo>
                    <a:pt x="300" y="1149"/>
                    <a:pt x="1" y="1526"/>
                    <a:pt x="85" y="1624"/>
                  </a:cubicBezTo>
                  <a:cubicBezTo>
                    <a:pt x="90" y="1631"/>
                    <a:pt x="99" y="1634"/>
                    <a:pt x="111" y="1634"/>
                  </a:cubicBezTo>
                  <a:cubicBezTo>
                    <a:pt x="214" y="1634"/>
                    <a:pt x="571" y="1426"/>
                    <a:pt x="1128" y="1225"/>
                  </a:cubicBezTo>
                  <a:cubicBezTo>
                    <a:pt x="1435" y="1115"/>
                    <a:pt x="1816" y="1072"/>
                    <a:pt x="2206" y="980"/>
                  </a:cubicBezTo>
                  <a:cubicBezTo>
                    <a:pt x="2544" y="899"/>
                    <a:pt x="2907" y="813"/>
                    <a:pt x="3283" y="762"/>
                  </a:cubicBezTo>
                  <a:cubicBezTo>
                    <a:pt x="3643" y="711"/>
                    <a:pt x="4008" y="595"/>
                    <a:pt x="4377" y="575"/>
                  </a:cubicBezTo>
                  <a:cubicBezTo>
                    <a:pt x="4762" y="552"/>
                    <a:pt x="5141" y="559"/>
                    <a:pt x="5498" y="553"/>
                  </a:cubicBezTo>
                  <a:lnTo>
                    <a:pt x="6625" y="544"/>
                  </a:lnTo>
                  <a:cubicBezTo>
                    <a:pt x="7305" y="534"/>
                    <a:pt x="7751" y="534"/>
                    <a:pt x="7757" y="439"/>
                  </a:cubicBezTo>
                  <a:cubicBezTo>
                    <a:pt x="7762" y="342"/>
                    <a:pt x="7326" y="227"/>
                    <a:pt x="6644" y="132"/>
                  </a:cubicBezTo>
                  <a:cubicBezTo>
                    <a:pt x="6312" y="86"/>
                    <a:pt x="5923" y="31"/>
                    <a:pt x="5499" y="8"/>
                  </a:cubicBezTo>
                  <a:cubicBezTo>
                    <a:pt x="5399" y="2"/>
                    <a:pt x="5297" y="0"/>
                    <a:pt x="51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480" name="Google Shape;1480;p16"/>
            <p:cNvSpPr/>
            <p:nvPr/>
          </p:nvSpPr>
          <p:spPr>
            <a:xfrm>
              <a:off x="-1783535" y="3120436"/>
              <a:ext cx="415665" cy="545800"/>
            </a:xfrm>
            <a:custGeom>
              <a:avLst/>
              <a:gdLst/>
              <a:ahLst/>
              <a:cxnLst/>
              <a:rect l="l" t="t" r="r" b="b"/>
              <a:pathLst>
                <a:path w="4443" h="5834" extrusionOk="0">
                  <a:moveTo>
                    <a:pt x="102" y="0"/>
                  </a:moveTo>
                  <a:cubicBezTo>
                    <a:pt x="97" y="0"/>
                    <a:pt x="92" y="2"/>
                    <a:pt x="87" y="4"/>
                  </a:cubicBezTo>
                  <a:cubicBezTo>
                    <a:pt x="1" y="44"/>
                    <a:pt x="92" y="453"/>
                    <a:pt x="340" y="1040"/>
                  </a:cubicBezTo>
                  <a:cubicBezTo>
                    <a:pt x="461" y="1325"/>
                    <a:pt x="603" y="1660"/>
                    <a:pt x="794" y="2001"/>
                  </a:cubicBezTo>
                  <a:cubicBezTo>
                    <a:pt x="956" y="2298"/>
                    <a:pt x="1169" y="2587"/>
                    <a:pt x="1371" y="2893"/>
                  </a:cubicBezTo>
                  <a:cubicBezTo>
                    <a:pt x="1567" y="3186"/>
                    <a:pt x="1788" y="3469"/>
                    <a:pt x="2006" y="3744"/>
                  </a:cubicBezTo>
                  <a:cubicBezTo>
                    <a:pt x="2235" y="4029"/>
                    <a:pt x="2424" y="4341"/>
                    <a:pt x="2659" y="4585"/>
                  </a:cubicBezTo>
                  <a:cubicBezTo>
                    <a:pt x="2901" y="4844"/>
                    <a:pt x="3159" y="5090"/>
                    <a:pt x="3430" y="5319"/>
                  </a:cubicBezTo>
                  <a:cubicBezTo>
                    <a:pt x="3831" y="5654"/>
                    <a:pt x="4166" y="5833"/>
                    <a:pt x="4321" y="5833"/>
                  </a:cubicBezTo>
                  <a:cubicBezTo>
                    <a:pt x="4358" y="5833"/>
                    <a:pt x="4384" y="5823"/>
                    <a:pt x="4399" y="5803"/>
                  </a:cubicBezTo>
                  <a:cubicBezTo>
                    <a:pt x="4443" y="5747"/>
                    <a:pt x="4158" y="5455"/>
                    <a:pt x="3753" y="4986"/>
                  </a:cubicBezTo>
                  <a:cubicBezTo>
                    <a:pt x="3557" y="4756"/>
                    <a:pt x="3381" y="4440"/>
                    <a:pt x="3144" y="4148"/>
                  </a:cubicBezTo>
                  <a:cubicBezTo>
                    <a:pt x="2934" y="3896"/>
                    <a:pt x="2706" y="3635"/>
                    <a:pt x="2491" y="3355"/>
                  </a:cubicBezTo>
                  <a:cubicBezTo>
                    <a:pt x="2287" y="3086"/>
                    <a:pt x="2015" y="2854"/>
                    <a:pt x="1819" y="2575"/>
                  </a:cubicBezTo>
                  <a:cubicBezTo>
                    <a:pt x="1616" y="2283"/>
                    <a:pt x="1433" y="1986"/>
                    <a:pt x="1256" y="1712"/>
                  </a:cubicBezTo>
                  <a:lnTo>
                    <a:pt x="701" y="842"/>
                  </a:lnTo>
                  <a:cubicBezTo>
                    <a:pt x="387" y="347"/>
                    <a:pt x="198" y="0"/>
                    <a:pt x="1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481" name="Google Shape;1481;p16"/>
            <p:cNvSpPr/>
            <p:nvPr/>
          </p:nvSpPr>
          <p:spPr>
            <a:xfrm>
              <a:off x="-2949152" y="1691925"/>
              <a:ext cx="365894" cy="90000"/>
            </a:xfrm>
            <a:custGeom>
              <a:avLst/>
              <a:gdLst/>
              <a:ahLst/>
              <a:cxnLst/>
              <a:rect l="l" t="t" r="r" b="b"/>
              <a:pathLst>
                <a:path w="3911" h="962" extrusionOk="0">
                  <a:moveTo>
                    <a:pt x="2851" y="0"/>
                  </a:moveTo>
                  <a:cubicBezTo>
                    <a:pt x="2818" y="0"/>
                    <a:pt x="2784" y="1"/>
                    <a:pt x="2750" y="4"/>
                  </a:cubicBezTo>
                  <a:cubicBezTo>
                    <a:pt x="2564" y="13"/>
                    <a:pt x="2367" y="46"/>
                    <a:pt x="2168" y="76"/>
                  </a:cubicBezTo>
                  <a:cubicBezTo>
                    <a:pt x="1975" y="106"/>
                    <a:pt x="1791" y="186"/>
                    <a:pt x="1603" y="234"/>
                  </a:cubicBezTo>
                  <a:cubicBezTo>
                    <a:pt x="1409" y="284"/>
                    <a:pt x="1217" y="333"/>
                    <a:pt x="1042" y="398"/>
                  </a:cubicBezTo>
                  <a:cubicBezTo>
                    <a:pt x="860" y="463"/>
                    <a:pt x="680" y="539"/>
                    <a:pt x="505" y="627"/>
                  </a:cubicBezTo>
                  <a:cubicBezTo>
                    <a:pt x="193" y="785"/>
                    <a:pt x="1" y="907"/>
                    <a:pt x="23" y="948"/>
                  </a:cubicBezTo>
                  <a:cubicBezTo>
                    <a:pt x="28" y="957"/>
                    <a:pt x="41" y="961"/>
                    <a:pt x="61" y="961"/>
                  </a:cubicBezTo>
                  <a:cubicBezTo>
                    <a:pt x="140" y="961"/>
                    <a:pt x="329" y="899"/>
                    <a:pt x="587" y="815"/>
                  </a:cubicBezTo>
                  <a:cubicBezTo>
                    <a:pt x="745" y="764"/>
                    <a:pt x="931" y="711"/>
                    <a:pt x="1131" y="655"/>
                  </a:cubicBezTo>
                  <a:cubicBezTo>
                    <a:pt x="1303" y="605"/>
                    <a:pt x="1484" y="545"/>
                    <a:pt x="1672" y="500"/>
                  </a:cubicBezTo>
                  <a:cubicBezTo>
                    <a:pt x="1855" y="458"/>
                    <a:pt x="2040" y="414"/>
                    <a:pt x="2224" y="383"/>
                  </a:cubicBezTo>
                  <a:cubicBezTo>
                    <a:pt x="2415" y="350"/>
                    <a:pt x="2607" y="348"/>
                    <a:pt x="2784" y="328"/>
                  </a:cubicBezTo>
                  <a:cubicBezTo>
                    <a:pt x="2989" y="301"/>
                    <a:pt x="3180" y="284"/>
                    <a:pt x="3345" y="267"/>
                  </a:cubicBezTo>
                  <a:cubicBezTo>
                    <a:pt x="3684" y="233"/>
                    <a:pt x="3910" y="190"/>
                    <a:pt x="3909" y="121"/>
                  </a:cubicBezTo>
                  <a:cubicBezTo>
                    <a:pt x="3909" y="89"/>
                    <a:pt x="3684" y="53"/>
                    <a:pt x="3336" y="35"/>
                  </a:cubicBezTo>
                  <a:cubicBezTo>
                    <a:pt x="3194" y="29"/>
                    <a:pt x="3028" y="0"/>
                    <a:pt x="285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482" name="Google Shape;1482;p16"/>
            <p:cNvSpPr/>
            <p:nvPr/>
          </p:nvSpPr>
          <p:spPr>
            <a:xfrm>
              <a:off x="-3104829" y="1798860"/>
              <a:ext cx="313783" cy="62963"/>
            </a:xfrm>
            <a:custGeom>
              <a:avLst/>
              <a:gdLst/>
              <a:ahLst/>
              <a:cxnLst/>
              <a:rect l="l" t="t" r="r" b="b"/>
              <a:pathLst>
                <a:path w="3354" h="673" extrusionOk="0">
                  <a:moveTo>
                    <a:pt x="2449" y="0"/>
                  </a:moveTo>
                  <a:cubicBezTo>
                    <a:pt x="2422" y="0"/>
                    <a:pt x="2394" y="1"/>
                    <a:pt x="2367" y="3"/>
                  </a:cubicBezTo>
                  <a:cubicBezTo>
                    <a:pt x="2212" y="11"/>
                    <a:pt x="2047" y="38"/>
                    <a:pt x="1879" y="59"/>
                  </a:cubicBezTo>
                  <a:cubicBezTo>
                    <a:pt x="1718" y="81"/>
                    <a:pt x="1561" y="147"/>
                    <a:pt x="1402" y="179"/>
                  </a:cubicBezTo>
                  <a:cubicBezTo>
                    <a:pt x="1237" y="211"/>
                    <a:pt x="1073" y="239"/>
                    <a:pt x="922" y="280"/>
                  </a:cubicBezTo>
                  <a:cubicBezTo>
                    <a:pt x="748" y="325"/>
                    <a:pt x="589" y="375"/>
                    <a:pt x="454" y="424"/>
                  </a:cubicBezTo>
                  <a:cubicBezTo>
                    <a:pt x="178" y="525"/>
                    <a:pt x="1" y="600"/>
                    <a:pt x="18" y="646"/>
                  </a:cubicBezTo>
                  <a:cubicBezTo>
                    <a:pt x="25" y="664"/>
                    <a:pt x="58" y="672"/>
                    <a:pt x="112" y="672"/>
                  </a:cubicBezTo>
                  <a:cubicBezTo>
                    <a:pt x="198" y="672"/>
                    <a:pt x="338" y="653"/>
                    <a:pt x="512" y="622"/>
                  </a:cubicBezTo>
                  <a:lnTo>
                    <a:pt x="987" y="544"/>
                  </a:lnTo>
                  <a:cubicBezTo>
                    <a:pt x="1137" y="517"/>
                    <a:pt x="1294" y="475"/>
                    <a:pt x="1456" y="447"/>
                  </a:cubicBezTo>
                  <a:lnTo>
                    <a:pt x="1928" y="367"/>
                  </a:lnTo>
                  <a:cubicBezTo>
                    <a:pt x="2092" y="344"/>
                    <a:pt x="2255" y="348"/>
                    <a:pt x="2405" y="329"/>
                  </a:cubicBezTo>
                  <a:lnTo>
                    <a:pt x="2879" y="261"/>
                  </a:lnTo>
                  <a:cubicBezTo>
                    <a:pt x="3167" y="214"/>
                    <a:pt x="3354" y="151"/>
                    <a:pt x="3348" y="83"/>
                  </a:cubicBezTo>
                  <a:cubicBezTo>
                    <a:pt x="3346" y="51"/>
                    <a:pt x="3155" y="34"/>
                    <a:pt x="2862" y="27"/>
                  </a:cubicBezTo>
                  <a:cubicBezTo>
                    <a:pt x="2740" y="25"/>
                    <a:pt x="2599" y="0"/>
                    <a:pt x="24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483" name="Google Shape;1483;p16"/>
            <p:cNvSpPr/>
            <p:nvPr/>
          </p:nvSpPr>
          <p:spPr>
            <a:xfrm>
              <a:off x="-3177429" y="1886055"/>
              <a:ext cx="175509" cy="46590"/>
            </a:xfrm>
            <a:custGeom>
              <a:avLst/>
              <a:gdLst/>
              <a:ahLst/>
              <a:cxnLst/>
              <a:rect l="l" t="t" r="r" b="b"/>
              <a:pathLst>
                <a:path w="1876" h="498" extrusionOk="0">
                  <a:moveTo>
                    <a:pt x="1341" y="1"/>
                  </a:moveTo>
                  <a:cubicBezTo>
                    <a:pt x="1331" y="1"/>
                    <a:pt x="1320" y="1"/>
                    <a:pt x="1310" y="2"/>
                  </a:cubicBezTo>
                  <a:cubicBezTo>
                    <a:pt x="1222" y="7"/>
                    <a:pt x="1131" y="28"/>
                    <a:pt x="1037" y="41"/>
                  </a:cubicBezTo>
                  <a:cubicBezTo>
                    <a:pt x="946" y="56"/>
                    <a:pt x="862" y="114"/>
                    <a:pt x="774" y="133"/>
                  </a:cubicBezTo>
                  <a:cubicBezTo>
                    <a:pt x="681" y="155"/>
                    <a:pt x="590" y="170"/>
                    <a:pt x="507" y="197"/>
                  </a:cubicBezTo>
                  <a:cubicBezTo>
                    <a:pt x="418" y="223"/>
                    <a:pt x="332" y="255"/>
                    <a:pt x="248" y="292"/>
                  </a:cubicBezTo>
                  <a:cubicBezTo>
                    <a:pt x="96" y="360"/>
                    <a:pt x="1" y="408"/>
                    <a:pt x="17" y="454"/>
                  </a:cubicBezTo>
                  <a:cubicBezTo>
                    <a:pt x="28" y="485"/>
                    <a:pt x="81" y="498"/>
                    <a:pt x="162" y="498"/>
                  </a:cubicBezTo>
                  <a:cubicBezTo>
                    <a:pt x="204" y="498"/>
                    <a:pt x="253" y="495"/>
                    <a:pt x="308" y="489"/>
                  </a:cubicBezTo>
                  <a:cubicBezTo>
                    <a:pt x="387" y="482"/>
                    <a:pt x="479" y="475"/>
                    <a:pt x="576" y="460"/>
                  </a:cubicBezTo>
                  <a:cubicBezTo>
                    <a:pt x="659" y="446"/>
                    <a:pt x="745" y="418"/>
                    <a:pt x="835" y="401"/>
                  </a:cubicBezTo>
                  <a:lnTo>
                    <a:pt x="1094" y="348"/>
                  </a:lnTo>
                  <a:cubicBezTo>
                    <a:pt x="1184" y="332"/>
                    <a:pt x="1277" y="343"/>
                    <a:pt x="1359" y="325"/>
                  </a:cubicBezTo>
                  <a:cubicBezTo>
                    <a:pt x="1454" y="304"/>
                    <a:pt x="1543" y="284"/>
                    <a:pt x="1618" y="262"/>
                  </a:cubicBezTo>
                  <a:cubicBezTo>
                    <a:pt x="1774" y="216"/>
                    <a:pt x="1875" y="148"/>
                    <a:pt x="1867" y="80"/>
                  </a:cubicBezTo>
                  <a:cubicBezTo>
                    <a:pt x="1863" y="47"/>
                    <a:pt x="1757" y="36"/>
                    <a:pt x="1590" y="31"/>
                  </a:cubicBezTo>
                  <a:cubicBezTo>
                    <a:pt x="1518" y="29"/>
                    <a:pt x="1432" y="1"/>
                    <a:pt x="13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484" name="Google Shape;1484;p16"/>
            <p:cNvSpPr/>
            <p:nvPr/>
          </p:nvSpPr>
          <p:spPr>
            <a:xfrm>
              <a:off x="-3368003" y="1961648"/>
              <a:ext cx="141455" cy="97204"/>
            </a:xfrm>
            <a:custGeom>
              <a:avLst/>
              <a:gdLst/>
              <a:ahLst/>
              <a:cxnLst/>
              <a:rect l="l" t="t" r="r" b="b"/>
              <a:pathLst>
                <a:path w="1512" h="1039" extrusionOk="0">
                  <a:moveTo>
                    <a:pt x="1450" y="0"/>
                  </a:moveTo>
                  <a:cubicBezTo>
                    <a:pt x="1409" y="0"/>
                    <a:pt x="1328" y="31"/>
                    <a:pt x="1221" y="76"/>
                  </a:cubicBezTo>
                  <a:cubicBezTo>
                    <a:pt x="1152" y="104"/>
                    <a:pt x="1054" y="111"/>
                    <a:pt x="971" y="156"/>
                  </a:cubicBezTo>
                  <a:cubicBezTo>
                    <a:pt x="898" y="194"/>
                    <a:pt x="829" y="246"/>
                    <a:pt x="754" y="294"/>
                  </a:cubicBezTo>
                  <a:cubicBezTo>
                    <a:pt x="682" y="339"/>
                    <a:pt x="633" y="422"/>
                    <a:pt x="564" y="471"/>
                  </a:cubicBezTo>
                  <a:cubicBezTo>
                    <a:pt x="495" y="523"/>
                    <a:pt x="420" y="569"/>
                    <a:pt x="359" y="622"/>
                  </a:cubicBezTo>
                  <a:cubicBezTo>
                    <a:pt x="293" y="677"/>
                    <a:pt x="230" y="736"/>
                    <a:pt x="171" y="797"/>
                  </a:cubicBezTo>
                  <a:cubicBezTo>
                    <a:pt x="66" y="910"/>
                    <a:pt x="0" y="986"/>
                    <a:pt x="31" y="1023"/>
                  </a:cubicBezTo>
                  <a:cubicBezTo>
                    <a:pt x="40" y="1034"/>
                    <a:pt x="54" y="1038"/>
                    <a:pt x="74" y="1038"/>
                  </a:cubicBezTo>
                  <a:cubicBezTo>
                    <a:pt x="122" y="1038"/>
                    <a:pt x="202" y="1008"/>
                    <a:pt x="300" y="958"/>
                  </a:cubicBezTo>
                  <a:cubicBezTo>
                    <a:pt x="367" y="924"/>
                    <a:pt x="446" y="886"/>
                    <a:pt x="525" y="838"/>
                  </a:cubicBezTo>
                  <a:cubicBezTo>
                    <a:pt x="592" y="797"/>
                    <a:pt x="654" y="740"/>
                    <a:pt x="727" y="693"/>
                  </a:cubicBezTo>
                  <a:lnTo>
                    <a:pt x="930" y="550"/>
                  </a:lnTo>
                  <a:cubicBezTo>
                    <a:pt x="1001" y="501"/>
                    <a:pt x="1085" y="477"/>
                    <a:pt x="1148" y="430"/>
                  </a:cubicBezTo>
                  <a:cubicBezTo>
                    <a:pt x="1221" y="374"/>
                    <a:pt x="1288" y="323"/>
                    <a:pt x="1343" y="272"/>
                  </a:cubicBezTo>
                  <a:cubicBezTo>
                    <a:pt x="1456" y="170"/>
                    <a:pt x="1512" y="68"/>
                    <a:pt x="1476" y="10"/>
                  </a:cubicBezTo>
                  <a:cubicBezTo>
                    <a:pt x="1472" y="3"/>
                    <a:pt x="1463" y="0"/>
                    <a:pt x="14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485" name="Google Shape;1485;p16"/>
            <p:cNvSpPr/>
            <p:nvPr/>
          </p:nvSpPr>
          <p:spPr>
            <a:xfrm>
              <a:off x="-2824628" y="1594908"/>
              <a:ext cx="10104" cy="31154"/>
            </a:xfrm>
            <a:custGeom>
              <a:avLst/>
              <a:gdLst/>
              <a:ahLst/>
              <a:cxnLst/>
              <a:rect l="l" t="t" r="r" b="b"/>
              <a:pathLst>
                <a:path w="108" h="333" extrusionOk="0">
                  <a:moveTo>
                    <a:pt x="69" y="0"/>
                  </a:moveTo>
                  <a:cubicBezTo>
                    <a:pt x="64" y="0"/>
                    <a:pt x="57" y="37"/>
                    <a:pt x="52" y="37"/>
                  </a:cubicBezTo>
                  <a:cubicBezTo>
                    <a:pt x="48" y="37"/>
                    <a:pt x="44" y="32"/>
                    <a:pt x="41" y="32"/>
                  </a:cubicBezTo>
                  <a:cubicBezTo>
                    <a:pt x="40" y="32"/>
                    <a:pt x="39" y="32"/>
                    <a:pt x="38" y="33"/>
                  </a:cubicBezTo>
                  <a:cubicBezTo>
                    <a:pt x="32" y="39"/>
                    <a:pt x="26" y="47"/>
                    <a:pt x="22" y="55"/>
                  </a:cubicBezTo>
                  <a:cubicBezTo>
                    <a:pt x="8" y="80"/>
                    <a:pt x="2" y="108"/>
                    <a:pt x="3" y="137"/>
                  </a:cubicBezTo>
                  <a:cubicBezTo>
                    <a:pt x="0" y="178"/>
                    <a:pt x="2" y="220"/>
                    <a:pt x="10" y="260"/>
                  </a:cubicBezTo>
                  <a:cubicBezTo>
                    <a:pt x="13" y="276"/>
                    <a:pt x="17" y="291"/>
                    <a:pt x="22" y="306"/>
                  </a:cubicBezTo>
                  <a:cubicBezTo>
                    <a:pt x="24" y="309"/>
                    <a:pt x="26" y="310"/>
                    <a:pt x="28" y="310"/>
                  </a:cubicBezTo>
                  <a:cubicBezTo>
                    <a:pt x="30" y="310"/>
                    <a:pt x="31" y="310"/>
                    <a:pt x="33" y="310"/>
                  </a:cubicBezTo>
                  <a:cubicBezTo>
                    <a:pt x="34" y="310"/>
                    <a:pt x="36" y="310"/>
                    <a:pt x="37" y="311"/>
                  </a:cubicBezTo>
                  <a:cubicBezTo>
                    <a:pt x="38" y="313"/>
                    <a:pt x="40" y="313"/>
                    <a:pt x="42" y="313"/>
                  </a:cubicBezTo>
                  <a:cubicBezTo>
                    <a:pt x="45" y="313"/>
                    <a:pt x="48" y="311"/>
                    <a:pt x="52" y="311"/>
                  </a:cubicBezTo>
                  <a:cubicBezTo>
                    <a:pt x="56" y="311"/>
                    <a:pt x="59" y="333"/>
                    <a:pt x="64" y="333"/>
                  </a:cubicBezTo>
                  <a:cubicBezTo>
                    <a:pt x="65" y="333"/>
                    <a:pt x="65" y="332"/>
                    <a:pt x="66" y="332"/>
                  </a:cubicBezTo>
                  <a:cubicBezTo>
                    <a:pt x="73" y="324"/>
                    <a:pt x="78" y="314"/>
                    <a:pt x="82" y="302"/>
                  </a:cubicBezTo>
                  <a:cubicBezTo>
                    <a:pt x="96" y="251"/>
                    <a:pt x="104" y="198"/>
                    <a:pt x="105" y="144"/>
                  </a:cubicBezTo>
                  <a:cubicBezTo>
                    <a:pt x="108" y="119"/>
                    <a:pt x="104" y="95"/>
                    <a:pt x="94" y="71"/>
                  </a:cubicBezTo>
                  <a:cubicBezTo>
                    <a:pt x="92" y="61"/>
                    <a:pt x="89" y="13"/>
                    <a:pt x="83" y="6"/>
                  </a:cubicBezTo>
                  <a:cubicBezTo>
                    <a:pt x="81" y="3"/>
                    <a:pt x="79" y="2"/>
                    <a:pt x="77" y="2"/>
                  </a:cubicBezTo>
                  <a:cubicBezTo>
                    <a:pt x="76" y="2"/>
                    <a:pt x="75" y="2"/>
                    <a:pt x="75" y="2"/>
                  </a:cubicBezTo>
                  <a:cubicBezTo>
                    <a:pt x="73" y="2"/>
                    <a:pt x="71" y="2"/>
                    <a:pt x="70" y="1"/>
                  </a:cubicBezTo>
                  <a:cubicBezTo>
                    <a:pt x="70" y="0"/>
                    <a:pt x="69" y="0"/>
                    <a:pt x="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486" name="Google Shape;1486;p16"/>
            <p:cNvSpPr/>
            <p:nvPr/>
          </p:nvSpPr>
          <p:spPr>
            <a:xfrm>
              <a:off x="-1501930" y="2784662"/>
              <a:ext cx="31996" cy="34148"/>
            </a:xfrm>
            <a:custGeom>
              <a:avLst/>
              <a:gdLst/>
              <a:ahLst/>
              <a:cxnLst/>
              <a:rect l="l" t="t" r="r" b="b"/>
              <a:pathLst>
                <a:path w="342" h="365" extrusionOk="0">
                  <a:moveTo>
                    <a:pt x="115" y="1"/>
                  </a:moveTo>
                  <a:cubicBezTo>
                    <a:pt x="97" y="1"/>
                    <a:pt x="80" y="7"/>
                    <a:pt x="59" y="26"/>
                  </a:cubicBezTo>
                  <a:cubicBezTo>
                    <a:pt x="25" y="56"/>
                    <a:pt x="6" y="99"/>
                    <a:pt x="3" y="144"/>
                  </a:cubicBezTo>
                  <a:cubicBezTo>
                    <a:pt x="0" y="168"/>
                    <a:pt x="0" y="191"/>
                    <a:pt x="4" y="213"/>
                  </a:cubicBezTo>
                  <a:cubicBezTo>
                    <a:pt x="9" y="232"/>
                    <a:pt x="28" y="238"/>
                    <a:pt x="36" y="255"/>
                  </a:cubicBezTo>
                  <a:cubicBezTo>
                    <a:pt x="45" y="270"/>
                    <a:pt x="58" y="282"/>
                    <a:pt x="71" y="293"/>
                  </a:cubicBezTo>
                  <a:cubicBezTo>
                    <a:pt x="84" y="307"/>
                    <a:pt x="75" y="338"/>
                    <a:pt x="90" y="346"/>
                  </a:cubicBezTo>
                  <a:cubicBezTo>
                    <a:pt x="108" y="356"/>
                    <a:pt x="129" y="363"/>
                    <a:pt x="148" y="364"/>
                  </a:cubicBezTo>
                  <a:cubicBezTo>
                    <a:pt x="151" y="364"/>
                    <a:pt x="154" y="364"/>
                    <a:pt x="157" y="364"/>
                  </a:cubicBezTo>
                  <a:cubicBezTo>
                    <a:pt x="199" y="364"/>
                    <a:pt x="255" y="339"/>
                    <a:pt x="302" y="296"/>
                  </a:cubicBezTo>
                  <a:cubicBezTo>
                    <a:pt x="326" y="274"/>
                    <a:pt x="325" y="248"/>
                    <a:pt x="321" y="211"/>
                  </a:cubicBezTo>
                  <a:cubicBezTo>
                    <a:pt x="319" y="192"/>
                    <a:pt x="341" y="149"/>
                    <a:pt x="334" y="129"/>
                  </a:cubicBezTo>
                  <a:cubicBezTo>
                    <a:pt x="328" y="113"/>
                    <a:pt x="313" y="102"/>
                    <a:pt x="303" y="87"/>
                  </a:cubicBezTo>
                  <a:cubicBezTo>
                    <a:pt x="298" y="80"/>
                    <a:pt x="286" y="80"/>
                    <a:pt x="273" y="80"/>
                  </a:cubicBezTo>
                  <a:cubicBezTo>
                    <a:pt x="260" y="80"/>
                    <a:pt x="246" y="80"/>
                    <a:pt x="240" y="74"/>
                  </a:cubicBezTo>
                  <a:cubicBezTo>
                    <a:pt x="228" y="60"/>
                    <a:pt x="221" y="42"/>
                    <a:pt x="208" y="33"/>
                  </a:cubicBezTo>
                  <a:cubicBezTo>
                    <a:pt x="193" y="22"/>
                    <a:pt x="175" y="14"/>
                    <a:pt x="157" y="8"/>
                  </a:cubicBezTo>
                  <a:cubicBezTo>
                    <a:pt x="142" y="4"/>
                    <a:pt x="128" y="1"/>
                    <a:pt x="1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487" name="Google Shape;1487;p16"/>
            <p:cNvSpPr/>
            <p:nvPr/>
          </p:nvSpPr>
          <p:spPr>
            <a:xfrm>
              <a:off x="-2828184" y="2276839"/>
              <a:ext cx="732068" cy="352141"/>
            </a:xfrm>
            <a:custGeom>
              <a:avLst/>
              <a:gdLst/>
              <a:ahLst/>
              <a:cxnLst/>
              <a:rect l="l" t="t" r="r" b="b"/>
              <a:pathLst>
                <a:path w="7825" h="3764" extrusionOk="0">
                  <a:moveTo>
                    <a:pt x="7728" y="0"/>
                  </a:moveTo>
                  <a:cubicBezTo>
                    <a:pt x="7555" y="0"/>
                    <a:pt x="7138" y="55"/>
                    <a:pt x="6578" y="183"/>
                  </a:cubicBezTo>
                  <a:cubicBezTo>
                    <a:pt x="6221" y="266"/>
                    <a:pt x="5804" y="368"/>
                    <a:pt x="5364" y="517"/>
                  </a:cubicBezTo>
                  <a:cubicBezTo>
                    <a:pt x="4982" y="641"/>
                    <a:pt x="4590" y="808"/>
                    <a:pt x="4189" y="977"/>
                  </a:cubicBezTo>
                  <a:cubicBezTo>
                    <a:pt x="3805" y="1142"/>
                    <a:pt x="3423" y="1330"/>
                    <a:pt x="3053" y="1527"/>
                  </a:cubicBezTo>
                  <a:cubicBezTo>
                    <a:pt x="2670" y="1731"/>
                    <a:pt x="2286" y="1919"/>
                    <a:pt x="1951" y="2140"/>
                  </a:cubicBezTo>
                  <a:cubicBezTo>
                    <a:pt x="1596" y="2366"/>
                    <a:pt x="1253" y="2612"/>
                    <a:pt x="923" y="2872"/>
                  </a:cubicBezTo>
                  <a:cubicBezTo>
                    <a:pt x="326" y="3349"/>
                    <a:pt x="0" y="3724"/>
                    <a:pt x="52" y="3762"/>
                  </a:cubicBezTo>
                  <a:cubicBezTo>
                    <a:pt x="53" y="3763"/>
                    <a:pt x="55" y="3764"/>
                    <a:pt x="57" y="3764"/>
                  </a:cubicBezTo>
                  <a:cubicBezTo>
                    <a:pt x="110" y="3764"/>
                    <a:pt x="481" y="3460"/>
                    <a:pt x="1069" y="3055"/>
                  </a:cubicBezTo>
                  <a:cubicBezTo>
                    <a:pt x="1369" y="2849"/>
                    <a:pt x="1741" y="2644"/>
                    <a:pt x="2132" y="2413"/>
                  </a:cubicBezTo>
                  <a:cubicBezTo>
                    <a:pt x="2466" y="2207"/>
                    <a:pt x="2827" y="1997"/>
                    <a:pt x="3205" y="1798"/>
                  </a:cubicBezTo>
                  <a:cubicBezTo>
                    <a:pt x="3569" y="1610"/>
                    <a:pt x="3929" y="1392"/>
                    <a:pt x="4305" y="1227"/>
                  </a:cubicBezTo>
                  <a:cubicBezTo>
                    <a:pt x="4697" y="1056"/>
                    <a:pt x="5087" y="905"/>
                    <a:pt x="5458" y="773"/>
                  </a:cubicBezTo>
                  <a:cubicBezTo>
                    <a:pt x="5885" y="613"/>
                    <a:pt x="6288" y="488"/>
                    <a:pt x="6634" y="380"/>
                  </a:cubicBezTo>
                  <a:cubicBezTo>
                    <a:pt x="7349" y="165"/>
                    <a:pt x="7824" y="67"/>
                    <a:pt x="7815" y="16"/>
                  </a:cubicBezTo>
                  <a:cubicBezTo>
                    <a:pt x="7812" y="6"/>
                    <a:pt x="7782" y="0"/>
                    <a:pt x="77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488" name="Google Shape;1488;p16"/>
            <p:cNvSpPr/>
            <p:nvPr/>
          </p:nvSpPr>
          <p:spPr>
            <a:xfrm>
              <a:off x="-2850169" y="2598953"/>
              <a:ext cx="677245" cy="849854"/>
            </a:xfrm>
            <a:custGeom>
              <a:avLst/>
              <a:gdLst/>
              <a:ahLst/>
              <a:cxnLst/>
              <a:rect l="l" t="t" r="r" b="b"/>
              <a:pathLst>
                <a:path w="7239" h="9084" extrusionOk="0">
                  <a:moveTo>
                    <a:pt x="41" y="1"/>
                  </a:moveTo>
                  <a:cubicBezTo>
                    <a:pt x="38" y="1"/>
                    <a:pt x="36" y="2"/>
                    <a:pt x="35" y="3"/>
                  </a:cubicBezTo>
                  <a:cubicBezTo>
                    <a:pt x="1" y="40"/>
                    <a:pt x="450" y="514"/>
                    <a:pt x="1154" y="1230"/>
                  </a:cubicBezTo>
                  <a:lnTo>
                    <a:pt x="2312" y="2432"/>
                  </a:lnTo>
                  <a:cubicBezTo>
                    <a:pt x="2679" y="2814"/>
                    <a:pt x="3073" y="3217"/>
                    <a:pt x="3456" y="3644"/>
                  </a:cubicBezTo>
                  <a:cubicBezTo>
                    <a:pt x="3824" y="4056"/>
                    <a:pt x="4192" y="4481"/>
                    <a:pt x="4537" y="4910"/>
                  </a:cubicBezTo>
                  <a:cubicBezTo>
                    <a:pt x="4891" y="5360"/>
                    <a:pt x="5209" y="5823"/>
                    <a:pt x="5504" y="6260"/>
                  </a:cubicBezTo>
                  <a:cubicBezTo>
                    <a:pt x="5855" y="6759"/>
                    <a:pt x="6144" y="7244"/>
                    <a:pt x="6387" y="7662"/>
                  </a:cubicBezTo>
                  <a:cubicBezTo>
                    <a:pt x="6867" y="8502"/>
                    <a:pt x="7141" y="9084"/>
                    <a:pt x="7217" y="9084"/>
                  </a:cubicBezTo>
                  <a:cubicBezTo>
                    <a:pt x="7220" y="9084"/>
                    <a:pt x="7223" y="9083"/>
                    <a:pt x="7225" y="9081"/>
                  </a:cubicBezTo>
                  <a:cubicBezTo>
                    <a:pt x="7239" y="9072"/>
                    <a:pt x="7186" y="8914"/>
                    <a:pt x="7085" y="8642"/>
                  </a:cubicBezTo>
                  <a:cubicBezTo>
                    <a:pt x="6985" y="8368"/>
                    <a:pt x="6812" y="7991"/>
                    <a:pt x="6587" y="7541"/>
                  </a:cubicBezTo>
                  <a:cubicBezTo>
                    <a:pt x="6364" y="7105"/>
                    <a:pt x="6117" y="6584"/>
                    <a:pt x="5771" y="6069"/>
                  </a:cubicBezTo>
                  <a:cubicBezTo>
                    <a:pt x="5480" y="5619"/>
                    <a:pt x="5133" y="5166"/>
                    <a:pt x="4777" y="4710"/>
                  </a:cubicBezTo>
                  <a:cubicBezTo>
                    <a:pt x="4429" y="4274"/>
                    <a:pt x="4031" y="3867"/>
                    <a:pt x="3658" y="3456"/>
                  </a:cubicBezTo>
                  <a:cubicBezTo>
                    <a:pt x="3268" y="3029"/>
                    <a:pt x="2884" y="2612"/>
                    <a:pt x="2505" y="2238"/>
                  </a:cubicBezTo>
                  <a:cubicBezTo>
                    <a:pt x="2070" y="1802"/>
                    <a:pt x="1654" y="1412"/>
                    <a:pt x="1296" y="1081"/>
                  </a:cubicBezTo>
                  <a:cubicBezTo>
                    <a:pt x="584" y="428"/>
                    <a:pt x="106" y="1"/>
                    <a:pt x="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489" name="Google Shape;1489;p16"/>
            <p:cNvSpPr/>
            <p:nvPr/>
          </p:nvSpPr>
          <p:spPr>
            <a:xfrm>
              <a:off x="-3374552" y="2603350"/>
              <a:ext cx="56227" cy="45468"/>
            </a:xfrm>
            <a:custGeom>
              <a:avLst/>
              <a:gdLst/>
              <a:ahLst/>
              <a:cxnLst/>
              <a:rect l="l" t="t" r="r" b="b"/>
              <a:pathLst>
                <a:path w="601" h="486" extrusionOk="0">
                  <a:moveTo>
                    <a:pt x="83" y="1"/>
                  </a:moveTo>
                  <a:cubicBezTo>
                    <a:pt x="60" y="1"/>
                    <a:pt x="43" y="8"/>
                    <a:pt x="28" y="30"/>
                  </a:cubicBezTo>
                  <a:cubicBezTo>
                    <a:pt x="1" y="71"/>
                    <a:pt x="7" y="126"/>
                    <a:pt x="39" y="185"/>
                  </a:cubicBezTo>
                  <a:cubicBezTo>
                    <a:pt x="52" y="216"/>
                    <a:pt x="71" y="248"/>
                    <a:pt x="93" y="275"/>
                  </a:cubicBezTo>
                  <a:cubicBezTo>
                    <a:pt x="114" y="300"/>
                    <a:pt x="145" y="310"/>
                    <a:pt x="170" y="332"/>
                  </a:cubicBezTo>
                  <a:cubicBezTo>
                    <a:pt x="196" y="353"/>
                    <a:pt x="221" y="370"/>
                    <a:pt x="250" y="385"/>
                  </a:cubicBezTo>
                  <a:cubicBezTo>
                    <a:pt x="277" y="404"/>
                    <a:pt x="290" y="444"/>
                    <a:pt x="318" y="456"/>
                  </a:cubicBezTo>
                  <a:cubicBezTo>
                    <a:pt x="348" y="470"/>
                    <a:pt x="381" y="479"/>
                    <a:pt x="415" y="485"/>
                  </a:cubicBezTo>
                  <a:cubicBezTo>
                    <a:pt x="421" y="486"/>
                    <a:pt x="428" y="486"/>
                    <a:pt x="434" y="486"/>
                  </a:cubicBezTo>
                  <a:cubicBezTo>
                    <a:pt x="494" y="486"/>
                    <a:pt x="549" y="456"/>
                    <a:pt x="583" y="406"/>
                  </a:cubicBezTo>
                  <a:cubicBezTo>
                    <a:pt x="600" y="377"/>
                    <a:pt x="579" y="342"/>
                    <a:pt x="544" y="291"/>
                  </a:cubicBezTo>
                  <a:cubicBezTo>
                    <a:pt x="527" y="267"/>
                    <a:pt x="525" y="210"/>
                    <a:pt x="501" y="184"/>
                  </a:cubicBezTo>
                  <a:cubicBezTo>
                    <a:pt x="479" y="162"/>
                    <a:pt x="448" y="147"/>
                    <a:pt x="423" y="126"/>
                  </a:cubicBezTo>
                  <a:cubicBezTo>
                    <a:pt x="399" y="107"/>
                    <a:pt x="351" y="122"/>
                    <a:pt x="324" y="105"/>
                  </a:cubicBezTo>
                  <a:cubicBezTo>
                    <a:pt x="296" y="85"/>
                    <a:pt x="272" y="62"/>
                    <a:pt x="245" y="49"/>
                  </a:cubicBezTo>
                  <a:cubicBezTo>
                    <a:pt x="216" y="34"/>
                    <a:pt x="185" y="21"/>
                    <a:pt x="153" y="13"/>
                  </a:cubicBezTo>
                  <a:cubicBezTo>
                    <a:pt x="126" y="6"/>
                    <a:pt x="103" y="1"/>
                    <a:pt x="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490" name="Google Shape;1490;p16"/>
            <p:cNvSpPr/>
            <p:nvPr/>
          </p:nvSpPr>
          <p:spPr>
            <a:xfrm>
              <a:off x="-3762249" y="2475459"/>
              <a:ext cx="211528" cy="44158"/>
            </a:xfrm>
            <a:custGeom>
              <a:avLst/>
              <a:gdLst/>
              <a:ahLst/>
              <a:cxnLst/>
              <a:rect l="l" t="t" r="r" b="b"/>
              <a:pathLst>
                <a:path w="2261" h="472" extrusionOk="0">
                  <a:moveTo>
                    <a:pt x="181" y="0"/>
                  </a:moveTo>
                  <a:cubicBezTo>
                    <a:pt x="76" y="0"/>
                    <a:pt x="12" y="9"/>
                    <a:pt x="8" y="43"/>
                  </a:cubicBezTo>
                  <a:cubicBezTo>
                    <a:pt x="1" y="91"/>
                    <a:pt x="121" y="151"/>
                    <a:pt x="310" y="208"/>
                  </a:cubicBezTo>
                  <a:cubicBezTo>
                    <a:pt x="402" y="237"/>
                    <a:pt x="509" y="271"/>
                    <a:pt x="626" y="298"/>
                  </a:cubicBezTo>
                  <a:cubicBezTo>
                    <a:pt x="727" y="320"/>
                    <a:pt x="838" y="327"/>
                    <a:pt x="948" y="347"/>
                  </a:cubicBezTo>
                  <a:cubicBezTo>
                    <a:pt x="1054" y="366"/>
                    <a:pt x="1165" y="377"/>
                    <a:pt x="1271" y="391"/>
                  </a:cubicBezTo>
                  <a:cubicBezTo>
                    <a:pt x="1383" y="406"/>
                    <a:pt x="1488" y="448"/>
                    <a:pt x="1592" y="456"/>
                  </a:cubicBezTo>
                  <a:cubicBezTo>
                    <a:pt x="1700" y="465"/>
                    <a:pt x="1803" y="471"/>
                    <a:pt x="1893" y="471"/>
                  </a:cubicBezTo>
                  <a:cubicBezTo>
                    <a:pt x="1902" y="471"/>
                    <a:pt x="1910" y="471"/>
                    <a:pt x="1919" y="471"/>
                  </a:cubicBezTo>
                  <a:cubicBezTo>
                    <a:pt x="2118" y="468"/>
                    <a:pt x="2253" y="425"/>
                    <a:pt x="2258" y="358"/>
                  </a:cubicBezTo>
                  <a:cubicBezTo>
                    <a:pt x="2261" y="324"/>
                    <a:pt x="2137" y="290"/>
                    <a:pt x="1947" y="241"/>
                  </a:cubicBezTo>
                  <a:cubicBezTo>
                    <a:pt x="1856" y="218"/>
                    <a:pt x="1752" y="156"/>
                    <a:pt x="1634" y="132"/>
                  </a:cubicBezTo>
                  <a:cubicBezTo>
                    <a:pt x="1533" y="111"/>
                    <a:pt x="1424" y="102"/>
                    <a:pt x="1312" y="83"/>
                  </a:cubicBezTo>
                  <a:cubicBezTo>
                    <a:pt x="1281" y="77"/>
                    <a:pt x="1250" y="76"/>
                    <a:pt x="1218" y="76"/>
                  </a:cubicBezTo>
                  <a:cubicBezTo>
                    <a:pt x="1169" y="76"/>
                    <a:pt x="1118" y="80"/>
                    <a:pt x="1069" y="80"/>
                  </a:cubicBezTo>
                  <a:cubicBezTo>
                    <a:pt x="1041" y="80"/>
                    <a:pt x="1012" y="78"/>
                    <a:pt x="985" y="74"/>
                  </a:cubicBezTo>
                  <a:cubicBezTo>
                    <a:pt x="875" y="59"/>
                    <a:pt x="765" y="38"/>
                    <a:pt x="663" y="27"/>
                  </a:cubicBezTo>
                  <a:cubicBezTo>
                    <a:pt x="545" y="16"/>
                    <a:pt x="433" y="6"/>
                    <a:pt x="337" y="4"/>
                  </a:cubicBezTo>
                  <a:cubicBezTo>
                    <a:pt x="279" y="2"/>
                    <a:pt x="226" y="0"/>
                    <a:pt x="1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491" name="Google Shape;1491;p16"/>
            <p:cNvSpPr/>
            <p:nvPr/>
          </p:nvSpPr>
          <p:spPr>
            <a:xfrm>
              <a:off x="-4866493" y="2421290"/>
              <a:ext cx="49303" cy="114137"/>
            </a:xfrm>
            <a:custGeom>
              <a:avLst/>
              <a:gdLst/>
              <a:ahLst/>
              <a:cxnLst/>
              <a:rect l="l" t="t" r="r" b="b"/>
              <a:pathLst>
                <a:path w="527" h="1220" extrusionOk="0">
                  <a:moveTo>
                    <a:pt x="465" y="1"/>
                  </a:moveTo>
                  <a:cubicBezTo>
                    <a:pt x="419" y="1"/>
                    <a:pt x="365" y="54"/>
                    <a:pt x="310" y="140"/>
                  </a:cubicBezTo>
                  <a:cubicBezTo>
                    <a:pt x="273" y="190"/>
                    <a:pt x="242" y="244"/>
                    <a:pt x="213" y="300"/>
                  </a:cubicBezTo>
                  <a:cubicBezTo>
                    <a:pt x="187" y="354"/>
                    <a:pt x="177" y="418"/>
                    <a:pt x="156" y="473"/>
                  </a:cubicBezTo>
                  <a:cubicBezTo>
                    <a:pt x="134" y="531"/>
                    <a:pt x="121" y="588"/>
                    <a:pt x="103" y="648"/>
                  </a:cubicBezTo>
                  <a:cubicBezTo>
                    <a:pt x="84" y="708"/>
                    <a:pt x="42" y="760"/>
                    <a:pt x="29" y="817"/>
                  </a:cubicBezTo>
                  <a:cubicBezTo>
                    <a:pt x="17" y="877"/>
                    <a:pt x="9" y="938"/>
                    <a:pt x="5" y="1000"/>
                  </a:cubicBezTo>
                  <a:cubicBezTo>
                    <a:pt x="1" y="1114"/>
                    <a:pt x="40" y="1201"/>
                    <a:pt x="106" y="1219"/>
                  </a:cubicBezTo>
                  <a:cubicBezTo>
                    <a:pt x="108" y="1220"/>
                    <a:pt x="109" y="1220"/>
                    <a:pt x="111" y="1220"/>
                  </a:cubicBezTo>
                  <a:cubicBezTo>
                    <a:pt x="143" y="1220"/>
                    <a:pt x="177" y="1159"/>
                    <a:pt x="228" y="1068"/>
                  </a:cubicBezTo>
                  <a:cubicBezTo>
                    <a:pt x="254" y="1020"/>
                    <a:pt x="317" y="974"/>
                    <a:pt x="343" y="912"/>
                  </a:cubicBezTo>
                  <a:cubicBezTo>
                    <a:pt x="367" y="858"/>
                    <a:pt x="380" y="795"/>
                    <a:pt x="401" y="739"/>
                  </a:cubicBezTo>
                  <a:cubicBezTo>
                    <a:pt x="422" y="682"/>
                    <a:pt x="400" y="614"/>
                    <a:pt x="419" y="554"/>
                  </a:cubicBezTo>
                  <a:cubicBezTo>
                    <a:pt x="437" y="494"/>
                    <a:pt x="461" y="437"/>
                    <a:pt x="475" y="381"/>
                  </a:cubicBezTo>
                  <a:cubicBezTo>
                    <a:pt x="489" y="321"/>
                    <a:pt x="500" y="261"/>
                    <a:pt x="508" y="199"/>
                  </a:cubicBezTo>
                  <a:cubicBezTo>
                    <a:pt x="519" y="89"/>
                    <a:pt x="527" y="18"/>
                    <a:pt x="480" y="3"/>
                  </a:cubicBezTo>
                  <a:cubicBezTo>
                    <a:pt x="475" y="2"/>
                    <a:pt x="470" y="1"/>
                    <a:pt x="4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492" name="Google Shape;1492;p16"/>
            <p:cNvSpPr/>
            <p:nvPr/>
          </p:nvSpPr>
          <p:spPr>
            <a:xfrm>
              <a:off x="-1049586" y="3854758"/>
              <a:ext cx="172703" cy="75499"/>
            </a:xfrm>
            <a:custGeom>
              <a:avLst/>
              <a:gdLst/>
              <a:ahLst/>
              <a:cxnLst/>
              <a:rect l="l" t="t" r="r" b="b"/>
              <a:pathLst>
                <a:path w="1846" h="807" extrusionOk="0">
                  <a:moveTo>
                    <a:pt x="66" y="0"/>
                  </a:moveTo>
                  <a:cubicBezTo>
                    <a:pt x="44" y="0"/>
                    <a:pt x="29" y="6"/>
                    <a:pt x="22" y="19"/>
                  </a:cubicBezTo>
                  <a:cubicBezTo>
                    <a:pt x="0" y="62"/>
                    <a:pt x="79" y="151"/>
                    <a:pt x="220" y="251"/>
                  </a:cubicBezTo>
                  <a:cubicBezTo>
                    <a:pt x="296" y="308"/>
                    <a:pt x="377" y="361"/>
                    <a:pt x="460" y="409"/>
                  </a:cubicBezTo>
                  <a:cubicBezTo>
                    <a:pt x="539" y="454"/>
                    <a:pt x="631" y="482"/>
                    <a:pt x="720" y="523"/>
                  </a:cubicBezTo>
                  <a:cubicBezTo>
                    <a:pt x="806" y="561"/>
                    <a:pt x="897" y="593"/>
                    <a:pt x="986" y="625"/>
                  </a:cubicBezTo>
                  <a:cubicBezTo>
                    <a:pt x="1077" y="660"/>
                    <a:pt x="1159" y="717"/>
                    <a:pt x="1248" y="740"/>
                  </a:cubicBezTo>
                  <a:cubicBezTo>
                    <a:pt x="1339" y="766"/>
                    <a:pt x="1433" y="785"/>
                    <a:pt x="1527" y="799"/>
                  </a:cubicBezTo>
                  <a:cubicBezTo>
                    <a:pt x="1565" y="804"/>
                    <a:pt x="1601" y="806"/>
                    <a:pt x="1634" y="806"/>
                  </a:cubicBezTo>
                  <a:cubicBezTo>
                    <a:pt x="1750" y="806"/>
                    <a:pt x="1827" y="776"/>
                    <a:pt x="1839" y="725"/>
                  </a:cubicBezTo>
                  <a:cubicBezTo>
                    <a:pt x="1846" y="692"/>
                    <a:pt x="1745" y="647"/>
                    <a:pt x="1594" y="578"/>
                  </a:cubicBezTo>
                  <a:cubicBezTo>
                    <a:pt x="1520" y="542"/>
                    <a:pt x="1444" y="470"/>
                    <a:pt x="1351" y="431"/>
                  </a:cubicBezTo>
                  <a:lnTo>
                    <a:pt x="1092" y="334"/>
                  </a:lnTo>
                  <a:cubicBezTo>
                    <a:pt x="1009" y="300"/>
                    <a:pt x="907" y="302"/>
                    <a:pt x="822" y="268"/>
                  </a:cubicBezTo>
                  <a:lnTo>
                    <a:pt x="569" y="159"/>
                  </a:lnTo>
                  <a:lnTo>
                    <a:pt x="307" y="64"/>
                  </a:lnTo>
                  <a:cubicBezTo>
                    <a:pt x="197" y="28"/>
                    <a:pt x="114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493" name="Google Shape;1493;p16"/>
            <p:cNvSpPr/>
            <p:nvPr/>
          </p:nvSpPr>
          <p:spPr>
            <a:xfrm>
              <a:off x="-1412771" y="2885609"/>
              <a:ext cx="33493" cy="91684"/>
            </a:xfrm>
            <a:custGeom>
              <a:avLst/>
              <a:gdLst/>
              <a:ahLst/>
              <a:cxnLst/>
              <a:rect l="l" t="t" r="r" b="b"/>
              <a:pathLst>
                <a:path w="358" h="980" extrusionOk="0">
                  <a:moveTo>
                    <a:pt x="233" y="0"/>
                  </a:moveTo>
                  <a:cubicBezTo>
                    <a:pt x="232" y="0"/>
                    <a:pt x="230" y="0"/>
                    <a:pt x="229" y="1"/>
                  </a:cubicBezTo>
                  <a:cubicBezTo>
                    <a:pt x="180" y="2"/>
                    <a:pt x="142" y="59"/>
                    <a:pt x="111" y="141"/>
                  </a:cubicBezTo>
                  <a:cubicBezTo>
                    <a:pt x="93" y="185"/>
                    <a:pt x="77" y="230"/>
                    <a:pt x="64" y="276"/>
                  </a:cubicBezTo>
                  <a:cubicBezTo>
                    <a:pt x="55" y="318"/>
                    <a:pt x="60" y="366"/>
                    <a:pt x="52" y="409"/>
                  </a:cubicBezTo>
                  <a:cubicBezTo>
                    <a:pt x="45" y="454"/>
                    <a:pt x="44" y="498"/>
                    <a:pt x="40" y="543"/>
                  </a:cubicBezTo>
                  <a:cubicBezTo>
                    <a:pt x="36" y="589"/>
                    <a:pt x="3" y="630"/>
                    <a:pt x="2" y="674"/>
                  </a:cubicBezTo>
                  <a:cubicBezTo>
                    <a:pt x="0" y="719"/>
                    <a:pt x="2" y="765"/>
                    <a:pt x="7" y="812"/>
                  </a:cubicBezTo>
                  <a:cubicBezTo>
                    <a:pt x="21" y="896"/>
                    <a:pt x="67" y="964"/>
                    <a:pt x="132" y="979"/>
                  </a:cubicBezTo>
                  <a:cubicBezTo>
                    <a:pt x="134" y="980"/>
                    <a:pt x="136" y="980"/>
                    <a:pt x="138" y="980"/>
                  </a:cubicBezTo>
                  <a:cubicBezTo>
                    <a:pt x="169" y="980"/>
                    <a:pt x="198" y="932"/>
                    <a:pt x="235" y="857"/>
                  </a:cubicBezTo>
                  <a:cubicBezTo>
                    <a:pt x="254" y="817"/>
                    <a:pt x="308" y="778"/>
                    <a:pt x="325" y="724"/>
                  </a:cubicBezTo>
                  <a:cubicBezTo>
                    <a:pt x="338" y="679"/>
                    <a:pt x="340" y="628"/>
                    <a:pt x="349" y="580"/>
                  </a:cubicBezTo>
                  <a:cubicBezTo>
                    <a:pt x="357" y="531"/>
                    <a:pt x="323" y="480"/>
                    <a:pt x="326" y="430"/>
                  </a:cubicBezTo>
                  <a:cubicBezTo>
                    <a:pt x="330" y="379"/>
                    <a:pt x="340" y="332"/>
                    <a:pt x="337" y="285"/>
                  </a:cubicBezTo>
                  <a:cubicBezTo>
                    <a:pt x="334" y="236"/>
                    <a:pt x="329" y="187"/>
                    <a:pt x="316" y="140"/>
                  </a:cubicBezTo>
                  <a:cubicBezTo>
                    <a:pt x="295" y="54"/>
                    <a:pt x="279" y="0"/>
                    <a:pt x="2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494" name="Google Shape;1494;p16"/>
            <p:cNvSpPr/>
            <p:nvPr/>
          </p:nvSpPr>
          <p:spPr>
            <a:xfrm>
              <a:off x="-1361690" y="2927335"/>
              <a:ext cx="33493" cy="168118"/>
            </a:xfrm>
            <a:custGeom>
              <a:avLst/>
              <a:gdLst/>
              <a:ahLst/>
              <a:cxnLst/>
              <a:rect l="l" t="t" r="r" b="b"/>
              <a:pathLst>
                <a:path w="358" h="1797" extrusionOk="0">
                  <a:moveTo>
                    <a:pt x="278" y="0"/>
                  </a:moveTo>
                  <a:cubicBezTo>
                    <a:pt x="231" y="0"/>
                    <a:pt x="182" y="96"/>
                    <a:pt x="141" y="247"/>
                  </a:cubicBezTo>
                  <a:cubicBezTo>
                    <a:pt x="121" y="322"/>
                    <a:pt x="95" y="408"/>
                    <a:pt x="78" y="502"/>
                  </a:cubicBezTo>
                  <a:cubicBezTo>
                    <a:pt x="63" y="584"/>
                    <a:pt x="66" y="671"/>
                    <a:pt x="57" y="760"/>
                  </a:cubicBezTo>
                  <a:cubicBezTo>
                    <a:pt x="47" y="844"/>
                    <a:pt x="44" y="931"/>
                    <a:pt x="39" y="1017"/>
                  </a:cubicBezTo>
                  <a:cubicBezTo>
                    <a:pt x="34" y="1104"/>
                    <a:pt x="2" y="1190"/>
                    <a:pt x="2" y="1272"/>
                  </a:cubicBezTo>
                  <a:cubicBezTo>
                    <a:pt x="1" y="1359"/>
                    <a:pt x="5" y="1445"/>
                    <a:pt x="14" y="1532"/>
                  </a:cubicBezTo>
                  <a:cubicBezTo>
                    <a:pt x="34" y="1691"/>
                    <a:pt x="88" y="1795"/>
                    <a:pt x="156" y="1797"/>
                  </a:cubicBezTo>
                  <a:cubicBezTo>
                    <a:pt x="156" y="1797"/>
                    <a:pt x="157" y="1797"/>
                    <a:pt x="157" y="1797"/>
                  </a:cubicBezTo>
                  <a:cubicBezTo>
                    <a:pt x="189" y="1797"/>
                    <a:pt x="214" y="1698"/>
                    <a:pt x="245" y="1547"/>
                  </a:cubicBezTo>
                  <a:cubicBezTo>
                    <a:pt x="261" y="1472"/>
                    <a:pt x="313" y="1388"/>
                    <a:pt x="328" y="1294"/>
                  </a:cubicBezTo>
                  <a:cubicBezTo>
                    <a:pt x="339" y="1213"/>
                    <a:pt x="340" y="1125"/>
                    <a:pt x="350" y="1038"/>
                  </a:cubicBezTo>
                  <a:cubicBezTo>
                    <a:pt x="358" y="952"/>
                    <a:pt x="324" y="862"/>
                    <a:pt x="331" y="777"/>
                  </a:cubicBezTo>
                  <a:cubicBezTo>
                    <a:pt x="336" y="689"/>
                    <a:pt x="348" y="601"/>
                    <a:pt x="351" y="520"/>
                  </a:cubicBezTo>
                  <a:cubicBezTo>
                    <a:pt x="352" y="426"/>
                    <a:pt x="351" y="337"/>
                    <a:pt x="347" y="262"/>
                  </a:cubicBezTo>
                  <a:cubicBezTo>
                    <a:pt x="336" y="105"/>
                    <a:pt x="328" y="4"/>
                    <a:pt x="280" y="0"/>
                  </a:cubicBezTo>
                  <a:cubicBezTo>
                    <a:pt x="280" y="0"/>
                    <a:pt x="279" y="0"/>
                    <a:pt x="27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495" name="Google Shape;1495;p16"/>
            <p:cNvSpPr/>
            <p:nvPr/>
          </p:nvSpPr>
          <p:spPr>
            <a:xfrm>
              <a:off x="-1294423" y="3057004"/>
              <a:ext cx="37141" cy="81019"/>
            </a:xfrm>
            <a:custGeom>
              <a:avLst/>
              <a:gdLst/>
              <a:ahLst/>
              <a:cxnLst/>
              <a:rect l="l" t="t" r="r" b="b"/>
              <a:pathLst>
                <a:path w="397" h="866" extrusionOk="0">
                  <a:moveTo>
                    <a:pt x="328" y="1"/>
                  </a:moveTo>
                  <a:cubicBezTo>
                    <a:pt x="285" y="1"/>
                    <a:pt x="239" y="38"/>
                    <a:pt x="196" y="96"/>
                  </a:cubicBezTo>
                  <a:cubicBezTo>
                    <a:pt x="169" y="130"/>
                    <a:pt x="143" y="168"/>
                    <a:pt x="123" y="208"/>
                  </a:cubicBezTo>
                  <a:cubicBezTo>
                    <a:pt x="105" y="246"/>
                    <a:pt x="102" y="290"/>
                    <a:pt x="87" y="330"/>
                  </a:cubicBezTo>
                  <a:cubicBezTo>
                    <a:pt x="75" y="371"/>
                    <a:pt x="66" y="412"/>
                    <a:pt x="57" y="454"/>
                  </a:cubicBezTo>
                  <a:cubicBezTo>
                    <a:pt x="46" y="498"/>
                    <a:pt x="10" y="534"/>
                    <a:pt x="6" y="574"/>
                  </a:cubicBezTo>
                  <a:cubicBezTo>
                    <a:pt x="0" y="617"/>
                    <a:pt x="0" y="662"/>
                    <a:pt x="4" y="705"/>
                  </a:cubicBezTo>
                  <a:cubicBezTo>
                    <a:pt x="15" y="787"/>
                    <a:pt x="63" y="850"/>
                    <a:pt x="130" y="865"/>
                  </a:cubicBezTo>
                  <a:cubicBezTo>
                    <a:pt x="132" y="865"/>
                    <a:pt x="135" y="866"/>
                    <a:pt x="137" y="866"/>
                  </a:cubicBezTo>
                  <a:cubicBezTo>
                    <a:pt x="167" y="866"/>
                    <a:pt x="193" y="823"/>
                    <a:pt x="231" y="760"/>
                  </a:cubicBezTo>
                  <a:cubicBezTo>
                    <a:pt x="250" y="726"/>
                    <a:pt x="305" y="696"/>
                    <a:pt x="323" y="652"/>
                  </a:cubicBezTo>
                  <a:cubicBezTo>
                    <a:pt x="340" y="614"/>
                    <a:pt x="346" y="569"/>
                    <a:pt x="359" y="529"/>
                  </a:cubicBezTo>
                  <a:cubicBezTo>
                    <a:pt x="372" y="489"/>
                    <a:pt x="344" y="439"/>
                    <a:pt x="353" y="397"/>
                  </a:cubicBezTo>
                  <a:cubicBezTo>
                    <a:pt x="364" y="354"/>
                    <a:pt x="382" y="314"/>
                    <a:pt x="387" y="275"/>
                  </a:cubicBezTo>
                  <a:cubicBezTo>
                    <a:pt x="394" y="231"/>
                    <a:pt x="397" y="189"/>
                    <a:pt x="397" y="145"/>
                  </a:cubicBezTo>
                  <a:cubicBezTo>
                    <a:pt x="394" y="66"/>
                    <a:pt x="393" y="14"/>
                    <a:pt x="346" y="3"/>
                  </a:cubicBezTo>
                  <a:cubicBezTo>
                    <a:pt x="340" y="2"/>
                    <a:pt x="334" y="1"/>
                    <a:pt x="3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496" name="Google Shape;1496;p16"/>
            <p:cNvSpPr/>
            <p:nvPr/>
          </p:nvSpPr>
          <p:spPr>
            <a:xfrm>
              <a:off x="-1234827" y="3158606"/>
              <a:ext cx="29844" cy="33960"/>
            </a:xfrm>
            <a:custGeom>
              <a:avLst/>
              <a:gdLst/>
              <a:ahLst/>
              <a:cxnLst/>
              <a:rect l="l" t="t" r="r" b="b"/>
              <a:pathLst>
                <a:path w="319" h="363" extrusionOk="0">
                  <a:moveTo>
                    <a:pt x="232" y="0"/>
                  </a:moveTo>
                  <a:cubicBezTo>
                    <a:pt x="223" y="0"/>
                    <a:pt x="214" y="2"/>
                    <a:pt x="204" y="5"/>
                  </a:cubicBezTo>
                  <a:cubicBezTo>
                    <a:pt x="158" y="20"/>
                    <a:pt x="122" y="50"/>
                    <a:pt x="92" y="69"/>
                  </a:cubicBezTo>
                  <a:cubicBezTo>
                    <a:pt x="77" y="80"/>
                    <a:pt x="56" y="88"/>
                    <a:pt x="47" y="94"/>
                  </a:cubicBezTo>
                  <a:cubicBezTo>
                    <a:pt x="38" y="99"/>
                    <a:pt x="43" y="110"/>
                    <a:pt x="38" y="115"/>
                  </a:cubicBezTo>
                  <a:cubicBezTo>
                    <a:pt x="31" y="121"/>
                    <a:pt x="32" y="129"/>
                    <a:pt x="28" y="137"/>
                  </a:cubicBezTo>
                  <a:cubicBezTo>
                    <a:pt x="27" y="139"/>
                    <a:pt x="24" y="140"/>
                    <a:pt x="21" y="140"/>
                  </a:cubicBezTo>
                  <a:cubicBezTo>
                    <a:pt x="16" y="140"/>
                    <a:pt x="10" y="139"/>
                    <a:pt x="5" y="139"/>
                  </a:cubicBezTo>
                  <a:cubicBezTo>
                    <a:pt x="3" y="139"/>
                    <a:pt x="1" y="139"/>
                    <a:pt x="1" y="141"/>
                  </a:cubicBezTo>
                  <a:cubicBezTo>
                    <a:pt x="2" y="154"/>
                    <a:pt x="5" y="166"/>
                    <a:pt x="8" y="177"/>
                  </a:cubicBezTo>
                  <a:cubicBezTo>
                    <a:pt x="22" y="230"/>
                    <a:pt x="39" y="282"/>
                    <a:pt x="58" y="332"/>
                  </a:cubicBezTo>
                  <a:cubicBezTo>
                    <a:pt x="69" y="354"/>
                    <a:pt x="88" y="363"/>
                    <a:pt x="116" y="363"/>
                  </a:cubicBezTo>
                  <a:cubicBezTo>
                    <a:pt x="126" y="363"/>
                    <a:pt x="137" y="362"/>
                    <a:pt x="150" y="359"/>
                  </a:cubicBezTo>
                  <a:cubicBezTo>
                    <a:pt x="152" y="359"/>
                    <a:pt x="154" y="359"/>
                    <a:pt x="156" y="359"/>
                  </a:cubicBezTo>
                  <a:cubicBezTo>
                    <a:pt x="170" y="359"/>
                    <a:pt x="190" y="362"/>
                    <a:pt x="209" y="362"/>
                  </a:cubicBezTo>
                  <a:cubicBezTo>
                    <a:pt x="225" y="362"/>
                    <a:pt x="239" y="360"/>
                    <a:pt x="249" y="353"/>
                  </a:cubicBezTo>
                  <a:cubicBezTo>
                    <a:pt x="272" y="336"/>
                    <a:pt x="285" y="310"/>
                    <a:pt x="301" y="287"/>
                  </a:cubicBezTo>
                  <a:cubicBezTo>
                    <a:pt x="317" y="264"/>
                    <a:pt x="291" y="226"/>
                    <a:pt x="298" y="201"/>
                  </a:cubicBezTo>
                  <a:cubicBezTo>
                    <a:pt x="306" y="177"/>
                    <a:pt x="319" y="154"/>
                    <a:pt x="317" y="128"/>
                  </a:cubicBezTo>
                  <a:cubicBezTo>
                    <a:pt x="317" y="102"/>
                    <a:pt x="311" y="76"/>
                    <a:pt x="298" y="53"/>
                  </a:cubicBezTo>
                  <a:cubicBezTo>
                    <a:pt x="278" y="20"/>
                    <a:pt x="260" y="0"/>
                    <a:pt x="23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497" name="Google Shape;1497;p16"/>
            <p:cNvSpPr/>
            <p:nvPr/>
          </p:nvSpPr>
          <p:spPr>
            <a:xfrm>
              <a:off x="-4995507" y="2439065"/>
              <a:ext cx="85416" cy="35925"/>
            </a:xfrm>
            <a:custGeom>
              <a:avLst/>
              <a:gdLst/>
              <a:ahLst/>
              <a:cxnLst/>
              <a:rect l="l" t="t" r="r" b="b"/>
              <a:pathLst>
                <a:path w="913" h="384" extrusionOk="0">
                  <a:moveTo>
                    <a:pt x="614" y="1"/>
                  </a:moveTo>
                  <a:cubicBezTo>
                    <a:pt x="610" y="1"/>
                    <a:pt x="606" y="1"/>
                    <a:pt x="603" y="1"/>
                  </a:cubicBezTo>
                  <a:cubicBezTo>
                    <a:pt x="563" y="7"/>
                    <a:pt x="522" y="23"/>
                    <a:pt x="481" y="30"/>
                  </a:cubicBezTo>
                  <a:cubicBezTo>
                    <a:pt x="442" y="37"/>
                    <a:pt x="412" y="84"/>
                    <a:pt x="368" y="94"/>
                  </a:cubicBezTo>
                  <a:cubicBezTo>
                    <a:pt x="326" y="102"/>
                    <a:pt x="284" y="104"/>
                    <a:pt x="244" y="113"/>
                  </a:cubicBezTo>
                  <a:cubicBezTo>
                    <a:pt x="203" y="124"/>
                    <a:pt x="162" y="136"/>
                    <a:pt x="123" y="151"/>
                  </a:cubicBezTo>
                  <a:cubicBezTo>
                    <a:pt x="49" y="181"/>
                    <a:pt x="0" y="199"/>
                    <a:pt x="4" y="247"/>
                  </a:cubicBezTo>
                  <a:cubicBezTo>
                    <a:pt x="7" y="296"/>
                    <a:pt x="60" y="335"/>
                    <a:pt x="146" y="357"/>
                  </a:cubicBezTo>
                  <a:cubicBezTo>
                    <a:pt x="191" y="371"/>
                    <a:pt x="239" y="379"/>
                    <a:pt x="286" y="383"/>
                  </a:cubicBezTo>
                  <a:cubicBezTo>
                    <a:pt x="288" y="383"/>
                    <a:pt x="290" y="383"/>
                    <a:pt x="292" y="383"/>
                  </a:cubicBezTo>
                  <a:cubicBezTo>
                    <a:pt x="335" y="383"/>
                    <a:pt x="378" y="368"/>
                    <a:pt x="423" y="363"/>
                  </a:cubicBezTo>
                  <a:cubicBezTo>
                    <a:pt x="469" y="356"/>
                    <a:pt x="514" y="345"/>
                    <a:pt x="558" y="331"/>
                  </a:cubicBezTo>
                  <a:cubicBezTo>
                    <a:pt x="603" y="319"/>
                    <a:pt x="656" y="333"/>
                    <a:pt x="697" y="315"/>
                  </a:cubicBezTo>
                  <a:cubicBezTo>
                    <a:pt x="739" y="296"/>
                    <a:pt x="780" y="273"/>
                    <a:pt x="818" y="244"/>
                  </a:cubicBezTo>
                  <a:cubicBezTo>
                    <a:pt x="886" y="188"/>
                    <a:pt x="912" y="110"/>
                    <a:pt x="886" y="49"/>
                  </a:cubicBezTo>
                  <a:cubicBezTo>
                    <a:pt x="877" y="28"/>
                    <a:pt x="850" y="22"/>
                    <a:pt x="808" y="22"/>
                  </a:cubicBezTo>
                  <a:cubicBezTo>
                    <a:pt x="789" y="22"/>
                    <a:pt x="767" y="23"/>
                    <a:pt x="742" y="24"/>
                  </a:cubicBezTo>
                  <a:cubicBezTo>
                    <a:pt x="740" y="25"/>
                    <a:pt x="739" y="25"/>
                    <a:pt x="737" y="25"/>
                  </a:cubicBezTo>
                  <a:cubicBezTo>
                    <a:pt x="702" y="25"/>
                    <a:pt x="656" y="1"/>
                    <a:pt x="61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498" name="Google Shape;1498;p16"/>
            <p:cNvSpPr/>
            <p:nvPr/>
          </p:nvSpPr>
          <p:spPr>
            <a:xfrm>
              <a:off x="-4352308" y="3114822"/>
              <a:ext cx="28441" cy="30686"/>
            </a:xfrm>
            <a:custGeom>
              <a:avLst/>
              <a:gdLst/>
              <a:ahLst/>
              <a:cxnLst/>
              <a:rect l="l" t="t" r="r" b="b"/>
              <a:pathLst>
                <a:path w="304" h="328" extrusionOk="0">
                  <a:moveTo>
                    <a:pt x="131" y="1"/>
                  </a:moveTo>
                  <a:cubicBezTo>
                    <a:pt x="127" y="1"/>
                    <a:pt x="123" y="1"/>
                    <a:pt x="119" y="1"/>
                  </a:cubicBezTo>
                  <a:cubicBezTo>
                    <a:pt x="87" y="4"/>
                    <a:pt x="65" y="7"/>
                    <a:pt x="38" y="46"/>
                  </a:cubicBezTo>
                  <a:cubicBezTo>
                    <a:pt x="12" y="83"/>
                    <a:pt x="1" y="128"/>
                    <a:pt x="5" y="172"/>
                  </a:cubicBezTo>
                  <a:cubicBezTo>
                    <a:pt x="5" y="192"/>
                    <a:pt x="9" y="213"/>
                    <a:pt x="14" y="233"/>
                  </a:cubicBezTo>
                  <a:cubicBezTo>
                    <a:pt x="21" y="248"/>
                    <a:pt x="38" y="249"/>
                    <a:pt x="47" y="260"/>
                  </a:cubicBezTo>
                  <a:cubicBezTo>
                    <a:pt x="58" y="270"/>
                    <a:pt x="70" y="278"/>
                    <a:pt x="84" y="285"/>
                  </a:cubicBezTo>
                  <a:cubicBezTo>
                    <a:pt x="96" y="293"/>
                    <a:pt x="93" y="322"/>
                    <a:pt x="108" y="326"/>
                  </a:cubicBezTo>
                  <a:cubicBezTo>
                    <a:pt x="116" y="327"/>
                    <a:pt x="124" y="328"/>
                    <a:pt x="132" y="328"/>
                  </a:cubicBezTo>
                  <a:cubicBezTo>
                    <a:pt x="141" y="328"/>
                    <a:pt x="151" y="327"/>
                    <a:pt x="160" y="324"/>
                  </a:cubicBezTo>
                  <a:cubicBezTo>
                    <a:pt x="198" y="314"/>
                    <a:pt x="247" y="271"/>
                    <a:pt x="284" y="215"/>
                  </a:cubicBezTo>
                  <a:cubicBezTo>
                    <a:pt x="303" y="187"/>
                    <a:pt x="299" y="165"/>
                    <a:pt x="290" y="131"/>
                  </a:cubicBezTo>
                  <a:cubicBezTo>
                    <a:pt x="286" y="116"/>
                    <a:pt x="298" y="67"/>
                    <a:pt x="290" y="55"/>
                  </a:cubicBezTo>
                  <a:cubicBezTo>
                    <a:pt x="283" y="41"/>
                    <a:pt x="268" y="37"/>
                    <a:pt x="257" y="26"/>
                  </a:cubicBezTo>
                  <a:cubicBezTo>
                    <a:pt x="255" y="24"/>
                    <a:pt x="253" y="24"/>
                    <a:pt x="251" y="24"/>
                  </a:cubicBezTo>
                  <a:cubicBezTo>
                    <a:pt x="240" y="24"/>
                    <a:pt x="221" y="35"/>
                    <a:pt x="208" y="35"/>
                  </a:cubicBezTo>
                  <a:cubicBezTo>
                    <a:pt x="206" y="35"/>
                    <a:pt x="203" y="34"/>
                    <a:pt x="201" y="33"/>
                  </a:cubicBezTo>
                  <a:cubicBezTo>
                    <a:pt x="189" y="25"/>
                    <a:pt x="181" y="11"/>
                    <a:pt x="167" y="7"/>
                  </a:cubicBezTo>
                  <a:cubicBezTo>
                    <a:pt x="156" y="3"/>
                    <a:pt x="143" y="1"/>
                    <a:pt x="1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499" name="Google Shape;1499;p16"/>
            <p:cNvSpPr/>
            <p:nvPr/>
          </p:nvSpPr>
          <p:spPr>
            <a:xfrm>
              <a:off x="-3865254" y="3236258"/>
              <a:ext cx="65489" cy="46310"/>
            </a:xfrm>
            <a:custGeom>
              <a:avLst/>
              <a:gdLst/>
              <a:ahLst/>
              <a:cxnLst/>
              <a:rect l="l" t="t" r="r" b="b"/>
              <a:pathLst>
                <a:path w="700" h="495" extrusionOk="0">
                  <a:moveTo>
                    <a:pt x="101" y="0"/>
                  </a:moveTo>
                  <a:cubicBezTo>
                    <a:pt x="55" y="0"/>
                    <a:pt x="25" y="9"/>
                    <a:pt x="14" y="45"/>
                  </a:cubicBezTo>
                  <a:cubicBezTo>
                    <a:pt x="0" y="91"/>
                    <a:pt x="28" y="143"/>
                    <a:pt x="74" y="195"/>
                  </a:cubicBezTo>
                  <a:cubicBezTo>
                    <a:pt x="99" y="223"/>
                    <a:pt x="123" y="251"/>
                    <a:pt x="150" y="276"/>
                  </a:cubicBezTo>
                  <a:cubicBezTo>
                    <a:pt x="176" y="297"/>
                    <a:pt x="212" y="305"/>
                    <a:pt x="239" y="325"/>
                  </a:cubicBezTo>
                  <a:cubicBezTo>
                    <a:pt x="266" y="345"/>
                    <a:pt x="295" y="358"/>
                    <a:pt x="325" y="376"/>
                  </a:cubicBezTo>
                  <a:cubicBezTo>
                    <a:pt x="355" y="395"/>
                    <a:pt x="367" y="436"/>
                    <a:pt x="396" y="450"/>
                  </a:cubicBezTo>
                  <a:cubicBezTo>
                    <a:pt x="426" y="465"/>
                    <a:pt x="458" y="478"/>
                    <a:pt x="492" y="488"/>
                  </a:cubicBezTo>
                  <a:cubicBezTo>
                    <a:pt x="509" y="492"/>
                    <a:pt x="526" y="494"/>
                    <a:pt x="543" y="494"/>
                  </a:cubicBezTo>
                  <a:cubicBezTo>
                    <a:pt x="593" y="494"/>
                    <a:pt x="641" y="476"/>
                    <a:pt x="676" y="440"/>
                  </a:cubicBezTo>
                  <a:cubicBezTo>
                    <a:pt x="700" y="415"/>
                    <a:pt x="681" y="373"/>
                    <a:pt x="642" y="310"/>
                  </a:cubicBezTo>
                  <a:cubicBezTo>
                    <a:pt x="623" y="281"/>
                    <a:pt x="621" y="218"/>
                    <a:pt x="589" y="186"/>
                  </a:cubicBezTo>
                  <a:cubicBezTo>
                    <a:pt x="562" y="158"/>
                    <a:pt x="525" y="139"/>
                    <a:pt x="492" y="114"/>
                  </a:cubicBezTo>
                  <a:cubicBezTo>
                    <a:pt x="460" y="90"/>
                    <a:pt x="407" y="103"/>
                    <a:pt x="370" y="84"/>
                  </a:cubicBezTo>
                  <a:cubicBezTo>
                    <a:pt x="334" y="65"/>
                    <a:pt x="302" y="41"/>
                    <a:pt x="266" y="28"/>
                  </a:cubicBezTo>
                  <a:cubicBezTo>
                    <a:pt x="228" y="15"/>
                    <a:pt x="189" y="7"/>
                    <a:pt x="149" y="2"/>
                  </a:cubicBezTo>
                  <a:cubicBezTo>
                    <a:pt x="131" y="1"/>
                    <a:pt x="115" y="0"/>
                    <a:pt x="10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500" name="Google Shape;1500;p16"/>
            <p:cNvSpPr/>
            <p:nvPr/>
          </p:nvSpPr>
          <p:spPr>
            <a:xfrm>
              <a:off x="-2713016" y="3382112"/>
              <a:ext cx="79241" cy="31809"/>
            </a:xfrm>
            <a:custGeom>
              <a:avLst/>
              <a:gdLst/>
              <a:ahLst/>
              <a:cxnLst/>
              <a:rect l="l" t="t" r="r" b="b"/>
              <a:pathLst>
                <a:path w="847" h="340" extrusionOk="0">
                  <a:moveTo>
                    <a:pt x="569" y="1"/>
                  </a:moveTo>
                  <a:cubicBezTo>
                    <a:pt x="538" y="1"/>
                    <a:pt x="506" y="6"/>
                    <a:pt x="474" y="6"/>
                  </a:cubicBezTo>
                  <a:cubicBezTo>
                    <a:pt x="432" y="6"/>
                    <a:pt x="395" y="49"/>
                    <a:pt x="353" y="55"/>
                  </a:cubicBezTo>
                  <a:cubicBezTo>
                    <a:pt x="311" y="60"/>
                    <a:pt x="269" y="60"/>
                    <a:pt x="230" y="70"/>
                  </a:cubicBezTo>
                  <a:cubicBezTo>
                    <a:pt x="189" y="81"/>
                    <a:pt x="150" y="94"/>
                    <a:pt x="112" y="113"/>
                  </a:cubicBezTo>
                  <a:cubicBezTo>
                    <a:pt x="44" y="149"/>
                    <a:pt x="0" y="175"/>
                    <a:pt x="12" y="221"/>
                  </a:cubicBezTo>
                  <a:cubicBezTo>
                    <a:pt x="23" y="269"/>
                    <a:pt x="79" y="299"/>
                    <a:pt x="153" y="315"/>
                  </a:cubicBezTo>
                  <a:cubicBezTo>
                    <a:pt x="192" y="326"/>
                    <a:pt x="233" y="334"/>
                    <a:pt x="274" y="340"/>
                  </a:cubicBezTo>
                  <a:cubicBezTo>
                    <a:pt x="277" y="340"/>
                    <a:pt x="281" y="340"/>
                    <a:pt x="284" y="340"/>
                  </a:cubicBezTo>
                  <a:cubicBezTo>
                    <a:pt x="318" y="340"/>
                    <a:pt x="352" y="328"/>
                    <a:pt x="387" y="327"/>
                  </a:cubicBezTo>
                  <a:cubicBezTo>
                    <a:pt x="424" y="327"/>
                    <a:pt x="461" y="319"/>
                    <a:pt x="500" y="315"/>
                  </a:cubicBezTo>
                  <a:cubicBezTo>
                    <a:pt x="502" y="315"/>
                    <a:pt x="505" y="315"/>
                    <a:pt x="507" y="315"/>
                  </a:cubicBezTo>
                  <a:cubicBezTo>
                    <a:pt x="538" y="315"/>
                    <a:pt x="571" y="330"/>
                    <a:pt x="601" y="330"/>
                  </a:cubicBezTo>
                  <a:cubicBezTo>
                    <a:pt x="606" y="330"/>
                    <a:pt x="610" y="329"/>
                    <a:pt x="615" y="329"/>
                  </a:cubicBezTo>
                  <a:cubicBezTo>
                    <a:pt x="653" y="322"/>
                    <a:pt x="691" y="311"/>
                    <a:pt x="727" y="296"/>
                  </a:cubicBezTo>
                  <a:cubicBezTo>
                    <a:pt x="796" y="266"/>
                    <a:pt x="844" y="207"/>
                    <a:pt x="845" y="139"/>
                  </a:cubicBezTo>
                  <a:cubicBezTo>
                    <a:pt x="846" y="105"/>
                    <a:pt x="799" y="86"/>
                    <a:pt x="725" y="64"/>
                  </a:cubicBezTo>
                  <a:cubicBezTo>
                    <a:pt x="690" y="53"/>
                    <a:pt x="646" y="8"/>
                    <a:pt x="600" y="3"/>
                  </a:cubicBezTo>
                  <a:cubicBezTo>
                    <a:pt x="590" y="1"/>
                    <a:pt x="579" y="1"/>
                    <a:pt x="5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501" name="Google Shape;1501;p16"/>
            <p:cNvSpPr/>
            <p:nvPr/>
          </p:nvSpPr>
          <p:spPr>
            <a:xfrm>
              <a:off x="-1711964" y="2377038"/>
              <a:ext cx="36954" cy="32089"/>
            </a:xfrm>
            <a:custGeom>
              <a:avLst/>
              <a:gdLst/>
              <a:ahLst/>
              <a:cxnLst/>
              <a:rect l="l" t="t" r="r" b="b"/>
              <a:pathLst>
                <a:path w="395" h="343" extrusionOk="0">
                  <a:moveTo>
                    <a:pt x="188" y="0"/>
                  </a:moveTo>
                  <a:cubicBezTo>
                    <a:pt x="187" y="0"/>
                    <a:pt x="186" y="0"/>
                    <a:pt x="184" y="0"/>
                  </a:cubicBezTo>
                  <a:cubicBezTo>
                    <a:pt x="167" y="3"/>
                    <a:pt x="153" y="17"/>
                    <a:pt x="137" y="24"/>
                  </a:cubicBezTo>
                  <a:cubicBezTo>
                    <a:pt x="119" y="30"/>
                    <a:pt x="124" y="74"/>
                    <a:pt x="109" y="82"/>
                  </a:cubicBezTo>
                  <a:cubicBezTo>
                    <a:pt x="93" y="89"/>
                    <a:pt x="77" y="97"/>
                    <a:pt x="62" y="108"/>
                  </a:cubicBezTo>
                  <a:cubicBezTo>
                    <a:pt x="48" y="120"/>
                    <a:pt x="37" y="137"/>
                    <a:pt x="28" y="153"/>
                  </a:cubicBezTo>
                  <a:cubicBezTo>
                    <a:pt x="11" y="189"/>
                    <a:pt x="0" y="210"/>
                    <a:pt x="26" y="253"/>
                  </a:cubicBezTo>
                  <a:cubicBezTo>
                    <a:pt x="49" y="292"/>
                    <a:pt x="88" y="321"/>
                    <a:pt x="134" y="330"/>
                  </a:cubicBezTo>
                  <a:cubicBezTo>
                    <a:pt x="156" y="337"/>
                    <a:pt x="179" y="341"/>
                    <a:pt x="202" y="343"/>
                  </a:cubicBezTo>
                  <a:cubicBezTo>
                    <a:pt x="220" y="341"/>
                    <a:pt x="232" y="325"/>
                    <a:pt x="250" y="319"/>
                  </a:cubicBezTo>
                  <a:cubicBezTo>
                    <a:pt x="266" y="311"/>
                    <a:pt x="281" y="302"/>
                    <a:pt x="295" y="291"/>
                  </a:cubicBezTo>
                  <a:cubicBezTo>
                    <a:pt x="300" y="288"/>
                    <a:pt x="306" y="287"/>
                    <a:pt x="313" y="287"/>
                  </a:cubicBezTo>
                  <a:cubicBezTo>
                    <a:pt x="319" y="287"/>
                    <a:pt x="325" y="288"/>
                    <a:pt x="331" y="288"/>
                  </a:cubicBezTo>
                  <a:cubicBezTo>
                    <a:pt x="339" y="288"/>
                    <a:pt x="346" y="287"/>
                    <a:pt x="351" y="281"/>
                  </a:cubicBezTo>
                  <a:cubicBezTo>
                    <a:pt x="366" y="266"/>
                    <a:pt x="375" y="249"/>
                    <a:pt x="382" y="228"/>
                  </a:cubicBezTo>
                  <a:cubicBezTo>
                    <a:pt x="394" y="186"/>
                    <a:pt x="379" y="122"/>
                    <a:pt x="345" y="65"/>
                  </a:cubicBezTo>
                  <a:cubicBezTo>
                    <a:pt x="327" y="36"/>
                    <a:pt x="302" y="32"/>
                    <a:pt x="263" y="29"/>
                  </a:cubicBezTo>
                  <a:cubicBezTo>
                    <a:pt x="246" y="28"/>
                    <a:pt x="210" y="0"/>
                    <a:pt x="18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502" name="Google Shape;1502;p16"/>
            <p:cNvSpPr/>
            <p:nvPr/>
          </p:nvSpPr>
          <p:spPr>
            <a:xfrm>
              <a:off x="-4480667" y="1494615"/>
              <a:ext cx="797556" cy="558430"/>
            </a:xfrm>
            <a:custGeom>
              <a:avLst/>
              <a:gdLst/>
              <a:ahLst/>
              <a:cxnLst/>
              <a:rect l="l" t="t" r="r" b="b"/>
              <a:pathLst>
                <a:path w="8525" h="5969" extrusionOk="0">
                  <a:moveTo>
                    <a:pt x="8475" y="1"/>
                  </a:moveTo>
                  <a:cubicBezTo>
                    <a:pt x="8403" y="1"/>
                    <a:pt x="7870" y="200"/>
                    <a:pt x="7102" y="555"/>
                  </a:cubicBezTo>
                  <a:cubicBezTo>
                    <a:pt x="6707" y="740"/>
                    <a:pt x="6231" y="932"/>
                    <a:pt x="5750" y="1205"/>
                  </a:cubicBezTo>
                  <a:cubicBezTo>
                    <a:pt x="5333" y="1434"/>
                    <a:pt x="4905" y="1708"/>
                    <a:pt x="4470" y="1989"/>
                  </a:cubicBezTo>
                  <a:cubicBezTo>
                    <a:pt x="4053" y="2260"/>
                    <a:pt x="3661" y="2584"/>
                    <a:pt x="3266" y="2884"/>
                  </a:cubicBezTo>
                  <a:cubicBezTo>
                    <a:pt x="2854" y="3196"/>
                    <a:pt x="2454" y="3506"/>
                    <a:pt x="2097" y="3821"/>
                  </a:cubicBezTo>
                  <a:cubicBezTo>
                    <a:pt x="1678" y="4180"/>
                    <a:pt x="1310" y="4535"/>
                    <a:pt x="1003" y="4846"/>
                  </a:cubicBezTo>
                  <a:cubicBezTo>
                    <a:pt x="374" y="5488"/>
                    <a:pt x="0" y="5937"/>
                    <a:pt x="33" y="5966"/>
                  </a:cubicBezTo>
                  <a:cubicBezTo>
                    <a:pt x="34" y="5968"/>
                    <a:pt x="36" y="5968"/>
                    <a:pt x="39" y="5968"/>
                  </a:cubicBezTo>
                  <a:cubicBezTo>
                    <a:pt x="105" y="5968"/>
                    <a:pt x="513" y="5568"/>
                    <a:pt x="1148" y="4993"/>
                  </a:cubicBezTo>
                  <a:cubicBezTo>
                    <a:pt x="1471" y="4703"/>
                    <a:pt x="1853" y="4371"/>
                    <a:pt x="2276" y="4026"/>
                  </a:cubicBezTo>
                  <a:cubicBezTo>
                    <a:pt x="2638" y="3724"/>
                    <a:pt x="3026" y="3406"/>
                    <a:pt x="3435" y="3099"/>
                  </a:cubicBezTo>
                  <a:cubicBezTo>
                    <a:pt x="3830" y="2806"/>
                    <a:pt x="4237" y="2515"/>
                    <a:pt x="4647" y="2243"/>
                  </a:cubicBezTo>
                  <a:cubicBezTo>
                    <a:pt x="5075" y="1964"/>
                    <a:pt x="5514" y="1720"/>
                    <a:pt x="5920" y="1483"/>
                  </a:cubicBezTo>
                  <a:cubicBezTo>
                    <a:pt x="6389" y="1203"/>
                    <a:pt x="6833" y="964"/>
                    <a:pt x="7215" y="758"/>
                  </a:cubicBezTo>
                  <a:cubicBezTo>
                    <a:pt x="8007" y="335"/>
                    <a:pt x="8525" y="62"/>
                    <a:pt x="8483" y="3"/>
                  </a:cubicBezTo>
                  <a:cubicBezTo>
                    <a:pt x="8482" y="1"/>
                    <a:pt x="8479" y="1"/>
                    <a:pt x="84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503" name="Google Shape;1503;p16"/>
            <p:cNvSpPr/>
            <p:nvPr/>
          </p:nvSpPr>
          <p:spPr>
            <a:xfrm>
              <a:off x="-4626428" y="2086546"/>
              <a:ext cx="219106" cy="98701"/>
            </a:xfrm>
            <a:custGeom>
              <a:avLst/>
              <a:gdLst/>
              <a:ahLst/>
              <a:cxnLst/>
              <a:rect l="l" t="t" r="r" b="b"/>
              <a:pathLst>
                <a:path w="2342" h="1055" extrusionOk="0">
                  <a:moveTo>
                    <a:pt x="2282" y="0"/>
                  </a:moveTo>
                  <a:cubicBezTo>
                    <a:pt x="2230" y="0"/>
                    <a:pt x="2112" y="37"/>
                    <a:pt x="1953" y="90"/>
                  </a:cubicBezTo>
                  <a:cubicBezTo>
                    <a:pt x="1852" y="123"/>
                    <a:pt x="1722" y="130"/>
                    <a:pt x="1599" y="178"/>
                  </a:cubicBezTo>
                  <a:cubicBezTo>
                    <a:pt x="1493" y="218"/>
                    <a:pt x="1384" y="272"/>
                    <a:pt x="1270" y="319"/>
                  </a:cubicBezTo>
                  <a:cubicBezTo>
                    <a:pt x="1160" y="364"/>
                    <a:pt x="1066" y="450"/>
                    <a:pt x="958" y="499"/>
                  </a:cubicBezTo>
                  <a:cubicBezTo>
                    <a:pt x="845" y="550"/>
                    <a:pt x="732" y="592"/>
                    <a:pt x="630" y="642"/>
                  </a:cubicBezTo>
                  <a:cubicBezTo>
                    <a:pt x="511" y="700"/>
                    <a:pt x="402" y="755"/>
                    <a:pt x="311" y="809"/>
                  </a:cubicBezTo>
                  <a:cubicBezTo>
                    <a:pt x="123" y="914"/>
                    <a:pt x="0" y="984"/>
                    <a:pt x="18" y="1029"/>
                  </a:cubicBezTo>
                  <a:cubicBezTo>
                    <a:pt x="25" y="1047"/>
                    <a:pt x="51" y="1055"/>
                    <a:pt x="91" y="1055"/>
                  </a:cubicBezTo>
                  <a:cubicBezTo>
                    <a:pt x="157" y="1055"/>
                    <a:pt x="262" y="1034"/>
                    <a:pt x="391" y="997"/>
                  </a:cubicBezTo>
                  <a:cubicBezTo>
                    <a:pt x="493" y="968"/>
                    <a:pt x="613" y="937"/>
                    <a:pt x="737" y="892"/>
                  </a:cubicBezTo>
                  <a:cubicBezTo>
                    <a:pt x="847" y="852"/>
                    <a:pt x="954" y="795"/>
                    <a:pt x="1070" y="749"/>
                  </a:cubicBezTo>
                  <a:cubicBezTo>
                    <a:pt x="1180" y="704"/>
                    <a:pt x="1290" y="651"/>
                    <a:pt x="1399" y="601"/>
                  </a:cubicBezTo>
                  <a:cubicBezTo>
                    <a:pt x="1513" y="550"/>
                    <a:pt x="1636" y="524"/>
                    <a:pt x="1738" y="473"/>
                  </a:cubicBezTo>
                  <a:cubicBezTo>
                    <a:pt x="1855" y="412"/>
                    <a:pt x="1964" y="353"/>
                    <a:pt x="2054" y="297"/>
                  </a:cubicBezTo>
                  <a:cubicBezTo>
                    <a:pt x="2242" y="183"/>
                    <a:pt x="2342" y="68"/>
                    <a:pt x="2310" y="10"/>
                  </a:cubicBezTo>
                  <a:cubicBezTo>
                    <a:pt x="2307" y="3"/>
                    <a:pt x="2297" y="0"/>
                    <a:pt x="22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504" name="Google Shape;1504;p16"/>
            <p:cNvSpPr/>
            <p:nvPr/>
          </p:nvSpPr>
          <p:spPr>
            <a:xfrm>
              <a:off x="-4700805" y="2200591"/>
              <a:ext cx="141549" cy="57817"/>
            </a:xfrm>
            <a:custGeom>
              <a:avLst/>
              <a:gdLst/>
              <a:ahLst/>
              <a:cxnLst/>
              <a:rect l="l" t="t" r="r" b="b"/>
              <a:pathLst>
                <a:path w="1513" h="618" extrusionOk="0">
                  <a:moveTo>
                    <a:pt x="1447" y="1"/>
                  </a:moveTo>
                  <a:cubicBezTo>
                    <a:pt x="1408" y="1"/>
                    <a:pt x="1339" y="24"/>
                    <a:pt x="1246" y="53"/>
                  </a:cubicBezTo>
                  <a:cubicBezTo>
                    <a:pt x="1184" y="74"/>
                    <a:pt x="1098" y="64"/>
                    <a:pt x="1021" y="90"/>
                  </a:cubicBezTo>
                  <a:lnTo>
                    <a:pt x="818" y="170"/>
                  </a:lnTo>
                  <a:cubicBezTo>
                    <a:pt x="751" y="194"/>
                    <a:pt x="696" y="256"/>
                    <a:pt x="626" y="279"/>
                  </a:cubicBezTo>
                  <a:lnTo>
                    <a:pt x="416" y="342"/>
                  </a:lnTo>
                  <a:lnTo>
                    <a:pt x="208" y="417"/>
                  </a:lnTo>
                  <a:cubicBezTo>
                    <a:pt x="84" y="466"/>
                    <a:pt x="0" y="496"/>
                    <a:pt x="10" y="544"/>
                  </a:cubicBezTo>
                  <a:cubicBezTo>
                    <a:pt x="18" y="590"/>
                    <a:pt x="112" y="617"/>
                    <a:pt x="254" y="617"/>
                  </a:cubicBezTo>
                  <a:cubicBezTo>
                    <a:pt x="264" y="618"/>
                    <a:pt x="273" y="618"/>
                    <a:pt x="283" y="618"/>
                  </a:cubicBezTo>
                  <a:cubicBezTo>
                    <a:pt x="352" y="618"/>
                    <a:pt x="422" y="613"/>
                    <a:pt x="490" y="604"/>
                  </a:cubicBezTo>
                  <a:cubicBezTo>
                    <a:pt x="563" y="593"/>
                    <a:pt x="637" y="560"/>
                    <a:pt x="713" y="540"/>
                  </a:cubicBezTo>
                  <a:cubicBezTo>
                    <a:pt x="788" y="517"/>
                    <a:pt x="862" y="489"/>
                    <a:pt x="933" y="459"/>
                  </a:cubicBezTo>
                  <a:cubicBezTo>
                    <a:pt x="1008" y="429"/>
                    <a:pt x="1091" y="424"/>
                    <a:pt x="1156" y="388"/>
                  </a:cubicBezTo>
                  <a:cubicBezTo>
                    <a:pt x="1226" y="352"/>
                    <a:pt x="1291" y="308"/>
                    <a:pt x="1354" y="259"/>
                  </a:cubicBezTo>
                  <a:cubicBezTo>
                    <a:pt x="1466" y="169"/>
                    <a:pt x="1512" y="69"/>
                    <a:pt x="1477" y="12"/>
                  </a:cubicBezTo>
                  <a:cubicBezTo>
                    <a:pt x="1471" y="4"/>
                    <a:pt x="1461" y="1"/>
                    <a:pt x="14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505" name="Google Shape;1505;p16"/>
            <p:cNvSpPr/>
            <p:nvPr/>
          </p:nvSpPr>
          <p:spPr>
            <a:xfrm>
              <a:off x="-3565313" y="1440446"/>
              <a:ext cx="32183" cy="30967"/>
            </a:xfrm>
            <a:custGeom>
              <a:avLst/>
              <a:gdLst/>
              <a:ahLst/>
              <a:cxnLst/>
              <a:rect l="l" t="t" r="r" b="b"/>
              <a:pathLst>
                <a:path w="344" h="331" extrusionOk="0">
                  <a:moveTo>
                    <a:pt x="196" y="0"/>
                  </a:moveTo>
                  <a:cubicBezTo>
                    <a:pt x="182" y="0"/>
                    <a:pt x="170" y="8"/>
                    <a:pt x="156" y="9"/>
                  </a:cubicBezTo>
                  <a:cubicBezTo>
                    <a:pt x="141" y="10"/>
                    <a:pt x="137" y="53"/>
                    <a:pt x="120" y="57"/>
                  </a:cubicBezTo>
                  <a:cubicBezTo>
                    <a:pt x="105" y="61"/>
                    <a:pt x="88" y="58"/>
                    <a:pt x="75" y="66"/>
                  </a:cubicBezTo>
                  <a:cubicBezTo>
                    <a:pt x="59" y="74"/>
                    <a:pt x="47" y="87"/>
                    <a:pt x="36" y="99"/>
                  </a:cubicBezTo>
                  <a:cubicBezTo>
                    <a:pt x="14" y="128"/>
                    <a:pt x="0" y="145"/>
                    <a:pt x="13" y="193"/>
                  </a:cubicBezTo>
                  <a:cubicBezTo>
                    <a:pt x="25" y="237"/>
                    <a:pt x="51" y="273"/>
                    <a:pt x="89" y="298"/>
                  </a:cubicBezTo>
                  <a:cubicBezTo>
                    <a:pt x="107" y="312"/>
                    <a:pt x="126" y="323"/>
                    <a:pt x="146" y="329"/>
                  </a:cubicBezTo>
                  <a:cubicBezTo>
                    <a:pt x="149" y="330"/>
                    <a:pt x="151" y="330"/>
                    <a:pt x="153" y="330"/>
                  </a:cubicBezTo>
                  <a:cubicBezTo>
                    <a:pt x="166" y="330"/>
                    <a:pt x="177" y="321"/>
                    <a:pt x="191" y="321"/>
                  </a:cubicBezTo>
                  <a:cubicBezTo>
                    <a:pt x="208" y="320"/>
                    <a:pt x="223" y="316"/>
                    <a:pt x="236" y="309"/>
                  </a:cubicBezTo>
                  <a:cubicBezTo>
                    <a:pt x="238" y="309"/>
                    <a:pt x="239" y="308"/>
                    <a:pt x="241" y="308"/>
                  </a:cubicBezTo>
                  <a:cubicBezTo>
                    <a:pt x="254" y="308"/>
                    <a:pt x="269" y="319"/>
                    <a:pt x="280" y="319"/>
                  </a:cubicBezTo>
                  <a:cubicBezTo>
                    <a:pt x="282" y="319"/>
                    <a:pt x="285" y="318"/>
                    <a:pt x="287" y="317"/>
                  </a:cubicBezTo>
                  <a:cubicBezTo>
                    <a:pt x="302" y="306"/>
                    <a:pt x="314" y="291"/>
                    <a:pt x="323" y="275"/>
                  </a:cubicBezTo>
                  <a:cubicBezTo>
                    <a:pt x="344" y="239"/>
                    <a:pt x="344" y="174"/>
                    <a:pt x="328" y="109"/>
                  </a:cubicBezTo>
                  <a:cubicBezTo>
                    <a:pt x="318" y="76"/>
                    <a:pt x="296" y="65"/>
                    <a:pt x="263" y="51"/>
                  </a:cubicBezTo>
                  <a:cubicBezTo>
                    <a:pt x="248" y="44"/>
                    <a:pt x="219" y="2"/>
                    <a:pt x="202" y="1"/>
                  </a:cubicBezTo>
                  <a:cubicBezTo>
                    <a:pt x="200" y="1"/>
                    <a:pt x="198" y="0"/>
                    <a:pt x="1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506" name="Google Shape;1506;p16"/>
            <p:cNvSpPr/>
            <p:nvPr/>
          </p:nvSpPr>
          <p:spPr>
            <a:xfrm>
              <a:off x="-4063219" y="2227161"/>
              <a:ext cx="26008" cy="30967"/>
            </a:xfrm>
            <a:custGeom>
              <a:avLst/>
              <a:gdLst/>
              <a:ahLst/>
              <a:cxnLst/>
              <a:rect l="l" t="t" r="r" b="b"/>
              <a:pathLst>
                <a:path w="278" h="331" extrusionOk="0">
                  <a:moveTo>
                    <a:pt x="193" y="0"/>
                  </a:moveTo>
                  <a:cubicBezTo>
                    <a:pt x="182" y="0"/>
                    <a:pt x="164" y="27"/>
                    <a:pt x="152" y="27"/>
                  </a:cubicBezTo>
                  <a:cubicBezTo>
                    <a:pt x="152" y="27"/>
                    <a:pt x="151" y="27"/>
                    <a:pt x="151" y="27"/>
                  </a:cubicBezTo>
                  <a:cubicBezTo>
                    <a:pt x="139" y="24"/>
                    <a:pt x="129" y="16"/>
                    <a:pt x="118" y="16"/>
                  </a:cubicBezTo>
                  <a:cubicBezTo>
                    <a:pt x="117" y="16"/>
                    <a:pt x="116" y="16"/>
                    <a:pt x="115" y="16"/>
                  </a:cubicBezTo>
                  <a:cubicBezTo>
                    <a:pt x="100" y="16"/>
                    <a:pt x="85" y="20"/>
                    <a:pt x="73" y="27"/>
                  </a:cubicBezTo>
                  <a:cubicBezTo>
                    <a:pt x="43" y="39"/>
                    <a:pt x="21" y="66"/>
                    <a:pt x="16" y="99"/>
                  </a:cubicBezTo>
                  <a:cubicBezTo>
                    <a:pt x="1" y="160"/>
                    <a:pt x="12" y="226"/>
                    <a:pt x="46" y="279"/>
                  </a:cubicBezTo>
                  <a:cubicBezTo>
                    <a:pt x="55" y="291"/>
                    <a:pt x="70" y="286"/>
                    <a:pt x="81" y="293"/>
                  </a:cubicBezTo>
                  <a:cubicBezTo>
                    <a:pt x="94" y="298"/>
                    <a:pt x="106" y="301"/>
                    <a:pt x="118" y="302"/>
                  </a:cubicBezTo>
                  <a:cubicBezTo>
                    <a:pt x="130" y="305"/>
                    <a:pt x="137" y="331"/>
                    <a:pt x="148" y="331"/>
                  </a:cubicBezTo>
                  <a:cubicBezTo>
                    <a:pt x="148" y="331"/>
                    <a:pt x="149" y="331"/>
                    <a:pt x="149" y="331"/>
                  </a:cubicBezTo>
                  <a:cubicBezTo>
                    <a:pt x="166" y="328"/>
                    <a:pt x="181" y="321"/>
                    <a:pt x="193" y="312"/>
                  </a:cubicBezTo>
                  <a:cubicBezTo>
                    <a:pt x="223" y="288"/>
                    <a:pt x="253" y="231"/>
                    <a:pt x="269" y="166"/>
                  </a:cubicBezTo>
                  <a:cubicBezTo>
                    <a:pt x="278" y="133"/>
                    <a:pt x="268" y="114"/>
                    <a:pt x="252" y="87"/>
                  </a:cubicBezTo>
                  <a:cubicBezTo>
                    <a:pt x="243" y="73"/>
                    <a:pt x="241" y="24"/>
                    <a:pt x="231" y="14"/>
                  </a:cubicBezTo>
                  <a:cubicBezTo>
                    <a:pt x="222" y="5"/>
                    <a:pt x="208" y="6"/>
                    <a:pt x="196" y="1"/>
                  </a:cubicBezTo>
                  <a:cubicBezTo>
                    <a:pt x="195" y="0"/>
                    <a:pt x="194" y="0"/>
                    <a:pt x="1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1507" name="Google Shape;1507;p16"/>
          <p:cNvGrpSpPr/>
          <p:nvPr/>
        </p:nvGrpSpPr>
        <p:grpSpPr>
          <a:xfrm>
            <a:off x="5904802" y="-543165"/>
            <a:ext cx="1433821" cy="1433804"/>
            <a:chOff x="1416675" y="4534375"/>
            <a:chExt cx="517625" cy="517600"/>
          </a:xfrm>
        </p:grpSpPr>
        <p:sp>
          <p:nvSpPr>
            <p:cNvPr id="1508" name="Google Shape;1508;p16"/>
            <p:cNvSpPr/>
            <p:nvPr/>
          </p:nvSpPr>
          <p:spPr>
            <a:xfrm>
              <a:off x="1432800" y="4550475"/>
              <a:ext cx="152500" cy="152500"/>
            </a:xfrm>
            <a:custGeom>
              <a:avLst/>
              <a:gdLst/>
              <a:ahLst/>
              <a:cxnLst/>
              <a:rect l="l" t="t" r="r" b="b"/>
              <a:pathLst>
                <a:path w="6100" h="6100" extrusionOk="0">
                  <a:moveTo>
                    <a:pt x="6100" y="0"/>
                  </a:moveTo>
                  <a:cubicBezTo>
                    <a:pt x="5607" y="184"/>
                    <a:pt x="5129" y="405"/>
                    <a:pt x="4670" y="662"/>
                  </a:cubicBezTo>
                  <a:lnTo>
                    <a:pt x="663" y="4670"/>
                  </a:lnTo>
                  <a:cubicBezTo>
                    <a:pt x="405" y="5129"/>
                    <a:pt x="184" y="5608"/>
                    <a:pt x="0" y="6100"/>
                  </a:cubicBezTo>
                  <a:lnTo>
                    <a:pt x="610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16"/>
            <p:cNvSpPr/>
            <p:nvPr/>
          </p:nvSpPr>
          <p:spPr>
            <a:xfrm>
              <a:off x="1416675" y="4534375"/>
              <a:ext cx="254375" cy="254350"/>
            </a:xfrm>
            <a:custGeom>
              <a:avLst/>
              <a:gdLst/>
              <a:ahLst/>
              <a:cxnLst/>
              <a:rect l="l" t="t" r="r" b="b"/>
              <a:pathLst>
                <a:path w="10175" h="10174" extrusionOk="0">
                  <a:moveTo>
                    <a:pt x="10175" y="1"/>
                  </a:moveTo>
                  <a:lnTo>
                    <a:pt x="10175" y="1"/>
                  </a:lnTo>
                  <a:cubicBezTo>
                    <a:pt x="9902" y="5"/>
                    <a:pt x="9629" y="18"/>
                    <a:pt x="9362" y="46"/>
                  </a:cubicBezTo>
                  <a:lnTo>
                    <a:pt x="45" y="9361"/>
                  </a:lnTo>
                  <a:cubicBezTo>
                    <a:pt x="19" y="9628"/>
                    <a:pt x="6" y="9901"/>
                    <a:pt x="0" y="10173"/>
                  </a:cubicBezTo>
                  <a:lnTo>
                    <a:pt x="101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16"/>
            <p:cNvSpPr/>
            <p:nvPr/>
          </p:nvSpPr>
          <p:spPr>
            <a:xfrm>
              <a:off x="1420050" y="4537750"/>
              <a:ext cx="314000" cy="314025"/>
            </a:xfrm>
            <a:custGeom>
              <a:avLst/>
              <a:gdLst/>
              <a:ahLst/>
              <a:cxnLst/>
              <a:rect l="l" t="t" r="r" b="b"/>
              <a:pathLst>
                <a:path w="12560" h="12561" extrusionOk="0">
                  <a:moveTo>
                    <a:pt x="11918" y="1"/>
                  </a:moveTo>
                  <a:lnTo>
                    <a:pt x="0" y="11920"/>
                  </a:lnTo>
                  <a:cubicBezTo>
                    <a:pt x="36" y="12135"/>
                    <a:pt x="79" y="12349"/>
                    <a:pt x="127" y="12560"/>
                  </a:cubicBezTo>
                  <a:lnTo>
                    <a:pt x="12560" y="127"/>
                  </a:lnTo>
                  <a:cubicBezTo>
                    <a:pt x="12349" y="80"/>
                    <a:pt x="12135" y="36"/>
                    <a:pt x="119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16"/>
            <p:cNvSpPr/>
            <p:nvPr/>
          </p:nvSpPr>
          <p:spPr>
            <a:xfrm>
              <a:off x="1435300" y="4553025"/>
              <a:ext cx="350525" cy="350475"/>
            </a:xfrm>
            <a:custGeom>
              <a:avLst/>
              <a:gdLst/>
              <a:ahLst/>
              <a:cxnLst/>
              <a:rect l="l" t="t" r="r" b="b"/>
              <a:pathLst>
                <a:path w="14021" h="14019" extrusionOk="0">
                  <a:moveTo>
                    <a:pt x="13485" y="0"/>
                  </a:moveTo>
                  <a:lnTo>
                    <a:pt x="1" y="13483"/>
                  </a:lnTo>
                  <a:cubicBezTo>
                    <a:pt x="73" y="13664"/>
                    <a:pt x="151" y="13843"/>
                    <a:pt x="233" y="14018"/>
                  </a:cubicBezTo>
                  <a:lnTo>
                    <a:pt x="14020" y="232"/>
                  </a:lnTo>
                  <a:cubicBezTo>
                    <a:pt x="13843" y="150"/>
                    <a:pt x="13666" y="71"/>
                    <a:pt x="134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16"/>
            <p:cNvSpPr/>
            <p:nvPr/>
          </p:nvSpPr>
          <p:spPr>
            <a:xfrm>
              <a:off x="1459225" y="4576900"/>
              <a:ext cx="370175" cy="370225"/>
            </a:xfrm>
            <a:custGeom>
              <a:avLst/>
              <a:gdLst/>
              <a:ahLst/>
              <a:cxnLst/>
              <a:rect l="l" t="t" r="r" b="b"/>
              <a:pathLst>
                <a:path w="14807" h="14809" extrusionOk="0">
                  <a:moveTo>
                    <a:pt x="14354" y="1"/>
                  </a:moveTo>
                  <a:lnTo>
                    <a:pt x="1" y="14356"/>
                  </a:lnTo>
                  <a:cubicBezTo>
                    <a:pt x="102" y="14508"/>
                    <a:pt x="207" y="14660"/>
                    <a:pt x="316" y="14808"/>
                  </a:cubicBezTo>
                  <a:lnTo>
                    <a:pt x="14807" y="317"/>
                  </a:lnTo>
                  <a:cubicBezTo>
                    <a:pt x="14660" y="208"/>
                    <a:pt x="14508" y="103"/>
                    <a:pt x="143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16"/>
            <p:cNvSpPr/>
            <p:nvPr/>
          </p:nvSpPr>
          <p:spPr>
            <a:xfrm>
              <a:off x="1490325" y="4608025"/>
              <a:ext cx="375775" cy="375800"/>
            </a:xfrm>
            <a:custGeom>
              <a:avLst/>
              <a:gdLst/>
              <a:ahLst/>
              <a:cxnLst/>
              <a:rect l="l" t="t" r="r" b="b"/>
              <a:pathLst>
                <a:path w="15031" h="15032" extrusionOk="0">
                  <a:moveTo>
                    <a:pt x="14652" y="0"/>
                  </a:moveTo>
                  <a:lnTo>
                    <a:pt x="0" y="14652"/>
                  </a:lnTo>
                  <a:cubicBezTo>
                    <a:pt x="125" y="14780"/>
                    <a:pt x="255" y="14907"/>
                    <a:pt x="389" y="15031"/>
                  </a:cubicBezTo>
                  <a:lnTo>
                    <a:pt x="15031" y="387"/>
                  </a:lnTo>
                  <a:cubicBezTo>
                    <a:pt x="14908" y="255"/>
                    <a:pt x="14782" y="126"/>
                    <a:pt x="146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16"/>
            <p:cNvSpPr/>
            <p:nvPr/>
          </p:nvSpPr>
          <p:spPr>
            <a:xfrm>
              <a:off x="1528000" y="4645700"/>
              <a:ext cx="368175" cy="368175"/>
            </a:xfrm>
            <a:custGeom>
              <a:avLst/>
              <a:gdLst/>
              <a:ahLst/>
              <a:cxnLst/>
              <a:rect l="l" t="t" r="r" b="b"/>
              <a:pathLst>
                <a:path w="14727" h="14727" extrusionOk="0">
                  <a:moveTo>
                    <a:pt x="14421" y="1"/>
                  </a:moveTo>
                  <a:lnTo>
                    <a:pt x="1" y="14421"/>
                  </a:lnTo>
                  <a:cubicBezTo>
                    <a:pt x="152" y="14527"/>
                    <a:pt x="306" y="14628"/>
                    <a:pt x="464" y="14727"/>
                  </a:cubicBezTo>
                  <a:lnTo>
                    <a:pt x="14726" y="463"/>
                  </a:lnTo>
                  <a:cubicBezTo>
                    <a:pt x="14628" y="306"/>
                    <a:pt x="14527" y="151"/>
                    <a:pt x="144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16"/>
            <p:cNvSpPr/>
            <p:nvPr/>
          </p:nvSpPr>
          <p:spPr>
            <a:xfrm>
              <a:off x="1572675" y="4690375"/>
              <a:ext cx="346325" cy="346300"/>
            </a:xfrm>
            <a:custGeom>
              <a:avLst/>
              <a:gdLst/>
              <a:ahLst/>
              <a:cxnLst/>
              <a:rect l="l" t="t" r="r" b="b"/>
              <a:pathLst>
                <a:path w="13853" h="13852" extrusionOk="0">
                  <a:moveTo>
                    <a:pt x="13632" y="1"/>
                  </a:moveTo>
                  <a:lnTo>
                    <a:pt x="1" y="13632"/>
                  </a:lnTo>
                  <a:cubicBezTo>
                    <a:pt x="181" y="13710"/>
                    <a:pt x="363" y="13783"/>
                    <a:pt x="547" y="13851"/>
                  </a:cubicBezTo>
                  <a:lnTo>
                    <a:pt x="13852" y="548"/>
                  </a:lnTo>
                  <a:cubicBezTo>
                    <a:pt x="13784" y="362"/>
                    <a:pt x="13709" y="181"/>
                    <a:pt x="136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16"/>
            <p:cNvSpPr/>
            <p:nvPr/>
          </p:nvSpPr>
          <p:spPr>
            <a:xfrm>
              <a:off x="1625800" y="4743525"/>
              <a:ext cx="306800" cy="306750"/>
            </a:xfrm>
            <a:custGeom>
              <a:avLst/>
              <a:gdLst/>
              <a:ahLst/>
              <a:cxnLst/>
              <a:rect l="l" t="t" r="r" b="b"/>
              <a:pathLst>
                <a:path w="12272" h="12270" extrusionOk="0">
                  <a:moveTo>
                    <a:pt x="12165" y="0"/>
                  </a:moveTo>
                  <a:lnTo>
                    <a:pt x="1" y="12164"/>
                  </a:lnTo>
                  <a:cubicBezTo>
                    <a:pt x="220" y="12207"/>
                    <a:pt x="440" y="12241"/>
                    <a:pt x="663" y="12269"/>
                  </a:cubicBezTo>
                  <a:lnTo>
                    <a:pt x="12271" y="662"/>
                  </a:lnTo>
                  <a:cubicBezTo>
                    <a:pt x="12243" y="439"/>
                    <a:pt x="12207" y="218"/>
                    <a:pt x="121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16"/>
            <p:cNvSpPr/>
            <p:nvPr/>
          </p:nvSpPr>
          <p:spPr>
            <a:xfrm>
              <a:off x="1691075" y="4808775"/>
              <a:ext cx="243225" cy="243200"/>
            </a:xfrm>
            <a:custGeom>
              <a:avLst/>
              <a:gdLst/>
              <a:ahLst/>
              <a:cxnLst/>
              <a:rect l="l" t="t" r="r" b="b"/>
              <a:pathLst>
                <a:path w="9729" h="9728" extrusionOk="0">
                  <a:moveTo>
                    <a:pt x="9729" y="0"/>
                  </a:moveTo>
                  <a:lnTo>
                    <a:pt x="0" y="9727"/>
                  </a:lnTo>
                  <a:cubicBezTo>
                    <a:pt x="289" y="9711"/>
                    <a:pt x="574" y="9682"/>
                    <a:pt x="855" y="9643"/>
                  </a:cubicBezTo>
                  <a:lnTo>
                    <a:pt x="9641" y="855"/>
                  </a:lnTo>
                  <a:cubicBezTo>
                    <a:pt x="9682" y="573"/>
                    <a:pt x="9711" y="289"/>
                    <a:pt x="97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16"/>
            <p:cNvSpPr/>
            <p:nvPr/>
          </p:nvSpPr>
          <p:spPr>
            <a:xfrm>
              <a:off x="1783850" y="4901575"/>
              <a:ext cx="127250" cy="127225"/>
            </a:xfrm>
            <a:custGeom>
              <a:avLst/>
              <a:gdLst/>
              <a:ahLst/>
              <a:cxnLst/>
              <a:rect l="l" t="t" r="r" b="b"/>
              <a:pathLst>
                <a:path w="5090" h="5089" extrusionOk="0">
                  <a:moveTo>
                    <a:pt x="5089" y="0"/>
                  </a:moveTo>
                  <a:lnTo>
                    <a:pt x="1" y="5089"/>
                  </a:lnTo>
                  <a:cubicBezTo>
                    <a:pt x="676" y="4778"/>
                    <a:pt x="1313" y="4396"/>
                    <a:pt x="1906" y="3950"/>
                  </a:cubicBezTo>
                  <a:lnTo>
                    <a:pt x="3951" y="1906"/>
                  </a:lnTo>
                  <a:cubicBezTo>
                    <a:pt x="4398" y="1313"/>
                    <a:pt x="4780" y="675"/>
                    <a:pt x="50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1">
    <p:spTree>
      <p:nvGrpSpPr>
        <p:cNvPr id="1" name="Shape 1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0" name="Google Shape;1520;p17"/>
          <p:cNvSpPr txBox="1">
            <a:spLocks noGrp="1"/>
          </p:cNvSpPr>
          <p:nvPr>
            <p:ph type="subTitle" idx="1"/>
          </p:nvPr>
        </p:nvSpPr>
        <p:spPr>
          <a:xfrm>
            <a:off x="715100" y="2706375"/>
            <a:ext cx="3203100" cy="119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21" name="Google Shape;1521;p17"/>
          <p:cNvSpPr txBox="1">
            <a:spLocks noGrp="1"/>
          </p:cNvSpPr>
          <p:nvPr>
            <p:ph type="title"/>
          </p:nvPr>
        </p:nvSpPr>
        <p:spPr>
          <a:xfrm>
            <a:off x="715100" y="1733475"/>
            <a:ext cx="3203100" cy="9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1522" name="Google Shape;1522;p17"/>
          <p:cNvGrpSpPr/>
          <p:nvPr/>
        </p:nvGrpSpPr>
        <p:grpSpPr>
          <a:xfrm flipH="1">
            <a:off x="5184807" y="-676258"/>
            <a:ext cx="1211346" cy="1211288"/>
            <a:chOff x="1416675" y="4534375"/>
            <a:chExt cx="517625" cy="517600"/>
          </a:xfrm>
        </p:grpSpPr>
        <p:sp>
          <p:nvSpPr>
            <p:cNvPr id="1523" name="Google Shape;1523;p17"/>
            <p:cNvSpPr/>
            <p:nvPr/>
          </p:nvSpPr>
          <p:spPr>
            <a:xfrm>
              <a:off x="1432800" y="4550475"/>
              <a:ext cx="152500" cy="152500"/>
            </a:xfrm>
            <a:custGeom>
              <a:avLst/>
              <a:gdLst/>
              <a:ahLst/>
              <a:cxnLst/>
              <a:rect l="l" t="t" r="r" b="b"/>
              <a:pathLst>
                <a:path w="6100" h="6100" extrusionOk="0">
                  <a:moveTo>
                    <a:pt x="6100" y="0"/>
                  </a:moveTo>
                  <a:cubicBezTo>
                    <a:pt x="5607" y="184"/>
                    <a:pt x="5129" y="405"/>
                    <a:pt x="4670" y="662"/>
                  </a:cubicBezTo>
                  <a:lnTo>
                    <a:pt x="663" y="4670"/>
                  </a:lnTo>
                  <a:cubicBezTo>
                    <a:pt x="405" y="5129"/>
                    <a:pt x="184" y="5608"/>
                    <a:pt x="0" y="6100"/>
                  </a:cubicBezTo>
                  <a:lnTo>
                    <a:pt x="610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17"/>
            <p:cNvSpPr/>
            <p:nvPr/>
          </p:nvSpPr>
          <p:spPr>
            <a:xfrm>
              <a:off x="1416675" y="4534375"/>
              <a:ext cx="254375" cy="254350"/>
            </a:xfrm>
            <a:custGeom>
              <a:avLst/>
              <a:gdLst/>
              <a:ahLst/>
              <a:cxnLst/>
              <a:rect l="l" t="t" r="r" b="b"/>
              <a:pathLst>
                <a:path w="10175" h="10174" extrusionOk="0">
                  <a:moveTo>
                    <a:pt x="10175" y="1"/>
                  </a:moveTo>
                  <a:lnTo>
                    <a:pt x="10175" y="1"/>
                  </a:lnTo>
                  <a:cubicBezTo>
                    <a:pt x="9902" y="5"/>
                    <a:pt x="9629" y="18"/>
                    <a:pt x="9362" y="46"/>
                  </a:cubicBezTo>
                  <a:lnTo>
                    <a:pt x="45" y="9361"/>
                  </a:lnTo>
                  <a:cubicBezTo>
                    <a:pt x="19" y="9628"/>
                    <a:pt x="6" y="9901"/>
                    <a:pt x="0" y="10173"/>
                  </a:cubicBezTo>
                  <a:lnTo>
                    <a:pt x="101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17"/>
            <p:cNvSpPr/>
            <p:nvPr/>
          </p:nvSpPr>
          <p:spPr>
            <a:xfrm>
              <a:off x="1420050" y="4537750"/>
              <a:ext cx="314000" cy="314025"/>
            </a:xfrm>
            <a:custGeom>
              <a:avLst/>
              <a:gdLst/>
              <a:ahLst/>
              <a:cxnLst/>
              <a:rect l="l" t="t" r="r" b="b"/>
              <a:pathLst>
                <a:path w="12560" h="12561" extrusionOk="0">
                  <a:moveTo>
                    <a:pt x="11918" y="1"/>
                  </a:moveTo>
                  <a:lnTo>
                    <a:pt x="0" y="11920"/>
                  </a:lnTo>
                  <a:cubicBezTo>
                    <a:pt x="36" y="12135"/>
                    <a:pt x="79" y="12349"/>
                    <a:pt x="127" y="12560"/>
                  </a:cubicBezTo>
                  <a:lnTo>
                    <a:pt x="12560" y="127"/>
                  </a:lnTo>
                  <a:cubicBezTo>
                    <a:pt x="12349" y="80"/>
                    <a:pt x="12135" y="36"/>
                    <a:pt x="119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17"/>
            <p:cNvSpPr/>
            <p:nvPr/>
          </p:nvSpPr>
          <p:spPr>
            <a:xfrm>
              <a:off x="1435300" y="4553025"/>
              <a:ext cx="350525" cy="350475"/>
            </a:xfrm>
            <a:custGeom>
              <a:avLst/>
              <a:gdLst/>
              <a:ahLst/>
              <a:cxnLst/>
              <a:rect l="l" t="t" r="r" b="b"/>
              <a:pathLst>
                <a:path w="14021" h="14019" extrusionOk="0">
                  <a:moveTo>
                    <a:pt x="13485" y="0"/>
                  </a:moveTo>
                  <a:lnTo>
                    <a:pt x="1" y="13483"/>
                  </a:lnTo>
                  <a:cubicBezTo>
                    <a:pt x="73" y="13664"/>
                    <a:pt x="151" y="13843"/>
                    <a:pt x="233" y="14018"/>
                  </a:cubicBezTo>
                  <a:lnTo>
                    <a:pt x="14020" y="232"/>
                  </a:lnTo>
                  <a:cubicBezTo>
                    <a:pt x="13843" y="150"/>
                    <a:pt x="13666" y="71"/>
                    <a:pt x="134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17"/>
            <p:cNvSpPr/>
            <p:nvPr/>
          </p:nvSpPr>
          <p:spPr>
            <a:xfrm>
              <a:off x="1459225" y="4576900"/>
              <a:ext cx="370175" cy="370225"/>
            </a:xfrm>
            <a:custGeom>
              <a:avLst/>
              <a:gdLst/>
              <a:ahLst/>
              <a:cxnLst/>
              <a:rect l="l" t="t" r="r" b="b"/>
              <a:pathLst>
                <a:path w="14807" h="14809" extrusionOk="0">
                  <a:moveTo>
                    <a:pt x="14354" y="1"/>
                  </a:moveTo>
                  <a:lnTo>
                    <a:pt x="1" y="14356"/>
                  </a:lnTo>
                  <a:cubicBezTo>
                    <a:pt x="102" y="14508"/>
                    <a:pt x="207" y="14660"/>
                    <a:pt x="316" y="14808"/>
                  </a:cubicBezTo>
                  <a:lnTo>
                    <a:pt x="14807" y="317"/>
                  </a:lnTo>
                  <a:cubicBezTo>
                    <a:pt x="14660" y="208"/>
                    <a:pt x="14508" y="103"/>
                    <a:pt x="143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17"/>
            <p:cNvSpPr/>
            <p:nvPr/>
          </p:nvSpPr>
          <p:spPr>
            <a:xfrm>
              <a:off x="1490325" y="4608025"/>
              <a:ext cx="375775" cy="375800"/>
            </a:xfrm>
            <a:custGeom>
              <a:avLst/>
              <a:gdLst/>
              <a:ahLst/>
              <a:cxnLst/>
              <a:rect l="l" t="t" r="r" b="b"/>
              <a:pathLst>
                <a:path w="15031" h="15032" extrusionOk="0">
                  <a:moveTo>
                    <a:pt x="14652" y="0"/>
                  </a:moveTo>
                  <a:lnTo>
                    <a:pt x="0" y="14652"/>
                  </a:lnTo>
                  <a:cubicBezTo>
                    <a:pt x="125" y="14780"/>
                    <a:pt x="255" y="14907"/>
                    <a:pt x="389" y="15031"/>
                  </a:cubicBezTo>
                  <a:lnTo>
                    <a:pt x="15031" y="387"/>
                  </a:lnTo>
                  <a:cubicBezTo>
                    <a:pt x="14908" y="255"/>
                    <a:pt x="14782" y="126"/>
                    <a:pt x="146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17"/>
            <p:cNvSpPr/>
            <p:nvPr/>
          </p:nvSpPr>
          <p:spPr>
            <a:xfrm>
              <a:off x="1528000" y="4645700"/>
              <a:ext cx="368175" cy="368175"/>
            </a:xfrm>
            <a:custGeom>
              <a:avLst/>
              <a:gdLst/>
              <a:ahLst/>
              <a:cxnLst/>
              <a:rect l="l" t="t" r="r" b="b"/>
              <a:pathLst>
                <a:path w="14727" h="14727" extrusionOk="0">
                  <a:moveTo>
                    <a:pt x="14421" y="1"/>
                  </a:moveTo>
                  <a:lnTo>
                    <a:pt x="1" y="14421"/>
                  </a:lnTo>
                  <a:cubicBezTo>
                    <a:pt x="152" y="14527"/>
                    <a:pt x="306" y="14628"/>
                    <a:pt x="464" y="14727"/>
                  </a:cubicBezTo>
                  <a:lnTo>
                    <a:pt x="14726" y="463"/>
                  </a:lnTo>
                  <a:cubicBezTo>
                    <a:pt x="14628" y="306"/>
                    <a:pt x="14527" y="151"/>
                    <a:pt x="144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17"/>
            <p:cNvSpPr/>
            <p:nvPr/>
          </p:nvSpPr>
          <p:spPr>
            <a:xfrm>
              <a:off x="1572675" y="4690375"/>
              <a:ext cx="346325" cy="346300"/>
            </a:xfrm>
            <a:custGeom>
              <a:avLst/>
              <a:gdLst/>
              <a:ahLst/>
              <a:cxnLst/>
              <a:rect l="l" t="t" r="r" b="b"/>
              <a:pathLst>
                <a:path w="13853" h="13852" extrusionOk="0">
                  <a:moveTo>
                    <a:pt x="13632" y="1"/>
                  </a:moveTo>
                  <a:lnTo>
                    <a:pt x="1" y="13632"/>
                  </a:lnTo>
                  <a:cubicBezTo>
                    <a:pt x="181" y="13710"/>
                    <a:pt x="363" y="13783"/>
                    <a:pt x="547" y="13851"/>
                  </a:cubicBezTo>
                  <a:lnTo>
                    <a:pt x="13852" y="548"/>
                  </a:lnTo>
                  <a:cubicBezTo>
                    <a:pt x="13784" y="362"/>
                    <a:pt x="13709" y="181"/>
                    <a:pt x="136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17"/>
            <p:cNvSpPr/>
            <p:nvPr/>
          </p:nvSpPr>
          <p:spPr>
            <a:xfrm>
              <a:off x="1625800" y="4743525"/>
              <a:ext cx="306800" cy="306750"/>
            </a:xfrm>
            <a:custGeom>
              <a:avLst/>
              <a:gdLst/>
              <a:ahLst/>
              <a:cxnLst/>
              <a:rect l="l" t="t" r="r" b="b"/>
              <a:pathLst>
                <a:path w="12272" h="12270" extrusionOk="0">
                  <a:moveTo>
                    <a:pt x="12165" y="0"/>
                  </a:moveTo>
                  <a:lnTo>
                    <a:pt x="1" y="12164"/>
                  </a:lnTo>
                  <a:cubicBezTo>
                    <a:pt x="220" y="12207"/>
                    <a:pt x="440" y="12241"/>
                    <a:pt x="663" y="12269"/>
                  </a:cubicBezTo>
                  <a:lnTo>
                    <a:pt x="12271" y="662"/>
                  </a:lnTo>
                  <a:cubicBezTo>
                    <a:pt x="12243" y="439"/>
                    <a:pt x="12207" y="218"/>
                    <a:pt x="121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17"/>
            <p:cNvSpPr/>
            <p:nvPr/>
          </p:nvSpPr>
          <p:spPr>
            <a:xfrm>
              <a:off x="1691075" y="4808775"/>
              <a:ext cx="243225" cy="243200"/>
            </a:xfrm>
            <a:custGeom>
              <a:avLst/>
              <a:gdLst/>
              <a:ahLst/>
              <a:cxnLst/>
              <a:rect l="l" t="t" r="r" b="b"/>
              <a:pathLst>
                <a:path w="9729" h="9728" extrusionOk="0">
                  <a:moveTo>
                    <a:pt x="9729" y="0"/>
                  </a:moveTo>
                  <a:lnTo>
                    <a:pt x="0" y="9727"/>
                  </a:lnTo>
                  <a:cubicBezTo>
                    <a:pt x="289" y="9711"/>
                    <a:pt x="574" y="9682"/>
                    <a:pt x="855" y="9643"/>
                  </a:cubicBezTo>
                  <a:lnTo>
                    <a:pt x="9641" y="855"/>
                  </a:lnTo>
                  <a:cubicBezTo>
                    <a:pt x="9682" y="573"/>
                    <a:pt x="9711" y="289"/>
                    <a:pt x="97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17"/>
            <p:cNvSpPr/>
            <p:nvPr/>
          </p:nvSpPr>
          <p:spPr>
            <a:xfrm>
              <a:off x="1783850" y="4901575"/>
              <a:ext cx="127250" cy="127225"/>
            </a:xfrm>
            <a:custGeom>
              <a:avLst/>
              <a:gdLst/>
              <a:ahLst/>
              <a:cxnLst/>
              <a:rect l="l" t="t" r="r" b="b"/>
              <a:pathLst>
                <a:path w="5090" h="5089" extrusionOk="0">
                  <a:moveTo>
                    <a:pt x="5089" y="0"/>
                  </a:moveTo>
                  <a:lnTo>
                    <a:pt x="1" y="5089"/>
                  </a:lnTo>
                  <a:cubicBezTo>
                    <a:pt x="676" y="4778"/>
                    <a:pt x="1313" y="4396"/>
                    <a:pt x="1906" y="3950"/>
                  </a:cubicBezTo>
                  <a:lnTo>
                    <a:pt x="3951" y="1906"/>
                  </a:lnTo>
                  <a:cubicBezTo>
                    <a:pt x="4398" y="1313"/>
                    <a:pt x="4780" y="675"/>
                    <a:pt x="50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34" name="Google Shape;1534;p17"/>
          <p:cNvSpPr/>
          <p:nvPr/>
        </p:nvSpPr>
        <p:spPr>
          <a:xfrm rot="-4600360" flipH="1">
            <a:off x="1680641" y="4105673"/>
            <a:ext cx="1678837" cy="2243659"/>
          </a:xfrm>
          <a:custGeom>
            <a:avLst/>
            <a:gdLst/>
            <a:ahLst/>
            <a:cxnLst/>
            <a:rect l="l" t="t" r="r" b="b"/>
            <a:pathLst>
              <a:path w="37811" h="50532" extrusionOk="0">
                <a:moveTo>
                  <a:pt x="13391" y="0"/>
                </a:moveTo>
                <a:lnTo>
                  <a:pt x="1" y="50532"/>
                </a:lnTo>
                <a:lnTo>
                  <a:pt x="37811" y="19957"/>
                </a:lnTo>
                <a:lnTo>
                  <a:pt x="13391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35" name="Google Shape;1535;p17"/>
          <p:cNvGrpSpPr/>
          <p:nvPr/>
        </p:nvGrpSpPr>
        <p:grpSpPr>
          <a:xfrm rot="-2010058">
            <a:off x="1528412" y="4378095"/>
            <a:ext cx="1826533" cy="922116"/>
            <a:chOff x="-6052225" y="1317513"/>
            <a:chExt cx="5175341" cy="2612744"/>
          </a:xfrm>
        </p:grpSpPr>
        <p:sp>
          <p:nvSpPr>
            <p:cNvPr id="1536" name="Google Shape;1536;p17"/>
            <p:cNvSpPr/>
            <p:nvPr/>
          </p:nvSpPr>
          <p:spPr>
            <a:xfrm>
              <a:off x="-1910958" y="3498683"/>
              <a:ext cx="65208" cy="55665"/>
            </a:xfrm>
            <a:custGeom>
              <a:avLst/>
              <a:gdLst/>
              <a:ahLst/>
              <a:cxnLst/>
              <a:rect l="l" t="t" r="r" b="b"/>
              <a:pathLst>
                <a:path w="697" h="595" extrusionOk="0">
                  <a:moveTo>
                    <a:pt x="397" y="0"/>
                  </a:moveTo>
                  <a:cubicBezTo>
                    <a:pt x="324" y="0"/>
                    <a:pt x="250" y="27"/>
                    <a:pt x="189" y="87"/>
                  </a:cubicBezTo>
                  <a:cubicBezTo>
                    <a:pt x="1" y="274"/>
                    <a:pt x="134" y="594"/>
                    <a:pt x="399" y="594"/>
                  </a:cubicBezTo>
                  <a:cubicBezTo>
                    <a:pt x="563" y="594"/>
                    <a:pt x="695" y="462"/>
                    <a:pt x="696" y="298"/>
                  </a:cubicBezTo>
                  <a:cubicBezTo>
                    <a:pt x="696" y="119"/>
                    <a:pt x="550" y="0"/>
                    <a:pt x="3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537" name="Google Shape;1537;p17"/>
            <p:cNvSpPr/>
            <p:nvPr/>
          </p:nvSpPr>
          <p:spPr>
            <a:xfrm>
              <a:off x="-4750016" y="2545532"/>
              <a:ext cx="775290" cy="648617"/>
            </a:xfrm>
            <a:custGeom>
              <a:avLst/>
              <a:gdLst/>
              <a:ahLst/>
              <a:cxnLst/>
              <a:rect l="l" t="t" r="r" b="b"/>
              <a:pathLst>
                <a:path w="8287" h="6933" extrusionOk="0">
                  <a:moveTo>
                    <a:pt x="168" y="0"/>
                  </a:moveTo>
                  <a:cubicBezTo>
                    <a:pt x="125" y="0"/>
                    <a:pt x="90" y="12"/>
                    <a:pt x="67" y="37"/>
                  </a:cubicBezTo>
                  <a:cubicBezTo>
                    <a:pt x="0" y="109"/>
                    <a:pt x="360" y="590"/>
                    <a:pt x="954" y="1295"/>
                  </a:cubicBezTo>
                  <a:cubicBezTo>
                    <a:pt x="1246" y="1637"/>
                    <a:pt x="1519" y="2107"/>
                    <a:pt x="1918" y="2512"/>
                  </a:cubicBezTo>
                  <a:cubicBezTo>
                    <a:pt x="2260" y="2865"/>
                    <a:pt x="2658" y="3205"/>
                    <a:pt x="3051" y="3563"/>
                  </a:cubicBezTo>
                  <a:cubicBezTo>
                    <a:pt x="3431" y="3908"/>
                    <a:pt x="3907" y="4152"/>
                    <a:pt x="4304" y="4474"/>
                  </a:cubicBezTo>
                  <a:cubicBezTo>
                    <a:pt x="4717" y="4806"/>
                    <a:pt x="5115" y="5143"/>
                    <a:pt x="5514" y="5427"/>
                  </a:cubicBezTo>
                  <a:cubicBezTo>
                    <a:pt x="5975" y="5757"/>
                    <a:pt x="6416" y="6043"/>
                    <a:pt x="6802" y="6273"/>
                  </a:cubicBezTo>
                  <a:cubicBezTo>
                    <a:pt x="7474" y="6671"/>
                    <a:pt x="7957" y="6932"/>
                    <a:pt x="8138" y="6932"/>
                  </a:cubicBezTo>
                  <a:cubicBezTo>
                    <a:pt x="8172" y="6932"/>
                    <a:pt x="8195" y="6923"/>
                    <a:pt x="8207" y="6904"/>
                  </a:cubicBezTo>
                  <a:cubicBezTo>
                    <a:pt x="8286" y="6779"/>
                    <a:pt x="7849" y="6358"/>
                    <a:pt x="7152" y="5763"/>
                  </a:cubicBezTo>
                  <a:lnTo>
                    <a:pt x="6002" y="4770"/>
                  </a:lnTo>
                  <a:cubicBezTo>
                    <a:pt x="5633" y="4463"/>
                    <a:pt x="5215" y="4167"/>
                    <a:pt x="4817" y="3830"/>
                  </a:cubicBezTo>
                  <a:lnTo>
                    <a:pt x="3661" y="2856"/>
                  </a:lnTo>
                  <a:cubicBezTo>
                    <a:pt x="3269" y="2512"/>
                    <a:pt x="2943" y="2112"/>
                    <a:pt x="2586" y="1794"/>
                  </a:cubicBezTo>
                  <a:lnTo>
                    <a:pt x="1444" y="799"/>
                  </a:lnTo>
                  <a:cubicBezTo>
                    <a:pt x="858" y="305"/>
                    <a:pt x="389" y="0"/>
                    <a:pt x="1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538" name="Google Shape;1538;p17"/>
            <p:cNvSpPr/>
            <p:nvPr/>
          </p:nvSpPr>
          <p:spPr>
            <a:xfrm>
              <a:off x="-4250145" y="2617197"/>
              <a:ext cx="875675" cy="697920"/>
            </a:xfrm>
            <a:custGeom>
              <a:avLst/>
              <a:gdLst/>
              <a:ahLst/>
              <a:cxnLst/>
              <a:rect l="l" t="t" r="r" b="b"/>
              <a:pathLst>
                <a:path w="9360" h="7460" extrusionOk="0">
                  <a:moveTo>
                    <a:pt x="238" y="0"/>
                  </a:moveTo>
                  <a:cubicBezTo>
                    <a:pt x="217" y="70"/>
                    <a:pt x="205" y="161"/>
                    <a:pt x="187" y="240"/>
                  </a:cubicBezTo>
                  <a:cubicBezTo>
                    <a:pt x="129" y="563"/>
                    <a:pt x="62" y="841"/>
                    <a:pt x="26" y="1178"/>
                  </a:cubicBezTo>
                  <a:cubicBezTo>
                    <a:pt x="1" y="1519"/>
                    <a:pt x="29" y="1929"/>
                    <a:pt x="101" y="2278"/>
                  </a:cubicBezTo>
                  <a:cubicBezTo>
                    <a:pt x="333" y="3278"/>
                    <a:pt x="865" y="4065"/>
                    <a:pt x="1369" y="4625"/>
                  </a:cubicBezTo>
                  <a:cubicBezTo>
                    <a:pt x="1782" y="5085"/>
                    <a:pt x="2255" y="5487"/>
                    <a:pt x="2776" y="5821"/>
                  </a:cubicBezTo>
                  <a:cubicBezTo>
                    <a:pt x="3053" y="5994"/>
                    <a:pt x="3257" y="6085"/>
                    <a:pt x="3366" y="6085"/>
                  </a:cubicBezTo>
                  <a:cubicBezTo>
                    <a:pt x="3403" y="6085"/>
                    <a:pt x="3429" y="6075"/>
                    <a:pt x="3444" y="6054"/>
                  </a:cubicBezTo>
                  <a:cubicBezTo>
                    <a:pt x="3474" y="6011"/>
                    <a:pt x="3317" y="5819"/>
                    <a:pt x="3029" y="5506"/>
                  </a:cubicBezTo>
                  <a:cubicBezTo>
                    <a:pt x="2744" y="5188"/>
                    <a:pt x="2321" y="4753"/>
                    <a:pt x="1901" y="4177"/>
                  </a:cubicBezTo>
                  <a:cubicBezTo>
                    <a:pt x="1490" y="3615"/>
                    <a:pt x="1196" y="2844"/>
                    <a:pt x="1061" y="2078"/>
                  </a:cubicBezTo>
                  <a:cubicBezTo>
                    <a:pt x="1061" y="2051"/>
                    <a:pt x="1063" y="2046"/>
                    <a:pt x="1065" y="2046"/>
                  </a:cubicBezTo>
                  <a:cubicBezTo>
                    <a:pt x="1066" y="2046"/>
                    <a:pt x="1067" y="2048"/>
                    <a:pt x="1068" y="2048"/>
                  </a:cubicBezTo>
                  <a:cubicBezTo>
                    <a:pt x="1068" y="2048"/>
                    <a:pt x="1068" y="2048"/>
                    <a:pt x="1068" y="2045"/>
                  </a:cubicBezTo>
                  <a:lnTo>
                    <a:pt x="1068" y="2045"/>
                  </a:lnTo>
                  <a:cubicBezTo>
                    <a:pt x="1068" y="2045"/>
                    <a:pt x="1069" y="2045"/>
                    <a:pt x="1069" y="2045"/>
                  </a:cubicBezTo>
                  <a:cubicBezTo>
                    <a:pt x="1069" y="2045"/>
                    <a:pt x="1068" y="2044"/>
                    <a:pt x="1068" y="2044"/>
                  </a:cubicBezTo>
                  <a:lnTo>
                    <a:pt x="1068" y="2044"/>
                  </a:lnTo>
                  <a:cubicBezTo>
                    <a:pt x="1068" y="2044"/>
                    <a:pt x="1077" y="2053"/>
                    <a:pt x="1140" y="2121"/>
                  </a:cubicBezTo>
                  <a:lnTo>
                    <a:pt x="1163" y="2146"/>
                  </a:lnTo>
                  <a:lnTo>
                    <a:pt x="1222" y="2199"/>
                  </a:lnTo>
                  <a:lnTo>
                    <a:pt x="1456" y="2407"/>
                  </a:lnTo>
                  <a:cubicBezTo>
                    <a:pt x="1613" y="2546"/>
                    <a:pt x="1775" y="2681"/>
                    <a:pt x="1940" y="2811"/>
                  </a:cubicBezTo>
                  <a:cubicBezTo>
                    <a:pt x="2267" y="3075"/>
                    <a:pt x="2603" y="3328"/>
                    <a:pt x="2919" y="3597"/>
                  </a:cubicBezTo>
                  <a:cubicBezTo>
                    <a:pt x="3576" y="4155"/>
                    <a:pt x="4233" y="4692"/>
                    <a:pt x="4886" y="5145"/>
                  </a:cubicBezTo>
                  <a:cubicBezTo>
                    <a:pt x="5570" y="5623"/>
                    <a:pt x="6279" y="6065"/>
                    <a:pt x="7011" y="6467"/>
                  </a:cubicBezTo>
                  <a:cubicBezTo>
                    <a:pt x="8160" y="7097"/>
                    <a:pt x="8993" y="7460"/>
                    <a:pt x="9228" y="7460"/>
                  </a:cubicBezTo>
                  <a:cubicBezTo>
                    <a:pt x="9262" y="7460"/>
                    <a:pt x="9284" y="7452"/>
                    <a:pt x="9291" y="7436"/>
                  </a:cubicBezTo>
                  <a:cubicBezTo>
                    <a:pt x="9360" y="7298"/>
                    <a:pt x="8539" y="6778"/>
                    <a:pt x="7329" y="5937"/>
                  </a:cubicBezTo>
                  <a:cubicBezTo>
                    <a:pt x="6740" y="5528"/>
                    <a:pt x="6072" y="5026"/>
                    <a:pt x="5360" y="4477"/>
                  </a:cubicBezTo>
                  <a:cubicBezTo>
                    <a:pt x="4746" y="4006"/>
                    <a:pt x="4079" y="3518"/>
                    <a:pt x="3445" y="2964"/>
                  </a:cubicBezTo>
                  <a:cubicBezTo>
                    <a:pt x="3141" y="2696"/>
                    <a:pt x="2834" y="2428"/>
                    <a:pt x="2535" y="2151"/>
                  </a:cubicBezTo>
                  <a:cubicBezTo>
                    <a:pt x="2382" y="2015"/>
                    <a:pt x="2233" y="1876"/>
                    <a:pt x="2086" y="1734"/>
                  </a:cubicBezTo>
                  <a:lnTo>
                    <a:pt x="1865" y="1524"/>
                  </a:lnTo>
                  <a:lnTo>
                    <a:pt x="1520" y="1174"/>
                  </a:lnTo>
                  <a:cubicBezTo>
                    <a:pt x="1268" y="923"/>
                    <a:pt x="1009" y="622"/>
                    <a:pt x="779" y="453"/>
                  </a:cubicBezTo>
                  <a:lnTo>
                    <a:pt x="419" y="153"/>
                  </a:lnTo>
                  <a:lnTo>
                    <a:pt x="2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539" name="Google Shape;1539;p17"/>
            <p:cNvSpPr/>
            <p:nvPr/>
          </p:nvSpPr>
          <p:spPr>
            <a:xfrm>
              <a:off x="-3277908" y="3334212"/>
              <a:ext cx="490602" cy="107588"/>
            </a:xfrm>
            <a:custGeom>
              <a:avLst/>
              <a:gdLst/>
              <a:ahLst/>
              <a:cxnLst/>
              <a:rect l="l" t="t" r="r" b="b"/>
              <a:pathLst>
                <a:path w="5244" h="1150" extrusionOk="0">
                  <a:moveTo>
                    <a:pt x="907" y="0"/>
                  </a:moveTo>
                  <a:cubicBezTo>
                    <a:pt x="882" y="0"/>
                    <a:pt x="857" y="0"/>
                    <a:pt x="832" y="1"/>
                  </a:cubicBezTo>
                  <a:cubicBezTo>
                    <a:pt x="377" y="6"/>
                    <a:pt x="54" y="125"/>
                    <a:pt x="17" y="325"/>
                  </a:cubicBezTo>
                  <a:cubicBezTo>
                    <a:pt x="1" y="425"/>
                    <a:pt x="278" y="538"/>
                    <a:pt x="712" y="685"/>
                  </a:cubicBezTo>
                  <a:cubicBezTo>
                    <a:pt x="925" y="757"/>
                    <a:pt x="1158" y="939"/>
                    <a:pt x="1433" y="1001"/>
                  </a:cubicBezTo>
                  <a:cubicBezTo>
                    <a:pt x="1672" y="1057"/>
                    <a:pt x="1931" y="1076"/>
                    <a:pt x="2191" y="1119"/>
                  </a:cubicBezTo>
                  <a:cubicBezTo>
                    <a:pt x="2236" y="1125"/>
                    <a:pt x="2281" y="1128"/>
                    <a:pt x="2326" y="1128"/>
                  </a:cubicBezTo>
                  <a:cubicBezTo>
                    <a:pt x="2511" y="1128"/>
                    <a:pt x="2702" y="1083"/>
                    <a:pt x="2886" y="1083"/>
                  </a:cubicBezTo>
                  <a:cubicBezTo>
                    <a:pt x="2912" y="1083"/>
                    <a:pt x="2938" y="1084"/>
                    <a:pt x="2964" y="1086"/>
                  </a:cubicBezTo>
                  <a:cubicBezTo>
                    <a:pt x="3226" y="1108"/>
                    <a:pt x="3482" y="1147"/>
                    <a:pt x="3725" y="1149"/>
                  </a:cubicBezTo>
                  <a:cubicBezTo>
                    <a:pt x="3750" y="1149"/>
                    <a:pt x="3776" y="1149"/>
                    <a:pt x="3801" y="1149"/>
                  </a:cubicBezTo>
                  <a:cubicBezTo>
                    <a:pt x="4031" y="1149"/>
                    <a:pt x="4261" y="1138"/>
                    <a:pt x="4490" y="1115"/>
                  </a:cubicBezTo>
                  <a:cubicBezTo>
                    <a:pt x="4948" y="1061"/>
                    <a:pt x="5243" y="1016"/>
                    <a:pt x="5242" y="869"/>
                  </a:cubicBezTo>
                  <a:cubicBezTo>
                    <a:pt x="5241" y="723"/>
                    <a:pt x="4948" y="599"/>
                    <a:pt x="4505" y="496"/>
                  </a:cubicBezTo>
                  <a:cubicBezTo>
                    <a:pt x="4288" y="445"/>
                    <a:pt x="4038" y="377"/>
                    <a:pt x="3770" y="331"/>
                  </a:cubicBezTo>
                  <a:cubicBezTo>
                    <a:pt x="3537" y="294"/>
                    <a:pt x="3286" y="299"/>
                    <a:pt x="3034" y="265"/>
                  </a:cubicBezTo>
                  <a:cubicBezTo>
                    <a:pt x="2791" y="233"/>
                    <a:pt x="2542" y="219"/>
                    <a:pt x="2299" y="190"/>
                  </a:cubicBezTo>
                  <a:cubicBezTo>
                    <a:pt x="2045" y="162"/>
                    <a:pt x="1810" y="51"/>
                    <a:pt x="1575" y="32"/>
                  </a:cubicBezTo>
                  <a:cubicBezTo>
                    <a:pt x="1335" y="14"/>
                    <a:pt x="1110" y="0"/>
                    <a:pt x="9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540" name="Google Shape;1540;p17"/>
            <p:cNvSpPr/>
            <p:nvPr/>
          </p:nvSpPr>
          <p:spPr>
            <a:xfrm>
              <a:off x="-3117085" y="2958957"/>
              <a:ext cx="369823" cy="400790"/>
            </a:xfrm>
            <a:custGeom>
              <a:avLst/>
              <a:gdLst/>
              <a:ahLst/>
              <a:cxnLst/>
              <a:rect l="l" t="t" r="r" b="b"/>
              <a:pathLst>
                <a:path w="3953" h="4284" extrusionOk="0">
                  <a:moveTo>
                    <a:pt x="175" y="1"/>
                  </a:moveTo>
                  <a:cubicBezTo>
                    <a:pt x="149" y="1"/>
                    <a:pt x="127" y="9"/>
                    <a:pt x="108" y="25"/>
                  </a:cubicBezTo>
                  <a:cubicBezTo>
                    <a:pt x="1" y="123"/>
                    <a:pt x="117" y="442"/>
                    <a:pt x="373" y="866"/>
                  </a:cubicBezTo>
                  <a:cubicBezTo>
                    <a:pt x="497" y="1072"/>
                    <a:pt x="636" y="1316"/>
                    <a:pt x="813" y="1557"/>
                  </a:cubicBezTo>
                  <a:cubicBezTo>
                    <a:pt x="966" y="1766"/>
                    <a:pt x="1168" y="1951"/>
                    <a:pt x="1345" y="2166"/>
                  </a:cubicBezTo>
                  <a:cubicBezTo>
                    <a:pt x="1515" y="2375"/>
                    <a:pt x="1706" y="2568"/>
                    <a:pt x="1887" y="2767"/>
                  </a:cubicBezTo>
                  <a:cubicBezTo>
                    <a:pt x="2074" y="2973"/>
                    <a:pt x="2198" y="3230"/>
                    <a:pt x="2383" y="3409"/>
                  </a:cubicBezTo>
                  <a:cubicBezTo>
                    <a:pt x="2576" y="3600"/>
                    <a:pt x="2779" y="3780"/>
                    <a:pt x="2991" y="3949"/>
                  </a:cubicBezTo>
                  <a:cubicBezTo>
                    <a:pt x="3270" y="4165"/>
                    <a:pt x="3527" y="4283"/>
                    <a:pt x="3705" y="4283"/>
                  </a:cubicBezTo>
                  <a:cubicBezTo>
                    <a:pt x="3778" y="4283"/>
                    <a:pt x="3838" y="4263"/>
                    <a:pt x="3880" y="4222"/>
                  </a:cubicBezTo>
                  <a:cubicBezTo>
                    <a:pt x="3952" y="4151"/>
                    <a:pt x="3778" y="3884"/>
                    <a:pt x="3505" y="3479"/>
                  </a:cubicBezTo>
                  <a:cubicBezTo>
                    <a:pt x="3372" y="3281"/>
                    <a:pt x="3291" y="2986"/>
                    <a:pt x="3109" y="2750"/>
                  </a:cubicBezTo>
                  <a:cubicBezTo>
                    <a:pt x="2950" y="2547"/>
                    <a:pt x="2757" y="2353"/>
                    <a:pt x="2578" y="2140"/>
                  </a:cubicBezTo>
                  <a:cubicBezTo>
                    <a:pt x="2405" y="1935"/>
                    <a:pt x="2134" y="1812"/>
                    <a:pt x="1955" y="1613"/>
                  </a:cubicBezTo>
                  <a:cubicBezTo>
                    <a:pt x="1769" y="1407"/>
                    <a:pt x="1601" y="1190"/>
                    <a:pt x="1420" y="1008"/>
                  </a:cubicBezTo>
                  <a:cubicBezTo>
                    <a:pt x="1211" y="796"/>
                    <a:pt x="1012" y="606"/>
                    <a:pt x="832" y="452"/>
                  </a:cubicBezTo>
                  <a:cubicBezTo>
                    <a:pt x="523" y="188"/>
                    <a:pt x="303" y="1"/>
                    <a:pt x="1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541" name="Google Shape;1541;p17"/>
            <p:cNvSpPr/>
            <p:nvPr/>
          </p:nvSpPr>
          <p:spPr>
            <a:xfrm>
              <a:off x="-3076763" y="2874196"/>
              <a:ext cx="513523" cy="514459"/>
            </a:xfrm>
            <a:custGeom>
              <a:avLst/>
              <a:gdLst/>
              <a:ahLst/>
              <a:cxnLst/>
              <a:rect l="l" t="t" r="r" b="b"/>
              <a:pathLst>
                <a:path w="5489" h="5499" extrusionOk="0">
                  <a:moveTo>
                    <a:pt x="243" y="0"/>
                  </a:moveTo>
                  <a:cubicBezTo>
                    <a:pt x="158" y="0"/>
                    <a:pt x="96" y="23"/>
                    <a:pt x="62" y="71"/>
                  </a:cubicBezTo>
                  <a:cubicBezTo>
                    <a:pt x="0" y="154"/>
                    <a:pt x="300" y="458"/>
                    <a:pt x="743" y="935"/>
                  </a:cubicBezTo>
                  <a:cubicBezTo>
                    <a:pt x="959" y="1167"/>
                    <a:pt x="1141" y="1514"/>
                    <a:pt x="1414" y="1799"/>
                  </a:cubicBezTo>
                  <a:lnTo>
                    <a:pt x="2183" y="2552"/>
                  </a:lnTo>
                  <a:cubicBezTo>
                    <a:pt x="2429" y="2808"/>
                    <a:pt x="2769" y="2984"/>
                    <a:pt x="3016" y="3243"/>
                  </a:cubicBezTo>
                  <a:lnTo>
                    <a:pt x="3742" y="4039"/>
                  </a:lnTo>
                  <a:cubicBezTo>
                    <a:pt x="4019" y="4325"/>
                    <a:pt x="4272" y="4589"/>
                    <a:pt x="4500" y="4810"/>
                  </a:cubicBezTo>
                  <a:cubicBezTo>
                    <a:pt x="4911" y="5211"/>
                    <a:pt x="5187" y="5498"/>
                    <a:pt x="5326" y="5498"/>
                  </a:cubicBezTo>
                  <a:cubicBezTo>
                    <a:pt x="5345" y="5498"/>
                    <a:pt x="5361" y="5493"/>
                    <a:pt x="5375" y="5482"/>
                  </a:cubicBezTo>
                  <a:cubicBezTo>
                    <a:pt x="5488" y="5392"/>
                    <a:pt x="5326" y="4977"/>
                    <a:pt x="4972" y="4411"/>
                  </a:cubicBezTo>
                  <a:cubicBezTo>
                    <a:pt x="4800" y="4137"/>
                    <a:pt x="4600" y="3812"/>
                    <a:pt x="4350" y="3491"/>
                  </a:cubicBezTo>
                  <a:cubicBezTo>
                    <a:pt x="4136" y="3213"/>
                    <a:pt x="3862" y="2956"/>
                    <a:pt x="3610" y="2672"/>
                  </a:cubicBezTo>
                  <a:cubicBezTo>
                    <a:pt x="3366" y="2398"/>
                    <a:pt x="3096" y="2140"/>
                    <a:pt x="2834" y="1884"/>
                  </a:cubicBezTo>
                  <a:cubicBezTo>
                    <a:pt x="2562" y="1618"/>
                    <a:pt x="2346" y="1302"/>
                    <a:pt x="2076" y="1075"/>
                  </a:cubicBezTo>
                  <a:cubicBezTo>
                    <a:pt x="1796" y="835"/>
                    <a:pt x="1501" y="611"/>
                    <a:pt x="1195" y="405"/>
                  </a:cubicBezTo>
                  <a:cubicBezTo>
                    <a:pt x="795" y="139"/>
                    <a:pt x="451" y="0"/>
                    <a:pt x="2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542" name="Google Shape;1542;p17"/>
            <p:cNvSpPr/>
            <p:nvPr/>
          </p:nvSpPr>
          <p:spPr>
            <a:xfrm>
              <a:off x="-2522161" y="3400449"/>
              <a:ext cx="1547774" cy="444012"/>
            </a:xfrm>
            <a:custGeom>
              <a:avLst/>
              <a:gdLst/>
              <a:ahLst/>
              <a:cxnLst/>
              <a:rect l="l" t="t" r="r" b="b"/>
              <a:pathLst>
                <a:path w="16544" h="4746" extrusionOk="0">
                  <a:moveTo>
                    <a:pt x="2287" y="0"/>
                  </a:moveTo>
                  <a:cubicBezTo>
                    <a:pt x="880" y="0"/>
                    <a:pt x="1" y="242"/>
                    <a:pt x="37" y="422"/>
                  </a:cubicBezTo>
                  <a:cubicBezTo>
                    <a:pt x="54" y="535"/>
                    <a:pt x="1011" y="520"/>
                    <a:pt x="2454" y="697"/>
                  </a:cubicBezTo>
                  <a:cubicBezTo>
                    <a:pt x="3159" y="788"/>
                    <a:pt x="3960" y="1015"/>
                    <a:pt x="4827" y="1201"/>
                  </a:cubicBezTo>
                  <a:cubicBezTo>
                    <a:pt x="5580" y="1350"/>
                    <a:pt x="6380" y="1524"/>
                    <a:pt x="7187" y="1741"/>
                  </a:cubicBezTo>
                  <a:cubicBezTo>
                    <a:pt x="7960" y="1958"/>
                    <a:pt x="8780" y="2078"/>
                    <a:pt x="9548" y="2334"/>
                  </a:cubicBezTo>
                  <a:cubicBezTo>
                    <a:pt x="10345" y="2600"/>
                    <a:pt x="11117" y="2896"/>
                    <a:pt x="11845" y="3163"/>
                  </a:cubicBezTo>
                  <a:lnTo>
                    <a:pt x="14145" y="4008"/>
                  </a:lnTo>
                  <a:cubicBezTo>
                    <a:pt x="15323" y="4435"/>
                    <a:pt x="16149" y="4746"/>
                    <a:pt x="16406" y="4746"/>
                  </a:cubicBezTo>
                  <a:cubicBezTo>
                    <a:pt x="16451" y="4746"/>
                    <a:pt x="16479" y="4736"/>
                    <a:pt x="16487" y="4715"/>
                  </a:cubicBezTo>
                  <a:cubicBezTo>
                    <a:pt x="16543" y="4583"/>
                    <a:pt x="15713" y="4087"/>
                    <a:pt x="14380" y="3435"/>
                  </a:cubicBezTo>
                  <a:cubicBezTo>
                    <a:pt x="13731" y="3121"/>
                    <a:pt x="12975" y="2747"/>
                    <a:pt x="12132" y="2397"/>
                  </a:cubicBezTo>
                  <a:cubicBezTo>
                    <a:pt x="11407" y="2090"/>
                    <a:pt x="10607" y="1832"/>
                    <a:pt x="9800" y="1549"/>
                  </a:cubicBezTo>
                  <a:cubicBezTo>
                    <a:pt x="9022" y="1278"/>
                    <a:pt x="8212" y="1049"/>
                    <a:pt x="7414" y="836"/>
                  </a:cubicBezTo>
                  <a:cubicBezTo>
                    <a:pt x="6582" y="623"/>
                    <a:pt x="5776" y="352"/>
                    <a:pt x="4987" y="235"/>
                  </a:cubicBezTo>
                  <a:cubicBezTo>
                    <a:pt x="4161" y="99"/>
                    <a:pt x="3327" y="21"/>
                    <a:pt x="2490" y="2"/>
                  </a:cubicBezTo>
                  <a:cubicBezTo>
                    <a:pt x="2421" y="1"/>
                    <a:pt x="2354" y="0"/>
                    <a:pt x="22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543" name="Google Shape;1543;p17"/>
            <p:cNvSpPr/>
            <p:nvPr/>
          </p:nvSpPr>
          <p:spPr>
            <a:xfrm>
              <a:off x="-1689043" y="2435136"/>
              <a:ext cx="733658" cy="1366464"/>
            </a:xfrm>
            <a:custGeom>
              <a:avLst/>
              <a:gdLst/>
              <a:ahLst/>
              <a:cxnLst/>
              <a:rect l="l" t="t" r="r" b="b"/>
              <a:pathLst>
                <a:path w="7842" h="14606" extrusionOk="0">
                  <a:moveTo>
                    <a:pt x="137" y="0"/>
                  </a:moveTo>
                  <a:cubicBezTo>
                    <a:pt x="124" y="0"/>
                    <a:pt x="114" y="4"/>
                    <a:pt x="107" y="11"/>
                  </a:cubicBezTo>
                  <a:cubicBezTo>
                    <a:pt x="1" y="114"/>
                    <a:pt x="588" y="868"/>
                    <a:pt x="1522" y="1980"/>
                  </a:cubicBezTo>
                  <a:cubicBezTo>
                    <a:pt x="1974" y="2521"/>
                    <a:pt x="2488" y="3163"/>
                    <a:pt x="3034" y="3855"/>
                  </a:cubicBezTo>
                  <a:cubicBezTo>
                    <a:pt x="3503" y="4452"/>
                    <a:pt x="4019" y="5072"/>
                    <a:pt x="4472" y="5753"/>
                  </a:cubicBezTo>
                  <a:cubicBezTo>
                    <a:pt x="4905" y="6408"/>
                    <a:pt x="5332" y="7085"/>
                    <a:pt x="5673" y="7787"/>
                  </a:cubicBezTo>
                  <a:cubicBezTo>
                    <a:pt x="6027" y="8519"/>
                    <a:pt x="6242" y="9282"/>
                    <a:pt x="6459" y="9991"/>
                  </a:cubicBezTo>
                  <a:cubicBezTo>
                    <a:pt x="6715" y="10815"/>
                    <a:pt x="6888" y="11602"/>
                    <a:pt x="7025" y="12284"/>
                  </a:cubicBezTo>
                  <a:cubicBezTo>
                    <a:pt x="7298" y="13672"/>
                    <a:pt x="7496" y="14605"/>
                    <a:pt x="7700" y="14605"/>
                  </a:cubicBezTo>
                  <a:cubicBezTo>
                    <a:pt x="7704" y="14605"/>
                    <a:pt x="7708" y="14605"/>
                    <a:pt x="7712" y="14604"/>
                  </a:cubicBezTo>
                  <a:cubicBezTo>
                    <a:pt x="7804" y="14586"/>
                    <a:pt x="7841" y="13635"/>
                    <a:pt x="7712" y="12169"/>
                  </a:cubicBezTo>
                  <a:cubicBezTo>
                    <a:pt x="7646" y="11458"/>
                    <a:pt x="7633" y="10602"/>
                    <a:pt x="7398" y="9708"/>
                  </a:cubicBezTo>
                  <a:cubicBezTo>
                    <a:pt x="7201" y="8936"/>
                    <a:pt x="6873" y="8144"/>
                    <a:pt x="6505" y="7365"/>
                  </a:cubicBezTo>
                  <a:cubicBezTo>
                    <a:pt x="6150" y="6611"/>
                    <a:pt x="5610" y="5952"/>
                    <a:pt x="5148" y="5280"/>
                  </a:cubicBezTo>
                  <a:cubicBezTo>
                    <a:pt x="4665" y="4580"/>
                    <a:pt x="4168" y="3912"/>
                    <a:pt x="3657" y="3323"/>
                  </a:cubicBezTo>
                  <a:cubicBezTo>
                    <a:pt x="3062" y="2641"/>
                    <a:pt x="2482" y="2047"/>
                    <a:pt x="1969" y="1554"/>
                  </a:cubicBezTo>
                  <a:cubicBezTo>
                    <a:pt x="986" y="610"/>
                    <a:pt x="308" y="0"/>
                    <a:pt x="1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544" name="Google Shape;1544;p17"/>
            <p:cNvSpPr/>
            <p:nvPr/>
          </p:nvSpPr>
          <p:spPr>
            <a:xfrm>
              <a:off x="-2050170" y="2449170"/>
              <a:ext cx="332120" cy="161944"/>
            </a:xfrm>
            <a:custGeom>
              <a:avLst/>
              <a:gdLst/>
              <a:ahLst/>
              <a:cxnLst/>
              <a:rect l="l" t="t" r="r" b="b"/>
              <a:pathLst>
                <a:path w="3550" h="1731" extrusionOk="0">
                  <a:moveTo>
                    <a:pt x="2467" y="0"/>
                  </a:moveTo>
                  <a:cubicBezTo>
                    <a:pt x="2426" y="0"/>
                    <a:pt x="2385" y="4"/>
                    <a:pt x="2345" y="12"/>
                  </a:cubicBezTo>
                  <a:cubicBezTo>
                    <a:pt x="2165" y="46"/>
                    <a:pt x="1986" y="125"/>
                    <a:pt x="1800" y="186"/>
                  </a:cubicBezTo>
                  <a:cubicBezTo>
                    <a:pt x="1618" y="248"/>
                    <a:pt x="1489" y="434"/>
                    <a:pt x="1323" y="516"/>
                  </a:cubicBezTo>
                  <a:cubicBezTo>
                    <a:pt x="1148" y="602"/>
                    <a:pt x="968" y="673"/>
                    <a:pt x="820" y="775"/>
                  </a:cubicBezTo>
                  <a:cubicBezTo>
                    <a:pt x="662" y="879"/>
                    <a:pt x="514" y="999"/>
                    <a:pt x="379" y="1131"/>
                  </a:cubicBezTo>
                  <a:cubicBezTo>
                    <a:pt x="138" y="1375"/>
                    <a:pt x="0" y="1545"/>
                    <a:pt x="93" y="1660"/>
                  </a:cubicBezTo>
                  <a:cubicBezTo>
                    <a:pt x="133" y="1709"/>
                    <a:pt x="202" y="1730"/>
                    <a:pt x="291" y="1730"/>
                  </a:cubicBezTo>
                  <a:cubicBezTo>
                    <a:pt x="407" y="1730"/>
                    <a:pt x="559" y="1695"/>
                    <a:pt x="731" y="1639"/>
                  </a:cubicBezTo>
                  <a:cubicBezTo>
                    <a:pt x="880" y="1592"/>
                    <a:pt x="1057" y="1547"/>
                    <a:pt x="1233" y="1481"/>
                  </a:cubicBezTo>
                  <a:cubicBezTo>
                    <a:pt x="1381" y="1423"/>
                    <a:pt x="1520" y="1322"/>
                    <a:pt x="1682" y="1256"/>
                  </a:cubicBezTo>
                  <a:cubicBezTo>
                    <a:pt x="1837" y="1195"/>
                    <a:pt x="1986" y="1116"/>
                    <a:pt x="2142" y="1055"/>
                  </a:cubicBezTo>
                  <a:cubicBezTo>
                    <a:pt x="2304" y="992"/>
                    <a:pt x="2489" y="1010"/>
                    <a:pt x="2634" y="948"/>
                  </a:cubicBezTo>
                  <a:cubicBezTo>
                    <a:pt x="2804" y="875"/>
                    <a:pt x="2961" y="807"/>
                    <a:pt x="3096" y="733"/>
                  </a:cubicBezTo>
                  <a:cubicBezTo>
                    <a:pt x="3373" y="582"/>
                    <a:pt x="3550" y="372"/>
                    <a:pt x="3517" y="170"/>
                  </a:cubicBezTo>
                  <a:cubicBezTo>
                    <a:pt x="3502" y="81"/>
                    <a:pt x="3319" y="53"/>
                    <a:pt x="3029" y="53"/>
                  </a:cubicBezTo>
                  <a:cubicBezTo>
                    <a:pt x="3000" y="53"/>
                    <a:pt x="2971" y="54"/>
                    <a:pt x="2941" y="54"/>
                  </a:cubicBezTo>
                  <a:cubicBezTo>
                    <a:pt x="2937" y="54"/>
                    <a:pt x="2933" y="54"/>
                    <a:pt x="2929" y="54"/>
                  </a:cubicBezTo>
                  <a:cubicBezTo>
                    <a:pt x="2798" y="54"/>
                    <a:pt x="2633" y="0"/>
                    <a:pt x="24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545" name="Google Shape;1545;p17"/>
            <p:cNvSpPr/>
            <p:nvPr/>
          </p:nvSpPr>
          <p:spPr>
            <a:xfrm>
              <a:off x="-3202409" y="1441569"/>
              <a:ext cx="1418855" cy="1185342"/>
            </a:xfrm>
            <a:custGeom>
              <a:avLst/>
              <a:gdLst/>
              <a:ahLst/>
              <a:cxnLst/>
              <a:rect l="l" t="t" r="r" b="b"/>
              <a:pathLst>
                <a:path w="15166" h="12670" extrusionOk="0">
                  <a:moveTo>
                    <a:pt x="291" y="0"/>
                  </a:moveTo>
                  <a:cubicBezTo>
                    <a:pt x="121" y="0"/>
                    <a:pt x="28" y="19"/>
                    <a:pt x="24" y="53"/>
                  </a:cubicBezTo>
                  <a:cubicBezTo>
                    <a:pt x="1" y="214"/>
                    <a:pt x="1225" y="466"/>
                    <a:pt x="3006" y="1101"/>
                  </a:cubicBezTo>
                  <a:cubicBezTo>
                    <a:pt x="3867" y="1424"/>
                    <a:pt x="4856" y="1832"/>
                    <a:pt x="5876" y="2369"/>
                  </a:cubicBezTo>
                  <a:cubicBezTo>
                    <a:pt x="6756" y="2825"/>
                    <a:pt x="7700" y="3312"/>
                    <a:pt x="8580" y="3935"/>
                  </a:cubicBezTo>
                  <a:cubicBezTo>
                    <a:pt x="9432" y="4523"/>
                    <a:pt x="10274" y="5163"/>
                    <a:pt x="11034" y="5869"/>
                  </a:cubicBezTo>
                  <a:cubicBezTo>
                    <a:pt x="11440" y="6224"/>
                    <a:pt x="11790" y="6629"/>
                    <a:pt x="12145" y="7010"/>
                  </a:cubicBezTo>
                  <a:cubicBezTo>
                    <a:pt x="12476" y="7416"/>
                    <a:pt x="12818" y="7794"/>
                    <a:pt x="13123" y="8184"/>
                  </a:cubicBezTo>
                  <a:cubicBezTo>
                    <a:pt x="13497" y="8619"/>
                    <a:pt x="13820" y="9066"/>
                    <a:pt x="14135" y="9483"/>
                  </a:cubicBezTo>
                  <a:cubicBezTo>
                    <a:pt x="14304" y="9694"/>
                    <a:pt x="14373" y="9863"/>
                    <a:pt x="14365" y="9875"/>
                  </a:cubicBezTo>
                  <a:cubicBezTo>
                    <a:pt x="14394" y="9886"/>
                    <a:pt x="14286" y="10040"/>
                    <a:pt x="14103" y="10205"/>
                  </a:cubicBezTo>
                  <a:cubicBezTo>
                    <a:pt x="12729" y="11564"/>
                    <a:pt x="11931" y="12538"/>
                    <a:pt x="12090" y="12666"/>
                  </a:cubicBezTo>
                  <a:cubicBezTo>
                    <a:pt x="12093" y="12668"/>
                    <a:pt x="12097" y="12669"/>
                    <a:pt x="12103" y="12669"/>
                  </a:cubicBezTo>
                  <a:cubicBezTo>
                    <a:pt x="12243" y="12669"/>
                    <a:pt x="13183" y="11886"/>
                    <a:pt x="14589" y="10704"/>
                  </a:cubicBezTo>
                  <a:cubicBezTo>
                    <a:pt x="14675" y="10631"/>
                    <a:pt x="14778" y="10553"/>
                    <a:pt x="14883" y="10437"/>
                  </a:cubicBezTo>
                  <a:cubicBezTo>
                    <a:pt x="14987" y="10328"/>
                    <a:pt x="15104" y="10151"/>
                    <a:pt x="15128" y="9938"/>
                  </a:cubicBezTo>
                  <a:cubicBezTo>
                    <a:pt x="15165" y="9498"/>
                    <a:pt x="14947" y="9212"/>
                    <a:pt x="14826" y="8989"/>
                  </a:cubicBezTo>
                  <a:cubicBezTo>
                    <a:pt x="14548" y="8521"/>
                    <a:pt x="14249" y="8023"/>
                    <a:pt x="13874" y="7554"/>
                  </a:cubicBezTo>
                  <a:cubicBezTo>
                    <a:pt x="13242" y="6733"/>
                    <a:pt x="12480" y="5931"/>
                    <a:pt x="11653" y="5171"/>
                  </a:cubicBezTo>
                  <a:cubicBezTo>
                    <a:pt x="10865" y="4427"/>
                    <a:pt x="9923" y="3844"/>
                    <a:pt x="9031" y="3248"/>
                  </a:cubicBezTo>
                  <a:cubicBezTo>
                    <a:pt x="8141" y="2633"/>
                    <a:pt x="7202" y="2091"/>
                    <a:pt x="6225" y="1629"/>
                  </a:cubicBezTo>
                  <a:cubicBezTo>
                    <a:pt x="5146" y="1112"/>
                    <a:pt x="4093" y="767"/>
                    <a:pt x="3186" y="510"/>
                  </a:cubicBezTo>
                  <a:cubicBezTo>
                    <a:pt x="1806" y="143"/>
                    <a:pt x="758" y="0"/>
                    <a:pt x="2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546" name="Google Shape;1546;p17"/>
            <p:cNvSpPr/>
            <p:nvPr/>
          </p:nvSpPr>
          <p:spPr>
            <a:xfrm>
              <a:off x="-3891450" y="1465800"/>
              <a:ext cx="668263" cy="592297"/>
            </a:xfrm>
            <a:custGeom>
              <a:avLst/>
              <a:gdLst/>
              <a:ahLst/>
              <a:cxnLst/>
              <a:rect l="l" t="t" r="r" b="b"/>
              <a:pathLst>
                <a:path w="7143" h="6331" extrusionOk="0">
                  <a:moveTo>
                    <a:pt x="6963" y="0"/>
                  </a:moveTo>
                  <a:cubicBezTo>
                    <a:pt x="6842" y="0"/>
                    <a:pt x="6453" y="316"/>
                    <a:pt x="5885" y="777"/>
                  </a:cubicBezTo>
                  <a:cubicBezTo>
                    <a:pt x="5581" y="1023"/>
                    <a:pt x="5159" y="1236"/>
                    <a:pt x="4787" y="1555"/>
                  </a:cubicBezTo>
                  <a:cubicBezTo>
                    <a:pt x="4465" y="1832"/>
                    <a:pt x="4146" y="2149"/>
                    <a:pt x="3803" y="2455"/>
                  </a:cubicBezTo>
                  <a:cubicBezTo>
                    <a:pt x="3471" y="2748"/>
                    <a:pt x="3219" y="3139"/>
                    <a:pt x="2892" y="3436"/>
                  </a:cubicBezTo>
                  <a:cubicBezTo>
                    <a:pt x="2551" y="3744"/>
                    <a:pt x="2202" y="4030"/>
                    <a:pt x="1894" y="4321"/>
                  </a:cubicBezTo>
                  <a:cubicBezTo>
                    <a:pt x="1536" y="4656"/>
                    <a:pt x="1207" y="4971"/>
                    <a:pt x="935" y="5249"/>
                  </a:cubicBezTo>
                  <a:cubicBezTo>
                    <a:pt x="370" y="5823"/>
                    <a:pt x="1" y="6194"/>
                    <a:pt x="95" y="6304"/>
                  </a:cubicBezTo>
                  <a:cubicBezTo>
                    <a:pt x="110" y="6322"/>
                    <a:pt x="136" y="6331"/>
                    <a:pt x="170" y="6331"/>
                  </a:cubicBezTo>
                  <a:cubicBezTo>
                    <a:pt x="350" y="6331"/>
                    <a:pt x="779" y="6099"/>
                    <a:pt x="1340" y="5715"/>
                  </a:cubicBezTo>
                  <a:cubicBezTo>
                    <a:pt x="1665" y="5494"/>
                    <a:pt x="2048" y="5238"/>
                    <a:pt x="2438" y="4931"/>
                  </a:cubicBezTo>
                  <a:cubicBezTo>
                    <a:pt x="2775" y="4668"/>
                    <a:pt x="3097" y="4345"/>
                    <a:pt x="3448" y="4044"/>
                  </a:cubicBezTo>
                  <a:cubicBezTo>
                    <a:pt x="3786" y="3755"/>
                    <a:pt x="4113" y="3440"/>
                    <a:pt x="4439" y="3136"/>
                  </a:cubicBezTo>
                  <a:cubicBezTo>
                    <a:pt x="4779" y="2821"/>
                    <a:pt x="5166" y="2569"/>
                    <a:pt x="5464" y="2264"/>
                  </a:cubicBezTo>
                  <a:cubicBezTo>
                    <a:pt x="5812" y="1911"/>
                    <a:pt x="6123" y="1574"/>
                    <a:pt x="6375" y="1272"/>
                  </a:cubicBezTo>
                  <a:cubicBezTo>
                    <a:pt x="6901" y="644"/>
                    <a:pt x="7142" y="143"/>
                    <a:pt x="6991" y="9"/>
                  </a:cubicBezTo>
                  <a:cubicBezTo>
                    <a:pt x="6984" y="3"/>
                    <a:pt x="6975" y="0"/>
                    <a:pt x="69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547" name="Google Shape;1547;p17"/>
            <p:cNvSpPr/>
            <p:nvPr/>
          </p:nvSpPr>
          <p:spPr>
            <a:xfrm>
              <a:off x="-3836813" y="1503129"/>
              <a:ext cx="423804" cy="532702"/>
            </a:xfrm>
            <a:custGeom>
              <a:avLst/>
              <a:gdLst/>
              <a:ahLst/>
              <a:cxnLst/>
              <a:rect l="l" t="t" r="r" b="b"/>
              <a:pathLst>
                <a:path w="4530" h="5694" extrusionOk="0">
                  <a:moveTo>
                    <a:pt x="4347" y="1"/>
                  </a:moveTo>
                  <a:cubicBezTo>
                    <a:pt x="4189" y="1"/>
                    <a:pt x="3868" y="195"/>
                    <a:pt x="3471" y="528"/>
                  </a:cubicBezTo>
                  <a:cubicBezTo>
                    <a:pt x="3239" y="723"/>
                    <a:pt x="2962" y="949"/>
                    <a:pt x="2699" y="1223"/>
                  </a:cubicBezTo>
                  <a:cubicBezTo>
                    <a:pt x="2469" y="1459"/>
                    <a:pt x="2271" y="1749"/>
                    <a:pt x="2042" y="2022"/>
                  </a:cubicBezTo>
                  <a:cubicBezTo>
                    <a:pt x="1824" y="2285"/>
                    <a:pt x="1624" y="2571"/>
                    <a:pt x="1425" y="2849"/>
                  </a:cubicBezTo>
                  <a:cubicBezTo>
                    <a:pt x="1218" y="3138"/>
                    <a:pt x="952" y="3379"/>
                    <a:pt x="783" y="3663"/>
                  </a:cubicBezTo>
                  <a:cubicBezTo>
                    <a:pt x="601" y="3957"/>
                    <a:pt x="438" y="4263"/>
                    <a:pt x="295" y="4579"/>
                  </a:cubicBezTo>
                  <a:cubicBezTo>
                    <a:pt x="37" y="5155"/>
                    <a:pt x="0" y="5597"/>
                    <a:pt x="179" y="5688"/>
                  </a:cubicBezTo>
                  <a:cubicBezTo>
                    <a:pt x="185" y="5692"/>
                    <a:pt x="192" y="5693"/>
                    <a:pt x="199" y="5693"/>
                  </a:cubicBezTo>
                  <a:cubicBezTo>
                    <a:pt x="303" y="5693"/>
                    <a:pt x="535" y="5386"/>
                    <a:pt x="888" y="4941"/>
                  </a:cubicBezTo>
                  <a:cubicBezTo>
                    <a:pt x="1072" y="4710"/>
                    <a:pt x="1373" y="4497"/>
                    <a:pt x="1598" y="4205"/>
                  </a:cubicBezTo>
                  <a:lnTo>
                    <a:pt x="2183" y="3392"/>
                  </a:lnTo>
                  <a:cubicBezTo>
                    <a:pt x="2384" y="3130"/>
                    <a:pt x="2492" y="2786"/>
                    <a:pt x="2697" y="2523"/>
                  </a:cubicBezTo>
                  <a:lnTo>
                    <a:pt x="3330" y="1742"/>
                  </a:lnTo>
                  <a:cubicBezTo>
                    <a:pt x="3554" y="1448"/>
                    <a:pt x="3764" y="1176"/>
                    <a:pt x="3934" y="935"/>
                  </a:cubicBezTo>
                  <a:cubicBezTo>
                    <a:pt x="4287" y="442"/>
                    <a:pt x="4530" y="127"/>
                    <a:pt x="4422" y="26"/>
                  </a:cubicBezTo>
                  <a:cubicBezTo>
                    <a:pt x="4405" y="9"/>
                    <a:pt x="4379" y="1"/>
                    <a:pt x="43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548" name="Google Shape;1548;p17"/>
            <p:cNvSpPr/>
            <p:nvPr/>
          </p:nvSpPr>
          <p:spPr>
            <a:xfrm>
              <a:off x="-4819060" y="1317513"/>
              <a:ext cx="1406599" cy="937702"/>
            </a:xfrm>
            <a:custGeom>
              <a:avLst/>
              <a:gdLst/>
              <a:ahLst/>
              <a:cxnLst/>
              <a:rect l="l" t="t" r="r" b="b"/>
              <a:pathLst>
                <a:path w="15035" h="10023" extrusionOk="0">
                  <a:moveTo>
                    <a:pt x="12719" y="1"/>
                  </a:moveTo>
                  <a:cubicBezTo>
                    <a:pt x="12604" y="1"/>
                    <a:pt x="12486" y="4"/>
                    <a:pt x="12364" y="12"/>
                  </a:cubicBezTo>
                  <a:cubicBezTo>
                    <a:pt x="11549" y="49"/>
                    <a:pt x="10580" y="186"/>
                    <a:pt x="9628" y="586"/>
                  </a:cubicBezTo>
                  <a:cubicBezTo>
                    <a:pt x="8813" y="939"/>
                    <a:pt x="8004" y="1423"/>
                    <a:pt x="7228" y="1962"/>
                  </a:cubicBezTo>
                  <a:cubicBezTo>
                    <a:pt x="6478" y="2473"/>
                    <a:pt x="5825" y="3132"/>
                    <a:pt x="5144" y="3719"/>
                  </a:cubicBezTo>
                  <a:cubicBezTo>
                    <a:pt x="4434" y="4330"/>
                    <a:pt x="3756" y="4952"/>
                    <a:pt x="3170" y="5585"/>
                  </a:cubicBezTo>
                  <a:cubicBezTo>
                    <a:pt x="2554" y="6249"/>
                    <a:pt x="1979" y="6950"/>
                    <a:pt x="1447" y="7683"/>
                  </a:cubicBezTo>
                  <a:cubicBezTo>
                    <a:pt x="500" y="9010"/>
                    <a:pt x="1" y="9945"/>
                    <a:pt x="118" y="10017"/>
                  </a:cubicBezTo>
                  <a:cubicBezTo>
                    <a:pt x="124" y="10020"/>
                    <a:pt x="131" y="10022"/>
                    <a:pt x="138" y="10022"/>
                  </a:cubicBezTo>
                  <a:cubicBezTo>
                    <a:pt x="305" y="10022"/>
                    <a:pt x="934" y="9210"/>
                    <a:pt x="1936" y="8062"/>
                  </a:cubicBezTo>
                  <a:cubicBezTo>
                    <a:pt x="2449" y="7479"/>
                    <a:pt x="3075" y="6829"/>
                    <a:pt x="3766" y="6146"/>
                  </a:cubicBezTo>
                  <a:cubicBezTo>
                    <a:pt x="4363" y="5557"/>
                    <a:pt x="4990" y="4922"/>
                    <a:pt x="5688" y="4338"/>
                  </a:cubicBezTo>
                  <a:cubicBezTo>
                    <a:pt x="6360" y="3777"/>
                    <a:pt x="7056" y="3220"/>
                    <a:pt x="7772" y="2720"/>
                  </a:cubicBezTo>
                  <a:cubicBezTo>
                    <a:pt x="8512" y="2194"/>
                    <a:pt x="9313" y="1827"/>
                    <a:pt x="10045" y="1473"/>
                  </a:cubicBezTo>
                  <a:cubicBezTo>
                    <a:pt x="10899" y="1074"/>
                    <a:pt x="11728" y="805"/>
                    <a:pt x="12451" y="703"/>
                  </a:cubicBezTo>
                  <a:cubicBezTo>
                    <a:pt x="12826" y="642"/>
                    <a:pt x="13169" y="621"/>
                    <a:pt x="13474" y="621"/>
                  </a:cubicBezTo>
                  <a:cubicBezTo>
                    <a:pt x="14109" y="621"/>
                    <a:pt x="14580" y="711"/>
                    <a:pt x="14828" y="711"/>
                  </a:cubicBezTo>
                  <a:cubicBezTo>
                    <a:pt x="14939" y="711"/>
                    <a:pt x="15006" y="692"/>
                    <a:pt x="15022" y="640"/>
                  </a:cubicBezTo>
                  <a:cubicBezTo>
                    <a:pt x="15034" y="603"/>
                    <a:pt x="14811" y="429"/>
                    <a:pt x="14353" y="267"/>
                  </a:cubicBezTo>
                  <a:cubicBezTo>
                    <a:pt x="13966" y="123"/>
                    <a:pt x="13400" y="1"/>
                    <a:pt x="127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549" name="Google Shape;1549;p17"/>
            <p:cNvSpPr/>
            <p:nvPr/>
          </p:nvSpPr>
          <p:spPr>
            <a:xfrm>
              <a:off x="-6052225" y="2299199"/>
              <a:ext cx="4940265" cy="1322306"/>
            </a:xfrm>
            <a:custGeom>
              <a:avLst/>
              <a:gdLst/>
              <a:ahLst/>
              <a:cxnLst/>
              <a:rect l="l" t="t" r="r" b="b"/>
              <a:pathLst>
                <a:path w="52806" h="14134" extrusionOk="0">
                  <a:moveTo>
                    <a:pt x="16745" y="0"/>
                  </a:moveTo>
                  <a:cubicBezTo>
                    <a:pt x="15672" y="0"/>
                    <a:pt x="14599" y="38"/>
                    <a:pt x="13528" y="113"/>
                  </a:cubicBezTo>
                  <a:cubicBezTo>
                    <a:pt x="12572" y="210"/>
                    <a:pt x="11678" y="274"/>
                    <a:pt x="10852" y="422"/>
                  </a:cubicBezTo>
                  <a:lnTo>
                    <a:pt x="9655" y="609"/>
                  </a:lnTo>
                  <a:lnTo>
                    <a:pt x="8555" y="847"/>
                  </a:lnTo>
                  <a:cubicBezTo>
                    <a:pt x="8204" y="927"/>
                    <a:pt x="7863" y="991"/>
                    <a:pt x="7540" y="1075"/>
                  </a:cubicBezTo>
                  <a:lnTo>
                    <a:pt x="6614" y="1340"/>
                  </a:lnTo>
                  <a:lnTo>
                    <a:pt x="5764" y="1584"/>
                  </a:lnTo>
                  <a:cubicBezTo>
                    <a:pt x="5493" y="1664"/>
                    <a:pt x="5242" y="1768"/>
                    <a:pt x="4998" y="1852"/>
                  </a:cubicBezTo>
                  <a:lnTo>
                    <a:pt x="3670" y="2339"/>
                  </a:lnTo>
                  <a:lnTo>
                    <a:pt x="2615" y="2816"/>
                  </a:lnTo>
                  <a:lnTo>
                    <a:pt x="1777" y="3203"/>
                  </a:lnTo>
                  <a:lnTo>
                    <a:pt x="1152" y="3560"/>
                  </a:lnTo>
                  <a:cubicBezTo>
                    <a:pt x="793" y="3770"/>
                    <a:pt x="543" y="3927"/>
                    <a:pt x="371" y="4047"/>
                  </a:cubicBezTo>
                  <a:cubicBezTo>
                    <a:pt x="28" y="4288"/>
                    <a:pt x="1" y="4385"/>
                    <a:pt x="50" y="4468"/>
                  </a:cubicBezTo>
                  <a:cubicBezTo>
                    <a:pt x="54" y="4476"/>
                    <a:pt x="64" y="4480"/>
                    <a:pt x="80" y="4480"/>
                  </a:cubicBezTo>
                  <a:cubicBezTo>
                    <a:pt x="342" y="4480"/>
                    <a:pt x="2168" y="3435"/>
                    <a:pt x="5235" y="2423"/>
                  </a:cubicBezTo>
                  <a:cubicBezTo>
                    <a:pt x="8141" y="1429"/>
                    <a:pt x="12236" y="696"/>
                    <a:pt x="16785" y="696"/>
                  </a:cubicBezTo>
                  <a:cubicBezTo>
                    <a:pt x="17301" y="696"/>
                    <a:pt x="17824" y="705"/>
                    <a:pt x="18351" y="725"/>
                  </a:cubicBezTo>
                  <a:cubicBezTo>
                    <a:pt x="21374" y="835"/>
                    <a:pt x="24553" y="1231"/>
                    <a:pt x="27685" y="1881"/>
                  </a:cubicBezTo>
                  <a:cubicBezTo>
                    <a:pt x="30820" y="2523"/>
                    <a:pt x="33897" y="3455"/>
                    <a:pt x="36744" y="4524"/>
                  </a:cubicBezTo>
                  <a:cubicBezTo>
                    <a:pt x="41615" y="6360"/>
                    <a:pt x="45784" y="8609"/>
                    <a:pt x="48583" y="10542"/>
                  </a:cubicBezTo>
                  <a:cubicBezTo>
                    <a:pt x="49985" y="11506"/>
                    <a:pt x="51042" y="12392"/>
                    <a:pt x="51723" y="13054"/>
                  </a:cubicBezTo>
                  <a:cubicBezTo>
                    <a:pt x="51891" y="13222"/>
                    <a:pt x="52040" y="13372"/>
                    <a:pt x="52169" y="13501"/>
                  </a:cubicBezTo>
                  <a:cubicBezTo>
                    <a:pt x="52293" y="13635"/>
                    <a:pt x="52389" y="13757"/>
                    <a:pt x="52472" y="13851"/>
                  </a:cubicBezTo>
                  <a:cubicBezTo>
                    <a:pt x="52631" y="14036"/>
                    <a:pt x="52719" y="14134"/>
                    <a:pt x="52731" y="14134"/>
                  </a:cubicBezTo>
                  <a:cubicBezTo>
                    <a:pt x="52732" y="14134"/>
                    <a:pt x="52732" y="14134"/>
                    <a:pt x="52732" y="14134"/>
                  </a:cubicBezTo>
                  <a:cubicBezTo>
                    <a:pt x="52806" y="14082"/>
                    <a:pt x="52660" y="13838"/>
                    <a:pt x="52393" y="13481"/>
                  </a:cubicBezTo>
                  <a:cubicBezTo>
                    <a:pt x="52109" y="13143"/>
                    <a:pt x="51692" y="12705"/>
                    <a:pt x="51218" y="12287"/>
                  </a:cubicBezTo>
                  <a:lnTo>
                    <a:pt x="51218" y="12287"/>
                  </a:lnTo>
                  <a:cubicBezTo>
                    <a:pt x="52082" y="13003"/>
                    <a:pt x="52660" y="13670"/>
                    <a:pt x="52753" y="13670"/>
                  </a:cubicBezTo>
                  <a:cubicBezTo>
                    <a:pt x="52756" y="13670"/>
                    <a:pt x="52759" y="13669"/>
                    <a:pt x="52761" y="13667"/>
                  </a:cubicBezTo>
                  <a:cubicBezTo>
                    <a:pt x="52763" y="13665"/>
                    <a:pt x="52738" y="13628"/>
                    <a:pt x="52683" y="13558"/>
                  </a:cubicBezTo>
                  <a:cubicBezTo>
                    <a:pt x="52630" y="13489"/>
                    <a:pt x="52554" y="13385"/>
                    <a:pt x="52445" y="13264"/>
                  </a:cubicBezTo>
                  <a:cubicBezTo>
                    <a:pt x="52216" y="13036"/>
                    <a:pt x="51907" y="12678"/>
                    <a:pt x="51474" y="12311"/>
                  </a:cubicBezTo>
                  <a:cubicBezTo>
                    <a:pt x="50632" y="11548"/>
                    <a:pt x="49398" y="10615"/>
                    <a:pt x="48006" y="9723"/>
                  </a:cubicBezTo>
                  <a:cubicBezTo>
                    <a:pt x="46615" y="8830"/>
                    <a:pt x="45069" y="7972"/>
                    <a:pt x="43657" y="7249"/>
                  </a:cubicBezTo>
                  <a:cubicBezTo>
                    <a:pt x="42949" y="6891"/>
                    <a:pt x="42279" y="6558"/>
                    <a:pt x="41672" y="6281"/>
                  </a:cubicBezTo>
                  <a:cubicBezTo>
                    <a:pt x="41071" y="5990"/>
                    <a:pt x="40536" y="5755"/>
                    <a:pt x="40108" y="5567"/>
                  </a:cubicBezTo>
                  <a:cubicBezTo>
                    <a:pt x="36185" y="3809"/>
                    <a:pt x="32521" y="2568"/>
                    <a:pt x="29172" y="1699"/>
                  </a:cubicBezTo>
                  <a:cubicBezTo>
                    <a:pt x="25823" y="828"/>
                    <a:pt x="22786" y="324"/>
                    <a:pt x="20076" y="121"/>
                  </a:cubicBezTo>
                  <a:cubicBezTo>
                    <a:pt x="18967" y="40"/>
                    <a:pt x="17856" y="0"/>
                    <a:pt x="1674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550" name="Google Shape;1550;p17"/>
            <p:cNvSpPr/>
            <p:nvPr/>
          </p:nvSpPr>
          <p:spPr>
            <a:xfrm>
              <a:off x="-4804278" y="2516811"/>
              <a:ext cx="396486" cy="588555"/>
            </a:xfrm>
            <a:custGeom>
              <a:avLst/>
              <a:gdLst/>
              <a:ahLst/>
              <a:cxnLst/>
              <a:rect l="l" t="t" r="r" b="b"/>
              <a:pathLst>
                <a:path w="4238" h="6291" extrusionOk="0">
                  <a:moveTo>
                    <a:pt x="141" y="0"/>
                  </a:moveTo>
                  <a:cubicBezTo>
                    <a:pt x="139" y="0"/>
                    <a:pt x="138" y="0"/>
                    <a:pt x="136" y="0"/>
                  </a:cubicBezTo>
                  <a:cubicBezTo>
                    <a:pt x="46" y="11"/>
                    <a:pt x="1" y="457"/>
                    <a:pt x="149" y="1121"/>
                  </a:cubicBezTo>
                  <a:cubicBezTo>
                    <a:pt x="222" y="1443"/>
                    <a:pt x="324" y="1817"/>
                    <a:pt x="490" y="2200"/>
                  </a:cubicBezTo>
                  <a:cubicBezTo>
                    <a:pt x="633" y="2530"/>
                    <a:pt x="836" y="2855"/>
                    <a:pt x="1040" y="3186"/>
                  </a:cubicBezTo>
                  <a:cubicBezTo>
                    <a:pt x="1236" y="3505"/>
                    <a:pt x="1465" y="3808"/>
                    <a:pt x="1695" y="4097"/>
                  </a:cubicBezTo>
                  <a:cubicBezTo>
                    <a:pt x="1935" y="4398"/>
                    <a:pt x="2142" y="4718"/>
                    <a:pt x="2389" y="4973"/>
                  </a:cubicBezTo>
                  <a:cubicBezTo>
                    <a:pt x="2674" y="5267"/>
                    <a:pt x="2952" y="5525"/>
                    <a:pt x="3199" y="5732"/>
                  </a:cubicBezTo>
                  <a:cubicBezTo>
                    <a:pt x="3624" y="6090"/>
                    <a:pt x="3968" y="6291"/>
                    <a:pt x="4123" y="6291"/>
                  </a:cubicBezTo>
                  <a:cubicBezTo>
                    <a:pt x="4155" y="6291"/>
                    <a:pt x="4179" y="6282"/>
                    <a:pt x="4194" y="6264"/>
                  </a:cubicBezTo>
                  <a:cubicBezTo>
                    <a:pt x="4237" y="6209"/>
                    <a:pt x="3950" y="5892"/>
                    <a:pt x="3520" y="5400"/>
                  </a:cubicBezTo>
                  <a:cubicBezTo>
                    <a:pt x="3313" y="5160"/>
                    <a:pt x="3122" y="4831"/>
                    <a:pt x="2867" y="4529"/>
                  </a:cubicBezTo>
                  <a:cubicBezTo>
                    <a:pt x="2647" y="4268"/>
                    <a:pt x="2404" y="4000"/>
                    <a:pt x="2180" y="3707"/>
                  </a:cubicBezTo>
                  <a:cubicBezTo>
                    <a:pt x="1966" y="3427"/>
                    <a:pt x="1691" y="3182"/>
                    <a:pt x="1499" y="2885"/>
                  </a:cubicBezTo>
                  <a:cubicBezTo>
                    <a:pt x="1300" y="2575"/>
                    <a:pt x="1134" y="2256"/>
                    <a:pt x="980" y="1958"/>
                  </a:cubicBezTo>
                  <a:cubicBezTo>
                    <a:pt x="817" y="1644"/>
                    <a:pt x="672" y="1323"/>
                    <a:pt x="542" y="994"/>
                  </a:cubicBezTo>
                  <a:cubicBezTo>
                    <a:pt x="310" y="412"/>
                    <a:pt x="240" y="0"/>
                    <a:pt x="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551" name="Google Shape;1551;p17"/>
            <p:cNvSpPr/>
            <p:nvPr/>
          </p:nvSpPr>
          <p:spPr>
            <a:xfrm>
              <a:off x="-4295145" y="2469097"/>
              <a:ext cx="65582" cy="102162"/>
            </a:xfrm>
            <a:custGeom>
              <a:avLst/>
              <a:gdLst/>
              <a:ahLst/>
              <a:cxnLst/>
              <a:rect l="l" t="t" r="r" b="b"/>
              <a:pathLst>
                <a:path w="701" h="1092" extrusionOk="0">
                  <a:moveTo>
                    <a:pt x="257" y="1"/>
                  </a:moveTo>
                  <a:cubicBezTo>
                    <a:pt x="236" y="1"/>
                    <a:pt x="214" y="7"/>
                    <a:pt x="190" y="20"/>
                  </a:cubicBezTo>
                  <a:cubicBezTo>
                    <a:pt x="104" y="66"/>
                    <a:pt x="58" y="157"/>
                    <a:pt x="34" y="260"/>
                  </a:cubicBezTo>
                  <a:cubicBezTo>
                    <a:pt x="24" y="310"/>
                    <a:pt x="4" y="369"/>
                    <a:pt x="2" y="422"/>
                  </a:cubicBezTo>
                  <a:cubicBezTo>
                    <a:pt x="0" y="468"/>
                    <a:pt x="30" y="508"/>
                    <a:pt x="34" y="554"/>
                  </a:cubicBezTo>
                  <a:cubicBezTo>
                    <a:pt x="39" y="600"/>
                    <a:pt x="56" y="639"/>
                    <a:pt x="67" y="685"/>
                  </a:cubicBezTo>
                  <a:cubicBezTo>
                    <a:pt x="77" y="731"/>
                    <a:pt x="32" y="783"/>
                    <a:pt x="48" y="823"/>
                  </a:cubicBezTo>
                  <a:cubicBezTo>
                    <a:pt x="66" y="869"/>
                    <a:pt x="90" y="913"/>
                    <a:pt x="120" y="951"/>
                  </a:cubicBezTo>
                  <a:cubicBezTo>
                    <a:pt x="184" y="1028"/>
                    <a:pt x="307" y="1088"/>
                    <a:pt x="442" y="1091"/>
                  </a:cubicBezTo>
                  <a:cubicBezTo>
                    <a:pt x="443" y="1091"/>
                    <a:pt x="443" y="1091"/>
                    <a:pt x="444" y="1091"/>
                  </a:cubicBezTo>
                  <a:cubicBezTo>
                    <a:pt x="510" y="1091"/>
                    <a:pt x="545" y="1027"/>
                    <a:pt x="584" y="925"/>
                  </a:cubicBezTo>
                  <a:cubicBezTo>
                    <a:pt x="602" y="876"/>
                    <a:pt x="690" y="808"/>
                    <a:pt x="696" y="739"/>
                  </a:cubicBezTo>
                  <a:cubicBezTo>
                    <a:pt x="701" y="682"/>
                    <a:pt x="682" y="622"/>
                    <a:pt x="676" y="562"/>
                  </a:cubicBezTo>
                  <a:cubicBezTo>
                    <a:pt x="670" y="501"/>
                    <a:pt x="578" y="461"/>
                    <a:pt x="563" y="407"/>
                  </a:cubicBezTo>
                  <a:cubicBezTo>
                    <a:pt x="547" y="350"/>
                    <a:pt x="542" y="290"/>
                    <a:pt x="516" y="239"/>
                  </a:cubicBezTo>
                  <a:cubicBezTo>
                    <a:pt x="488" y="186"/>
                    <a:pt x="453" y="137"/>
                    <a:pt x="412" y="95"/>
                  </a:cubicBezTo>
                  <a:cubicBezTo>
                    <a:pt x="354" y="39"/>
                    <a:pt x="309" y="1"/>
                    <a:pt x="2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552" name="Google Shape;1552;p17"/>
            <p:cNvSpPr/>
            <p:nvPr/>
          </p:nvSpPr>
          <p:spPr>
            <a:xfrm>
              <a:off x="-3281276" y="2717676"/>
              <a:ext cx="138836" cy="142391"/>
            </a:xfrm>
            <a:custGeom>
              <a:avLst/>
              <a:gdLst/>
              <a:ahLst/>
              <a:cxnLst/>
              <a:rect l="l" t="t" r="r" b="b"/>
              <a:pathLst>
                <a:path w="1484" h="1522" extrusionOk="0">
                  <a:moveTo>
                    <a:pt x="141" y="1"/>
                  </a:moveTo>
                  <a:cubicBezTo>
                    <a:pt x="114" y="1"/>
                    <a:pt x="91" y="10"/>
                    <a:pt x="70" y="30"/>
                  </a:cubicBezTo>
                  <a:cubicBezTo>
                    <a:pt x="0" y="97"/>
                    <a:pt x="16" y="235"/>
                    <a:pt x="89" y="400"/>
                  </a:cubicBezTo>
                  <a:cubicBezTo>
                    <a:pt x="124" y="480"/>
                    <a:pt x="162" y="577"/>
                    <a:pt x="221" y="666"/>
                  </a:cubicBezTo>
                  <a:cubicBezTo>
                    <a:pt x="270" y="742"/>
                    <a:pt x="349" y="798"/>
                    <a:pt x="410" y="874"/>
                  </a:cubicBezTo>
                  <a:cubicBezTo>
                    <a:pt x="469" y="946"/>
                    <a:pt x="541" y="1009"/>
                    <a:pt x="607" y="1076"/>
                  </a:cubicBezTo>
                  <a:cubicBezTo>
                    <a:pt x="675" y="1144"/>
                    <a:pt x="703" y="1249"/>
                    <a:pt x="774" y="1306"/>
                  </a:cubicBezTo>
                  <a:cubicBezTo>
                    <a:pt x="848" y="1368"/>
                    <a:pt x="928" y="1421"/>
                    <a:pt x="1014" y="1466"/>
                  </a:cubicBezTo>
                  <a:cubicBezTo>
                    <a:pt x="1088" y="1503"/>
                    <a:pt x="1163" y="1522"/>
                    <a:pt x="1231" y="1522"/>
                  </a:cubicBezTo>
                  <a:cubicBezTo>
                    <a:pt x="1312" y="1522"/>
                    <a:pt x="1385" y="1496"/>
                    <a:pt x="1437" y="1444"/>
                  </a:cubicBezTo>
                  <a:cubicBezTo>
                    <a:pt x="1483" y="1395"/>
                    <a:pt x="1431" y="1294"/>
                    <a:pt x="1345" y="1141"/>
                  </a:cubicBezTo>
                  <a:cubicBezTo>
                    <a:pt x="1305" y="1068"/>
                    <a:pt x="1305" y="935"/>
                    <a:pt x="1242" y="850"/>
                  </a:cubicBezTo>
                  <a:cubicBezTo>
                    <a:pt x="1189" y="777"/>
                    <a:pt x="1116" y="716"/>
                    <a:pt x="1052" y="641"/>
                  </a:cubicBezTo>
                  <a:cubicBezTo>
                    <a:pt x="992" y="570"/>
                    <a:pt x="870" y="558"/>
                    <a:pt x="804" y="491"/>
                  </a:cubicBezTo>
                  <a:cubicBezTo>
                    <a:pt x="736" y="422"/>
                    <a:pt x="680" y="344"/>
                    <a:pt x="612" y="285"/>
                  </a:cubicBezTo>
                  <a:cubicBezTo>
                    <a:pt x="540" y="223"/>
                    <a:pt x="465" y="165"/>
                    <a:pt x="384" y="113"/>
                  </a:cubicBezTo>
                  <a:cubicBezTo>
                    <a:pt x="282" y="49"/>
                    <a:pt x="203" y="1"/>
                    <a:pt x="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553" name="Google Shape;1553;p17"/>
            <p:cNvSpPr/>
            <p:nvPr/>
          </p:nvSpPr>
          <p:spPr>
            <a:xfrm>
              <a:off x="-3141691" y="2492018"/>
              <a:ext cx="848170" cy="946028"/>
            </a:xfrm>
            <a:custGeom>
              <a:avLst/>
              <a:gdLst/>
              <a:ahLst/>
              <a:cxnLst/>
              <a:rect l="l" t="t" r="r" b="b"/>
              <a:pathLst>
                <a:path w="9066" h="10112" extrusionOk="0">
                  <a:moveTo>
                    <a:pt x="83" y="1"/>
                  </a:moveTo>
                  <a:cubicBezTo>
                    <a:pt x="72" y="1"/>
                    <a:pt x="65" y="3"/>
                    <a:pt x="61" y="9"/>
                  </a:cubicBezTo>
                  <a:cubicBezTo>
                    <a:pt x="1" y="91"/>
                    <a:pt x="566" y="599"/>
                    <a:pt x="1418" y="1390"/>
                  </a:cubicBezTo>
                  <a:cubicBezTo>
                    <a:pt x="1831" y="1776"/>
                    <a:pt x="2302" y="2236"/>
                    <a:pt x="2802" y="2739"/>
                  </a:cubicBezTo>
                  <a:cubicBezTo>
                    <a:pt x="3238" y="3170"/>
                    <a:pt x="3708" y="3621"/>
                    <a:pt x="4159" y="4109"/>
                  </a:cubicBezTo>
                  <a:cubicBezTo>
                    <a:pt x="4592" y="4580"/>
                    <a:pt x="5030" y="5061"/>
                    <a:pt x="5441" y="5552"/>
                  </a:cubicBezTo>
                  <a:cubicBezTo>
                    <a:pt x="5865" y="6063"/>
                    <a:pt x="6230" y="6605"/>
                    <a:pt x="6599" y="7092"/>
                  </a:cubicBezTo>
                  <a:cubicBezTo>
                    <a:pt x="7034" y="7651"/>
                    <a:pt x="7417" y="8185"/>
                    <a:pt x="7748" y="8639"/>
                  </a:cubicBezTo>
                  <a:cubicBezTo>
                    <a:pt x="8389" y="9526"/>
                    <a:pt x="8843" y="10111"/>
                    <a:pt x="8990" y="10111"/>
                  </a:cubicBezTo>
                  <a:cubicBezTo>
                    <a:pt x="9000" y="10111"/>
                    <a:pt x="9009" y="10109"/>
                    <a:pt x="9016" y="10103"/>
                  </a:cubicBezTo>
                  <a:cubicBezTo>
                    <a:pt x="9065" y="10063"/>
                    <a:pt x="8727" y="9379"/>
                    <a:pt x="8129" y="8375"/>
                  </a:cubicBezTo>
                  <a:cubicBezTo>
                    <a:pt x="7834" y="7887"/>
                    <a:pt x="7539" y="7280"/>
                    <a:pt x="7117" y="6694"/>
                  </a:cubicBezTo>
                  <a:cubicBezTo>
                    <a:pt x="6759" y="6183"/>
                    <a:pt x="6338" y="5670"/>
                    <a:pt x="5912" y="5145"/>
                  </a:cubicBezTo>
                  <a:cubicBezTo>
                    <a:pt x="5499" y="4642"/>
                    <a:pt x="4999" y="4199"/>
                    <a:pt x="4555" y="3728"/>
                  </a:cubicBezTo>
                  <a:cubicBezTo>
                    <a:pt x="4090" y="3240"/>
                    <a:pt x="3633" y="2759"/>
                    <a:pt x="3174" y="2340"/>
                  </a:cubicBezTo>
                  <a:cubicBezTo>
                    <a:pt x="2645" y="1851"/>
                    <a:pt x="2131" y="1424"/>
                    <a:pt x="1681" y="1074"/>
                  </a:cubicBezTo>
                  <a:cubicBezTo>
                    <a:pt x="823" y="409"/>
                    <a:pt x="215" y="1"/>
                    <a:pt x="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554" name="Google Shape;1554;p17"/>
            <p:cNvSpPr/>
            <p:nvPr/>
          </p:nvSpPr>
          <p:spPr>
            <a:xfrm>
              <a:off x="-4059197" y="2412121"/>
              <a:ext cx="841621" cy="903367"/>
            </a:xfrm>
            <a:custGeom>
              <a:avLst/>
              <a:gdLst/>
              <a:ahLst/>
              <a:cxnLst/>
              <a:rect l="l" t="t" r="r" b="b"/>
              <a:pathLst>
                <a:path w="8996" h="9656" extrusionOk="0">
                  <a:moveTo>
                    <a:pt x="90" y="1"/>
                  </a:moveTo>
                  <a:cubicBezTo>
                    <a:pt x="86" y="1"/>
                    <a:pt x="82" y="1"/>
                    <a:pt x="79" y="3"/>
                  </a:cubicBezTo>
                  <a:cubicBezTo>
                    <a:pt x="0" y="40"/>
                    <a:pt x="239" y="754"/>
                    <a:pt x="810" y="1755"/>
                  </a:cubicBezTo>
                  <a:cubicBezTo>
                    <a:pt x="1091" y="2239"/>
                    <a:pt x="1431" y="2799"/>
                    <a:pt x="1859" y="3362"/>
                  </a:cubicBezTo>
                  <a:cubicBezTo>
                    <a:pt x="2222" y="3852"/>
                    <a:pt x="2664" y="4328"/>
                    <a:pt x="3104" y="4822"/>
                  </a:cubicBezTo>
                  <a:cubicBezTo>
                    <a:pt x="3532" y="5291"/>
                    <a:pt x="3991" y="5744"/>
                    <a:pt x="4449" y="6181"/>
                  </a:cubicBezTo>
                  <a:cubicBezTo>
                    <a:pt x="4926" y="6633"/>
                    <a:pt x="5367" y="7109"/>
                    <a:pt x="5830" y="7499"/>
                  </a:cubicBezTo>
                  <a:cubicBezTo>
                    <a:pt x="6364" y="7954"/>
                    <a:pt x="6873" y="8356"/>
                    <a:pt x="7316" y="8690"/>
                  </a:cubicBezTo>
                  <a:cubicBezTo>
                    <a:pt x="8125" y="9298"/>
                    <a:pt x="8727" y="9656"/>
                    <a:pt x="8909" y="9656"/>
                  </a:cubicBezTo>
                  <a:cubicBezTo>
                    <a:pt x="8934" y="9656"/>
                    <a:pt x="8951" y="9649"/>
                    <a:pt x="8960" y="9635"/>
                  </a:cubicBezTo>
                  <a:cubicBezTo>
                    <a:pt x="8995" y="9575"/>
                    <a:pt x="8442" y="9084"/>
                    <a:pt x="7601" y="8326"/>
                  </a:cubicBezTo>
                  <a:cubicBezTo>
                    <a:pt x="7193" y="7954"/>
                    <a:pt x="6761" y="7470"/>
                    <a:pt x="6253" y="7001"/>
                  </a:cubicBezTo>
                  <a:cubicBezTo>
                    <a:pt x="5811" y="6598"/>
                    <a:pt x="5337" y="6177"/>
                    <a:pt x="4873" y="5725"/>
                  </a:cubicBezTo>
                  <a:cubicBezTo>
                    <a:pt x="4427" y="5292"/>
                    <a:pt x="3926" y="4898"/>
                    <a:pt x="3502" y="4443"/>
                  </a:cubicBezTo>
                  <a:cubicBezTo>
                    <a:pt x="3064" y="3966"/>
                    <a:pt x="2657" y="3483"/>
                    <a:pt x="2285" y="3020"/>
                  </a:cubicBezTo>
                  <a:cubicBezTo>
                    <a:pt x="1844" y="2491"/>
                    <a:pt x="1471" y="1974"/>
                    <a:pt x="1156" y="1530"/>
                  </a:cubicBezTo>
                  <a:cubicBezTo>
                    <a:pt x="533" y="640"/>
                    <a:pt x="198" y="1"/>
                    <a:pt x="9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555" name="Google Shape;1555;p17"/>
            <p:cNvSpPr/>
            <p:nvPr/>
          </p:nvSpPr>
          <p:spPr>
            <a:xfrm>
              <a:off x="-3906700" y="1652632"/>
              <a:ext cx="1014043" cy="749563"/>
            </a:xfrm>
            <a:custGeom>
              <a:avLst/>
              <a:gdLst/>
              <a:ahLst/>
              <a:cxnLst/>
              <a:rect l="l" t="t" r="r" b="b"/>
              <a:pathLst>
                <a:path w="10839" h="8012" extrusionOk="0">
                  <a:moveTo>
                    <a:pt x="10743" y="0"/>
                  </a:moveTo>
                  <a:cubicBezTo>
                    <a:pt x="10553" y="0"/>
                    <a:pt x="9886" y="225"/>
                    <a:pt x="8971" y="649"/>
                  </a:cubicBezTo>
                  <a:cubicBezTo>
                    <a:pt x="8458" y="890"/>
                    <a:pt x="7859" y="1175"/>
                    <a:pt x="7240" y="1537"/>
                  </a:cubicBezTo>
                  <a:cubicBezTo>
                    <a:pt x="6701" y="1843"/>
                    <a:pt x="6162" y="2223"/>
                    <a:pt x="5605" y="2598"/>
                  </a:cubicBezTo>
                  <a:cubicBezTo>
                    <a:pt x="5072" y="2963"/>
                    <a:pt x="4550" y="3364"/>
                    <a:pt x="4046" y="3767"/>
                  </a:cubicBezTo>
                  <a:cubicBezTo>
                    <a:pt x="3524" y="4189"/>
                    <a:pt x="2986" y="4573"/>
                    <a:pt x="2534" y="4998"/>
                  </a:cubicBezTo>
                  <a:cubicBezTo>
                    <a:pt x="2008" y="5486"/>
                    <a:pt x="1550" y="5969"/>
                    <a:pt x="1171" y="6393"/>
                  </a:cubicBezTo>
                  <a:cubicBezTo>
                    <a:pt x="390" y="7279"/>
                    <a:pt x="0" y="7941"/>
                    <a:pt x="112" y="8009"/>
                  </a:cubicBezTo>
                  <a:cubicBezTo>
                    <a:pt x="114" y="8011"/>
                    <a:pt x="117" y="8011"/>
                    <a:pt x="120" y="8011"/>
                  </a:cubicBezTo>
                  <a:cubicBezTo>
                    <a:pt x="210" y="8011"/>
                    <a:pt x="711" y="7468"/>
                    <a:pt x="1512" y="6706"/>
                  </a:cubicBezTo>
                  <a:cubicBezTo>
                    <a:pt x="1921" y="6323"/>
                    <a:pt x="2447" y="5932"/>
                    <a:pt x="2980" y="5477"/>
                  </a:cubicBezTo>
                  <a:cubicBezTo>
                    <a:pt x="3435" y="5077"/>
                    <a:pt x="3925" y="4655"/>
                    <a:pt x="4441" y="4248"/>
                  </a:cubicBezTo>
                  <a:cubicBezTo>
                    <a:pt x="4938" y="3860"/>
                    <a:pt x="5406" y="3409"/>
                    <a:pt x="5926" y="3045"/>
                  </a:cubicBezTo>
                  <a:cubicBezTo>
                    <a:pt x="6468" y="2669"/>
                    <a:pt x="7014" y="2321"/>
                    <a:pt x="7527" y="2001"/>
                  </a:cubicBezTo>
                  <a:cubicBezTo>
                    <a:pt x="8120" y="1620"/>
                    <a:pt x="8683" y="1293"/>
                    <a:pt x="9166" y="1012"/>
                  </a:cubicBezTo>
                  <a:cubicBezTo>
                    <a:pt x="10162" y="436"/>
                    <a:pt x="10838" y="111"/>
                    <a:pt x="10796" y="17"/>
                  </a:cubicBezTo>
                  <a:cubicBezTo>
                    <a:pt x="10791" y="6"/>
                    <a:pt x="10773" y="0"/>
                    <a:pt x="107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556" name="Google Shape;1556;p17"/>
            <p:cNvSpPr/>
            <p:nvPr/>
          </p:nvSpPr>
          <p:spPr>
            <a:xfrm>
              <a:off x="-2316712" y="2683434"/>
              <a:ext cx="726267" cy="152869"/>
            </a:xfrm>
            <a:custGeom>
              <a:avLst/>
              <a:gdLst/>
              <a:ahLst/>
              <a:cxnLst/>
              <a:rect l="l" t="t" r="r" b="b"/>
              <a:pathLst>
                <a:path w="7763" h="1634" extrusionOk="0">
                  <a:moveTo>
                    <a:pt x="5193" y="0"/>
                  </a:moveTo>
                  <a:cubicBezTo>
                    <a:pt x="4918" y="0"/>
                    <a:pt x="4632" y="16"/>
                    <a:pt x="4342" y="26"/>
                  </a:cubicBezTo>
                  <a:cubicBezTo>
                    <a:pt x="3958" y="39"/>
                    <a:pt x="3566" y="87"/>
                    <a:pt x="3183" y="147"/>
                  </a:cubicBezTo>
                  <a:cubicBezTo>
                    <a:pt x="2787" y="208"/>
                    <a:pt x="2386" y="241"/>
                    <a:pt x="2026" y="351"/>
                  </a:cubicBezTo>
                  <a:cubicBezTo>
                    <a:pt x="1649" y="466"/>
                    <a:pt x="1282" y="617"/>
                    <a:pt x="934" y="804"/>
                  </a:cubicBezTo>
                  <a:cubicBezTo>
                    <a:pt x="300" y="1149"/>
                    <a:pt x="1" y="1526"/>
                    <a:pt x="85" y="1624"/>
                  </a:cubicBezTo>
                  <a:cubicBezTo>
                    <a:pt x="90" y="1631"/>
                    <a:pt x="99" y="1634"/>
                    <a:pt x="111" y="1634"/>
                  </a:cubicBezTo>
                  <a:cubicBezTo>
                    <a:pt x="214" y="1634"/>
                    <a:pt x="571" y="1426"/>
                    <a:pt x="1128" y="1225"/>
                  </a:cubicBezTo>
                  <a:cubicBezTo>
                    <a:pt x="1435" y="1115"/>
                    <a:pt x="1816" y="1072"/>
                    <a:pt x="2206" y="980"/>
                  </a:cubicBezTo>
                  <a:cubicBezTo>
                    <a:pt x="2544" y="899"/>
                    <a:pt x="2907" y="813"/>
                    <a:pt x="3283" y="762"/>
                  </a:cubicBezTo>
                  <a:cubicBezTo>
                    <a:pt x="3643" y="711"/>
                    <a:pt x="4008" y="595"/>
                    <a:pt x="4377" y="575"/>
                  </a:cubicBezTo>
                  <a:cubicBezTo>
                    <a:pt x="4762" y="552"/>
                    <a:pt x="5141" y="559"/>
                    <a:pt x="5498" y="553"/>
                  </a:cubicBezTo>
                  <a:lnTo>
                    <a:pt x="6625" y="544"/>
                  </a:lnTo>
                  <a:cubicBezTo>
                    <a:pt x="7305" y="534"/>
                    <a:pt x="7751" y="534"/>
                    <a:pt x="7757" y="439"/>
                  </a:cubicBezTo>
                  <a:cubicBezTo>
                    <a:pt x="7762" y="342"/>
                    <a:pt x="7326" y="227"/>
                    <a:pt x="6644" y="132"/>
                  </a:cubicBezTo>
                  <a:cubicBezTo>
                    <a:pt x="6312" y="86"/>
                    <a:pt x="5923" y="31"/>
                    <a:pt x="5499" y="8"/>
                  </a:cubicBezTo>
                  <a:cubicBezTo>
                    <a:pt x="5399" y="2"/>
                    <a:pt x="5297" y="0"/>
                    <a:pt x="51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557" name="Google Shape;1557;p17"/>
            <p:cNvSpPr/>
            <p:nvPr/>
          </p:nvSpPr>
          <p:spPr>
            <a:xfrm>
              <a:off x="-1783535" y="3120436"/>
              <a:ext cx="415665" cy="545800"/>
            </a:xfrm>
            <a:custGeom>
              <a:avLst/>
              <a:gdLst/>
              <a:ahLst/>
              <a:cxnLst/>
              <a:rect l="l" t="t" r="r" b="b"/>
              <a:pathLst>
                <a:path w="4443" h="5834" extrusionOk="0">
                  <a:moveTo>
                    <a:pt x="102" y="0"/>
                  </a:moveTo>
                  <a:cubicBezTo>
                    <a:pt x="97" y="0"/>
                    <a:pt x="92" y="2"/>
                    <a:pt x="87" y="4"/>
                  </a:cubicBezTo>
                  <a:cubicBezTo>
                    <a:pt x="1" y="44"/>
                    <a:pt x="92" y="453"/>
                    <a:pt x="340" y="1040"/>
                  </a:cubicBezTo>
                  <a:cubicBezTo>
                    <a:pt x="461" y="1325"/>
                    <a:pt x="603" y="1660"/>
                    <a:pt x="794" y="2001"/>
                  </a:cubicBezTo>
                  <a:cubicBezTo>
                    <a:pt x="956" y="2298"/>
                    <a:pt x="1169" y="2587"/>
                    <a:pt x="1371" y="2893"/>
                  </a:cubicBezTo>
                  <a:cubicBezTo>
                    <a:pt x="1567" y="3186"/>
                    <a:pt x="1788" y="3469"/>
                    <a:pt x="2006" y="3744"/>
                  </a:cubicBezTo>
                  <a:cubicBezTo>
                    <a:pt x="2235" y="4029"/>
                    <a:pt x="2424" y="4341"/>
                    <a:pt x="2659" y="4585"/>
                  </a:cubicBezTo>
                  <a:cubicBezTo>
                    <a:pt x="2901" y="4844"/>
                    <a:pt x="3159" y="5090"/>
                    <a:pt x="3430" y="5319"/>
                  </a:cubicBezTo>
                  <a:cubicBezTo>
                    <a:pt x="3831" y="5654"/>
                    <a:pt x="4166" y="5833"/>
                    <a:pt x="4321" y="5833"/>
                  </a:cubicBezTo>
                  <a:cubicBezTo>
                    <a:pt x="4358" y="5833"/>
                    <a:pt x="4384" y="5823"/>
                    <a:pt x="4399" y="5803"/>
                  </a:cubicBezTo>
                  <a:cubicBezTo>
                    <a:pt x="4443" y="5747"/>
                    <a:pt x="4158" y="5455"/>
                    <a:pt x="3753" y="4986"/>
                  </a:cubicBezTo>
                  <a:cubicBezTo>
                    <a:pt x="3557" y="4756"/>
                    <a:pt x="3381" y="4440"/>
                    <a:pt x="3144" y="4148"/>
                  </a:cubicBezTo>
                  <a:cubicBezTo>
                    <a:pt x="2934" y="3896"/>
                    <a:pt x="2706" y="3635"/>
                    <a:pt x="2491" y="3355"/>
                  </a:cubicBezTo>
                  <a:cubicBezTo>
                    <a:pt x="2287" y="3086"/>
                    <a:pt x="2015" y="2854"/>
                    <a:pt x="1819" y="2575"/>
                  </a:cubicBezTo>
                  <a:cubicBezTo>
                    <a:pt x="1616" y="2283"/>
                    <a:pt x="1433" y="1986"/>
                    <a:pt x="1256" y="1712"/>
                  </a:cubicBezTo>
                  <a:lnTo>
                    <a:pt x="701" y="842"/>
                  </a:lnTo>
                  <a:cubicBezTo>
                    <a:pt x="387" y="347"/>
                    <a:pt x="198" y="0"/>
                    <a:pt x="1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558" name="Google Shape;1558;p17"/>
            <p:cNvSpPr/>
            <p:nvPr/>
          </p:nvSpPr>
          <p:spPr>
            <a:xfrm>
              <a:off x="-2949152" y="1691925"/>
              <a:ext cx="365894" cy="90000"/>
            </a:xfrm>
            <a:custGeom>
              <a:avLst/>
              <a:gdLst/>
              <a:ahLst/>
              <a:cxnLst/>
              <a:rect l="l" t="t" r="r" b="b"/>
              <a:pathLst>
                <a:path w="3911" h="962" extrusionOk="0">
                  <a:moveTo>
                    <a:pt x="2851" y="0"/>
                  </a:moveTo>
                  <a:cubicBezTo>
                    <a:pt x="2818" y="0"/>
                    <a:pt x="2784" y="1"/>
                    <a:pt x="2750" y="4"/>
                  </a:cubicBezTo>
                  <a:cubicBezTo>
                    <a:pt x="2564" y="13"/>
                    <a:pt x="2367" y="46"/>
                    <a:pt x="2168" y="76"/>
                  </a:cubicBezTo>
                  <a:cubicBezTo>
                    <a:pt x="1975" y="106"/>
                    <a:pt x="1791" y="186"/>
                    <a:pt x="1603" y="234"/>
                  </a:cubicBezTo>
                  <a:cubicBezTo>
                    <a:pt x="1409" y="284"/>
                    <a:pt x="1217" y="333"/>
                    <a:pt x="1042" y="398"/>
                  </a:cubicBezTo>
                  <a:cubicBezTo>
                    <a:pt x="860" y="463"/>
                    <a:pt x="680" y="539"/>
                    <a:pt x="505" y="627"/>
                  </a:cubicBezTo>
                  <a:cubicBezTo>
                    <a:pt x="193" y="785"/>
                    <a:pt x="1" y="907"/>
                    <a:pt x="23" y="948"/>
                  </a:cubicBezTo>
                  <a:cubicBezTo>
                    <a:pt x="28" y="957"/>
                    <a:pt x="41" y="961"/>
                    <a:pt x="61" y="961"/>
                  </a:cubicBezTo>
                  <a:cubicBezTo>
                    <a:pt x="140" y="961"/>
                    <a:pt x="329" y="899"/>
                    <a:pt x="587" y="815"/>
                  </a:cubicBezTo>
                  <a:cubicBezTo>
                    <a:pt x="745" y="764"/>
                    <a:pt x="931" y="711"/>
                    <a:pt x="1131" y="655"/>
                  </a:cubicBezTo>
                  <a:cubicBezTo>
                    <a:pt x="1303" y="605"/>
                    <a:pt x="1484" y="545"/>
                    <a:pt x="1672" y="500"/>
                  </a:cubicBezTo>
                  <a:cubicBezTo>
                    <a:pt x="1855" y="458"/>
                    <a:pt x="2040" y="414"/>
                    <a:pt x="2224" y="383"/>
                  </a:cubicBezTo>
                  <a:cubicBezTo>
                    <a:pt x="2415" y="350"/>
                    <a:pt x="2607" y="348"/>
                    <a:pt x="2784" y="328"/>
                  </a:cubicBezTo>
                  <a:cubicBezTo>
                    <a:pt x="2989" y="301"/>
                    <a:pt x="3180" y="284"/>
                    <a:pt x="3345" y="267"/>
                  </a:cubicBezTo>
                  <a:cubicBezTo>
                    <a:pt x="3684" y="233"/>
                    <a:pt x="3910" y="190"/>
                    <a:pt x="3909" y="121"/>
                  </a:cubicBezTo>
                  <a:cubicBezTo>
                    <a:pt x="3909" y="89"/>
                    <a:pt x="3684" y="53"/>
                    <a:pt x="3336" y="35"/>
                  </a:cubicBezTo>
                  <a:cubicBezTo>
                    <a:pt x="3194" y="29"/>
                    <a:pt x="3028" y="0"/>
                    <a:pt x="285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559" name="Google Shape;1559;p17"/>
            <p:cNvSpPr/>
            <p:nvPr/>
          </p:nvSpPr>
          <p:spPr>
            <a:xfrm>
              <a:off x="-3104829" y="1798860"/>
              <a:ext cx="313783" cy="62963"/>
            </a:xfrm>
            <a:custGeom>
              <a:avLst/>
              <a:gdLst/>
              <a:ahLst/>
              <a:cxnLst/>
              <a:rect l="l" t="t" r="r" b="b"/>
              <a:pathLst>
                <a:path w="3354" h="673" extrusionOk="0">
                  <a:moveTo>
                    <a:pt x="2449" y="0"/>
                  </a:moveTo>
                  <a:cubicBezTo>
                    <a:pt x="2422" y="0"/>
                    <a:pt x="2394" y="1"/>
                    <a:pt x="2367" y="3"/>
                  </a:cubicBezTo>
                  <a:cubicBezTo>
                    <a:pt x="2212" y="11"/>
                    <a:pt x="2047" y="38"/>
                    <a:pt x="1879" y="59"/>
                  </a:cubicBezTo>
                  <a:cubicBezTo>
                    <a:pt x="1718" y="81"/>
                    <a:pt x="1561" y="147"/>
                    <a:pt x="1402" y="179"/>
                  </a:cubicBezTo>
                  <a:cubicBezTo>
                    <a:pt x="1237" y="211"/>
                    <a:pt x="1073" y="239"/>
                    <a:pt x="922" y="280"/>
                  </a:cubicBezTo>
                  <a:cubicBezTo>
                    <a:pt x="748" y="325"/>
                    <a:pt x="589" y="375"/>
                    <a:pt x="454" y="424"/>
                  </a:cubicBezTo>
                  <a:cubicBezTo>
                    <a:pt x="178" y="525"/>
                    <a:pt x="1" y="600"/>
                    <a:pt x="18" y="646"/>
                  </a:cubicBezTo>
                  <a:cubicBezTo>
                    <a:pt x="25" y="664"/>
                    <a:pt x="58" y="672"/>
                    <a:pt x="112" y="672"/>
                  </a:cubicBezTo>
                  <a:cubicBezTo>
                    <a:pt x="198" y="672"/>
                    <a:pt x="338" y="653"/>
                    <a:pt x="512" y="622"/>
                  </a:cubicBezTo>
                  <a:lnTo>
                    <a:pt x="987" y="544"/>
                  </a:lnTo>
                  <a:cubicBezTo>
                    <a:pt x="1137" y="517"/>
                    <a:pt x="1294" y="475"/>
                    <a:pt x="1456" y="447"/>
                  </a:cubicBezTo>
                  <a:lnTo>
                    <a:pt x="1928" y="367"/>
                  </a:lnTo>
                  <a:cubicBezTo>
                    <a:pt x="2092" y="344"/>
                    <a:pt x="2255" y="348"/>
                    <a:pt x="2405" y="329"/>
                  </a:cubicBezTo>
                  <a:lnTo>
                    <a:pt x="2879" y="261"/>
                  </a:lnTo>
                  <a:cubicBezTo>
                    <a:pt x="3167" y="214"/>
                    <a:pt x="3354" y="151"/>
                    <a:pt x="3348" y="83"/>
                  </a:cubicBezTo>
                  <a:cubicBezTo>
                    <a:pt x="3346" y="51"/>
                    <a:pt x="3155" y="34"/>
                    <a:pt x="2862" y="27"/>
                  </a:cubicBezTo>
                  <a:cubicBezTo>
                    <a:pt x="2740" y="25"/>
                    <a:pt x="2599" y="0"/>
                    <a:pt x="24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560" name="Google Shape;1560;p17"/>
            <p:cNvSpPr/>
            <p:nvPr/>
          </p:nvSpPr>
          <p:spPr>
            <a:xfrm>
              <a:off x="-3177429" y="1886055"/>
              <a:ext cx="175509" cy="46590"/>
            </a:xfrm>
            <a:custGeom>
              <a:avLst/>
              <a:gdLst/>
              <a:ahLst/>
              <a:cxnLst/>
              <a:rect l="l" t="t" r="r" b="b"/>
              <a:pathLst>
                <a:path w="1876" h="498" extrusionOk="0">
                  <a:moveTo>
                    <a:pt x="1341" y="1"/>
                  </a:moveTo>
                  <a:cubicBezTo>
                    <a:pt x="1331" y="1"/>
                    <a:pt x="1320" y="1"/>
                    <a:pt x="1310" y="2"/>
                  </a:cubicBezTo>
                  <a:cubicBezTo>
                    <a:pt x="1222" y="7"/>
                    <a:pt x="1131" y="28"/>
                    <a:pt x="1037" y="41"/>
                  </a:cubicBezTo>
                  <a:cubicBezTo>
                    <a:pt x="946" y="56"/>
                    <a:pt x="862" y="114"/>
                    <a:pt x="774" y="133"/>
                  </a:cubicBezTo>
                  <a:cubicBezTo>
                    <a:pt x="681" y="155"/>
                    <a:pt x="590" y="170"/>
                    <a:pt x="507" y="197"/>
                  </a:cubicBezTo>
                  <a:cubicBezTo>
                    <a:pt x="418" y="223"/>
                    <a:pt x="332" y="255"/>
                    <a:pt x="248" y="292"/>
                  </a:cubicBezTo>
                  <a:cubicBezTo>
                    <a:pt x="96" y="360"/>
                    <a:pt x="1" y="408"/>
                    <a:pt x="17" y="454"/>
                  </a:cubicBezTo>
                  <a:cubicBezTo>
                    <a:pt x="28" y="485"/>
                    <a:pt x="81" y="498"/>
                    <a:pt x="162" y="498"/>
                  </a:cubicBezTo>
                  <a:cubicBezTo>
                    <a:pt x="204" y="498"/>
                    <a:pt x="253" y="495"/>
                    <a:pt x="308" y="489"/>
                  </a:cubicBezTo>
                  <a:cubicBezTo>
                    <a:pt x="387" y="482"/>
                    <a:pt x="479" y="475"/>
                    <a:pt x="576" y="460"/>
                  </a:cubicBezTo>
                  <a:cubicBezTo>
                    <a:pt x="659" y="446"/>
                    <a:pt x="745" y="418"/>
                    <a:pt x="835" y="401"/>
                  </a:cubicBezTo>
                  <a:lnTo>
                    <a:pt x="1094" y="348"/>
                  </a:lnTo>
                  <a:cubicBezTo>
                    <a:pt x="1184" y="332"/>
                    <a:pt x="1277" y="343"/>
                    <a:pt x="1359" y="325"/>
                  </a:cubicBezTo>
                  <a:cubicBezTo>
                    <a:pt x="1454" y="304"/>
                    <a:pt x="1543" y="284"/>
                    <a:pt x="1618" y="262"/>
                  </a:cubicBezTo>
                  <a:cubicBezTo>
                    <a:pt x="1774" y="216"/>
                    <a:pt x="1875" y="148"/>
                    <a:pt x="1867" y="80"/>
                  </a:cubicBezTo>
                  <a:cubicBezTo>
                    <a:pt x="1863" y="47"/>
                    <a:pt x="1757" y="36"/>
                    <a:pt x="1590" y="31"/>
                  </a:cubicBezTo>
                  <a:cubicBezTo>
                    <a:pt x="1518" y="29"/>
                    <a:pt x="1432" y="1"/>
                    <a:pt x="13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561" name="Google Shape;1561;p17"/>
            <p:cNvSpPr/>
            <p:nvPr/>
          </p:nvSpPr>
          <p:spPr>
            <a:xfrm>
              <a:off x="-3368003" y="1961648"/>
              <a:ext cx="141455" cy="97204"/>
            </a:xfrm>
            <a:custGeom>
              <a:avLst/>
              <a:gdLst/>
              <a:ahLst/>
              <a:cxnLst/>
              <a:rect l="l" t="t" r="r" b="b"/>
              <a:pathLst>
                <a:path w="1512" h="1039" extrusionOk="0">
                  <a:moveTo>
                    <a:pt x="1450" y="0"/>
                  </a:moveTo>
                  <a:cubicBezTo>
                    <a:pt x="1409" y="0"/>
                    <a:pt x="1328" y="31"/>
                    <a:pt x="1221" y="76"/>
                  </a:cubicBezTo>
                  <a:cubicBezTo>
                    <a:pt x="1152" y="104"/>
                    <a:pt x="1054" y="111"/>
                    <a:pt x="971" y="156"/>
                  </a:cubicBezTo>
                  <a:cubicBezTo>
                    <a:pt x="898" y="194"/>
                    <a:pt x="829" y="246"/>
                    <a:pt x="754" y="294"/>
                  </a:cubicBezTo>
                  <a:cubicBezTo>
                    <a:pt x="682" y="339"/>
                    <a:pt x="633" y="422"/>
                    <a:pt x="564" y="471"/>
                  </a:cubicBezTo>
                  <a:cubicBezTo>
                    <a:pt x="495" y="523"/>
                    <a:pt x="420" y="569"/>
                    <a:pt x="359" y="622"/>
                  </a:cubicBezTo>
                  <a:cubicBezTo>
                    <a:pt x="293" y="677"/>
                    <a:pt x="230" y="736"/>
                    <a:pt x="171" y="797"/>
                  </a:cubicBezTo>
                  <a:cubicBezTo>
                    <a:pt x="66" y="910"/>
                    <a:pt x="0" y="986"/>
                    <a:pt x="31" y="1023"/>
                  </a:cubicBezTo>
                  <a:cubicBezTo>
                    <a:pt x="40" y="1034"/>
                    <a:pt x="54" y="1038"/>
                    <a:pt x="74" y="1038"/>
                  </a:cubicBezTo>
                  <a:cubicBezTo>
                    <a:pt x="122" y="1038"/>
                    <a:pt x="202" y="1008"/>
                    <a:pt x="300" y="958"/>
                  </a:cubicBezTo>
                  <a:cubicBezTo>
                    <a:pt x="367" y="924"/>
                    <a:pt x="446" y="886"/>
                    <a:pt x="525" y="838"/>
                  </a:cubicBezTo>
                  <a:cubicBezTo>
                    <a:pt x="592" y="797"/>
                    <a:pt x="654" y="740"/>
                    <a:pt x="727" y="693"/>
                  </a:cubicBezTo>
                  <a:lnTo>
                    <a:pt x="930" y="550"/>
                  </a:lnTo>
                  <a:cubicBezTo>
                    <a:pt x="1001" y="501"/>
                    <a:pt x="1085" y="477"/>
                    <a:pt x="1148" y="430"/>
                  </a:cubicBezTo>
                  <a:cubicBezTo>
                    <a:pt x="1221" y="374"/>
                    <a:pt x="1288" y="323"/>
                    <a:pt x="1343" y="272"/>
                  </a:cubicBezTo>
                  <a:cubicBezTo>
                    <a:pt x="1456" y="170"/>
                    <a:pt x="1512" y="68"/>
                    <a:pt x="1476" y="10"/>
                  </a:cubicBezTo>
                  <a:cubicBezTo>
                    <a:pt x="1472" y="3"/>
                    <a:pt x="1463" y="0"/>
                    <a:pt x="14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562" name="Google Shape;1562;p17"/>
            <p:cNvSpPr/>
            <p:nvPr/>
          </p:nvSpPr>
          <p:spPr>
            <a:xfrm>
              <a:off x="-2824628" y="1594908"/>
              <a:ext cx="10104" cy="31154"/>
            </a:xfrm>
            <a:custGeom>
              <a:avLst/>
              <a:gdLst/>
              <a:ahLst/>
              <a:cxnLst/>
              <a:rect l="l" t="t" r="r" b="b"/>
              <a:pathLst>
                <a:path w="108" h="333" extrusionOk="0">
                  <a:moveTo>
                    <a:pt x="69" y="0"/>
                  </a:moveTo>
                  <a:cubicBezTo>
                    <a:pt x="64" y="0"/>
                    <a:pt x="57" y="37"/>
                    <a:pt x="52" y="37"/>
                  </a:cubicBezTo>
                  <a:cubicBezTo>
                    <a:pt x="48" y="37"/>
                    <a:pt x="44" y="32"/>
                    <a:pt x="41" y="32"/>
                  </a:cubicBezTo>
                  <a:cubicBezTo>
                    <a:pt x="40" y="32"/>
                    <a:pt x="39" y="32"/>
                    <a:pt x="38" y="33"/>
                  </a:cubicBezTo>
                  <a:cubicBezTo>
                    <a:pt x="32" y="39"/>
                    <a:pt x="26" y="47"/>
                    <a:pt x="22" y="55"/>
                  </a:cubicBezTo>
                  <a:cubicBezTo>
                    <a:pt x="8" y="80"/>
                    <a:pt x="2" y="108"/>
                    <a:pt x="3" y="137"/>
                  </a:cubicBezTo>
                  <a:cubicBezTo>
                    <a:pt x="0" y="178"/>
                    <a:pt x="2" y="220"/>
                    <a:pt x="10" y="260"/>
                  </a:cubicBezTo>
                  <a:cubicBezTo>
                    <a:pt x="13" y="276"/>
                    <a:pt x="17" y="291"/>
                    <a:pt x="22" y="306"/>
                  </a:cubicBezTo>
                  <a:cubicBezTo>
                    <a:pt x="24" y="309"/>
                    <a:pt x="26" y="310"/>
                    <a:pt x="28" y="310"/>
                  </a:cubicBezTo>
                  <a:cubicBezTo>
                    <a:pt x="30" y="310"/>
                    <a:pt x="31" y="310"/>
                    <a:pt x="33" y="310"/>
                  </a:cubicBezTo>
                  <a:cubicBezTo>
                    <a:pt x="34" y="310"/>
                    <a:pt x="36" y="310"/>
                    <a:pt x="37" y="311"/>
                  </a:cubicBezTo>
                  <a:cubicBezTo>
                    <a:pt x="38" y="313"/>
                    <a:pt x="40" y="313"/>
                    <a:pt x="42" y="313"/>
                  </a:cubicBezTo>
                  <a:cubicBezTo>
                    <a:pt x="45" y="313"/>
                    <a:pt x="48" y="311"/>
                    <a:pt x="52" y="311"/>
                  </a:cubicBezTo>
                  <a:cubicBezTo>
                    <a:pt x="56" y="311"/>
                    <a:pt x="59" y="333"/>
                    <a:pt x="64" y="333"/>
                  </a:cubicBezTo>
                  <a:cubicBezTo>
                    <a:pt x="65" y="333"/>
                    <a:pt x="65" y="332"/>
                    <a:pt x="66" y="332"/>
                  </a:cubicBezTo>
                  <a:cubicBezTo>
                    <a:pt x="73" y="324"/>
                    <a:pt x="78" y="314"/>
                    <a:pt x="82" y="302"/>
                  </a:cubicBezTo>
                  <a:cubicBezTo>
                    <a:pt x="96" y="251"/>
                    <a:pt x="104" y="198"/>
                    <a:pt x="105" y="144"/>
                  </a:cubicBezTo>
                  <a:cubicBezTo>
                    <a:pt x="108" y="119"/>
                    <a:pt x="104" y="95"/>
                    <a:pt x="94" y="71"/>
                  </a:cubicBezTo>
                  <a:cubicBezTo>
                    <a:pt x="92" y="61"/>
                    <a:pt x="89" y="13"/>
                    <a:pt x="83" y="6"/>
                  </a:cubicBezTo>
                  <a:cubicBezTo>
                    <a:pt x="81" y="3"/>
                    <a:pt x="79" y="2"/>
                    <a:pt x="77" y="2"/>
                  </a:cubicBezTo>
                  <a:cubicBezTo>
                    <a:pt x="76" y="2"/>
                    <a:pt x="75" y="2"/>
                    <a:pt x="75" y="2"/>
                  </a:cubicBezTo>
                  <a:cubicBezTo>
                    <a:pt x="73" y="2"/>
                    <a:pt x="71" y="2"/>
                    <a:pt x="70" y="1"/>
                  </a:cubicBezTo>
                  <a:cubicBezTo>
                    <a:pt x="70" y="0"/>
                    <a:pt x="69" y="0"/>
                    <a:pt x="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563" name="Google Shape;1563;p17"/>
            <p:cNvSpPr/>
            <p:nvPr/>
          </p:nvSpPr>
          <p:spPr>
            <a:xfrm>
              <a:off x="-1501930" y="2784662"/>
              <a:ext cx="31996" cy="34148"/>
            </a:xfrm>
            <a:custGeom>
              <a:avLst/>
              <a:gdLst/>
              <a:ahLst/>
              <a:cxnLst/>
              <a:rect l="l" t="t" r="r" b="b"/>
              <a:pathLst>
                <a:path w="342" h="365" extrusionOk="0">
                  <a:moveTo>
                    <a:pt x="115" y="1"/>
                  </a:moveTo>
                  <a:cubicBezTo>
                    <a:pt x="97" y="1"/>
                    <a:pt x="80" y="7"/>
                    <a:pt x="59" y="26"/>
                  </a:cubicBezTo>
                  <a:cubicBezTo>
                    <a:pt x="25" y="56"/>
                    <a:pt x="6" y="99"/>
                    <a:pt x="3" y="144"/>
                  </a:cubicBezTo>
                  <a:cubicBezTo>
                    <a:pt x="0" y="168"/>
                    <a:pt x="0" y="191"/>
                    <a:pt x="4" y="213"/>
                  </a:cubicBezTo>
                  <a:cubicBezTo>
                    <a:pt x="9" y="232"/>
                    <a:pt x="28" y="238"/>
                    <a:pt x="36" y="255"/>
                  </a:cubicBezTo>
                  <a:cubicBezTo>
                    <a:pt x="45" y="270"/>
                    <a:pt x="58" y="282"/>
                    <a:pt x="71" y="293"/>
                  </a:cubicBezTo>
                  <a:cubicBezTo>
                    <a:pt x="84" y="307"/>
                    <a:pt x="75" y="338"/>
                    <a:pt x="90" y="346"/>
                  </a:cubicBezTo>
                  <a:cubicBezTo>
                    <a:pt x="108" y="356"/>
                    <a:pt x="129" y="363"/>
                    <a:pt x="148" y="364"/>
                  </a:cubicBezTo>
                  <a:cubicBezTo>
                    <a:pt x="151" y="364"/>
                    <a:pt x="154" y="364"/>
                    <a:pt x="157" y="364"/>
                  </a:cubicBezTo>
                  <a:cubicBezTo>
                    <a:pt x="199" y="364"/>
                    <a:pt x="255" y="339"/>
                    <a:pt x="302" y="296"/>
                  </a:cubicBezTo>
                  <a:cubicBezTo>
                    <a:pt x="326" y="274"/>
                    <a:pt x="325" y="248"/>
                    <a:pt x="321" y="211"/>
                  </a:cubicBezTo>
                  <a:cubicBezTo>
                    <a:pt x="319" y="192"/>
                    <a:pt x="341" y="149"/>
                    <a:pt x="334" y="129"/>
                  </a:cubicBezTo>
                  <a:cubicBezTo>
                    <a:pt x="328" y="113"/>
                    <a:pt x="313" y="102"/>
                    <a:pt x="303" y="87"/>
                  </a:cubicBezTo>
                  <a:cubicBezTo>
                    <a:pt x="298" y="80"/>
                    <a:pt x="286" y="80"/>
                    <a:pt x="273" y="80"/>
                  </a:cubicBezTo>
                  <a:cubicBezTo>
                    <a:pt x="260" y="80"/>
                    <a:pt x="246" y="80"/>
                    <a:pt x="240" y="74"/>
                  </a:cubicBezTo>
                  <a:cubicBezTo>
                    <a:pt x="228" y="60"/>
                    <a:pt x="221" y="42"/>
                    <a:pt x="208" y="33"/>
                  </a:cubicBezTo>
                  <a:cubicBezTo>
                    <a:pt x="193" y="22"/>
                    <a:pt x="175" y="14"/>
                    <a:pt x="157" y="8"/>
                  </a:cubicBezTo>
                  <a:cubicBezTo>
                    <a:pt x="142" y="4"/>
                    <a:pt x="128" y="1"/>
                    <a:pt x="1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564" name="Google Shape;1564;p17"/>
            <p:cNvSpPr/>
            <p:nvPr/>
          </p:nvSpPr>
          <p:spPr>
            <a:xfrm>
              <a:off x="-2828184" y="2276839"/>
              <a:ext cx="732068" cy="352141"/>
            </a:xfrm>
            <a:custGeom>
              <a:avLst/>
              <a:gdLst/>
              <a:ahLst/>
              <a:cxnLst/>
              <a:rect l="l" t="t" r="r" b="b"/>
              <a:pathLst>
                <a:path w="7825" h="3764" extrusionOk="0">
                  <a:moveTo>
                    <a:pt x="7728" y="0"/>
                  </a:moveTo>
                  <a:cubicBezTo>
                    <a:pt x="7555" y="0"/>
                    <a:pt x="7138" y="55"/>
                    <a:pt x="6578" y="183"/>
                  </a:cubicBezTo>
                  <a:cubicBezTo>
                    <a:pt x="6221" y="266"/>
                    <a:pt x="5804" y="368"/>
                    <a:pt x="5364" y="517"/>
                  </a:cubicBezTo>
                  <a:cubicBezTo>
                    <a:pt x="4982" y="641"/>
                    <a:pt x="4590" y="808"/>
                    <a:pt x="4189" y="977"/>
                  </a:cubicBezTo>
                  <a:cubicBezTo>
                    <a:pt x="3805" y="1142"/>
                    <a:pt x="3423" y="1330"/>
                    <a:pt x="3053" y="1527"/>
                  </a:cubicBezTo>
                  <a:cubicBezTo>
                    <a:pt x="2670" y="1731"/>
                    <a:pt x="2286" y="1919"/>
                    <a:pt x="1951" y="2140"/>
                  </a:cubicBezTo>
                  <a:cubicBezTo>
                    <a:pt x="1596" y="2366"/>
                    <a:pt x="1253" y="2612"/>
                    <a:pt x="923" y="2872"/>
                  </a:cubicBezTo>
                  <a:cubicBezTo>
                    <a:pt x="326" y="3349"/>
                    <a:pt x="0" y="3724"/>
                    <a:pt x="52" y="3762"/>
                  </a:cubicBezTo>
                  <a:cubicBezTo>
                    <a:pt x="53" y="3763"/>
                    <a:pt x="55" y="3764"/>
                    <a:pt x="57" y="3764"/>
                  </a:cubicBezTo>
                  <a:cubicBezTo>
                    <a:pt x="110" y="3764"/>
                    <a:pt x="481" y="3460"/>
                    <a:pt x="1069" y="3055"/>
                  </a:cubicBezTo>
                  <a:cubicBezTo>
                    <a:pt x="1369" y="2849"/>
                    <a:pt x="1741" y="2644"/>
                    <a:pt x="2132" y="2413"/>
                  </a:cubicBezTo>
                  <a:cubicBezTo>
                    <a:pt x="2466" y="2207"/>
                    <a:pt x="2827" y="1997"/>
                    <a:pt x="3205" y="1798"/>
                  </a:cubicBezTo>
                  <a:cubicBezTo>
                    <a:pt x="3569" y="1610"/>
                    <a:pt x="3929" y="1392"/>
                    <a:pt x="4305" y="1227"/>
                  </a:cubicBezTo>
                  <a:cubicBezTo>
                    <a:pt x="4697" y="1056"/>
                    <a:pt x="5087" y="905"/>
                    <a:pt x="5458" y="773"/>
                  </a:cubicBezTo>
                  <a:cubicBezTo>
                    <a:pt x="5885" y="613"/>
                    <a:pt x="6288" y="488"/>
                    <a:pt x="6634" y="380"/>
                  </a:cubicBezTo>
                  <a:cubicBezTo>
                    <a:pt x="7349" y="165"/>
                    <a:pt x="7824" y="67"/>
                    <a:pt x="7815" y="16"/>
                  </a:cubicBezTo>
                  <a:cubicBezTo>
                    <a:pt x="7812" y="6"/>
                    <a:pt x="7782" y="0"/>
                    <a:pt x="77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565" name="Google Shape;1565;p17"/>
            <p:cNvSpPr/>
            <p:nvPr/>
          </p:nvSpPr>
          <p:spPr>
            <a:xfrm>
              <a:off x="-2850169" y="2598953"/>
              <a:ext cx="677245" cy="849854"/>
            </a:xfrm>
            <a:custGeom>
              <a:avLst/>
              <a:gdLst/>
              <a:ahLst/>
              <a:cxnLst/>
              <a:rect l="l" t="t" r="r" b="b"/>
              <a:pathLst>
                <a:path w="7239" h="9084" extrusionOk="0">
                  <a:moveTo>
                    <a:pt x="41" y="1"/>
                  </a:moveTo>
                  <a:cubicBezTo>
                    <a:pt x="38" y="1"/>
                    <a:pt x="36" y="2"/>
                    <a:pt x="35" y="3"/>
                  </a:cubicBezTo>
                  <a:cubicBezTo>
                    <a:pt x="1" y="40"/>
                    <a:pt x="450" y="514"/>
                    <a:pt x="1154" y="1230"/>
                  </a:cubicBezTo>
                  <a:lnTo>
                    <a:pt x="2312" y="2432"/>
                  </a:lnTo>
                  <a:cubicBezTo>
                    <a:pt x="2679" y="2814"/>
                    <a:pt x="3073" y="3217"/>
                    <a:pt x="3456" y="3644"/>
                  </a:cubicBezTo>
                  <a:cubicBezTo>
                    <a:pt x="3824" y="4056"/>
                    <a:pt x="4192" y="4481"/>
                    <a:pt x="4537" y="4910"/>
                  </a:cubicBezTo>
                  <a:cubicBezTo>
                    <a:pt x="4891" y="5360"/>
                    <a:pt x="5209" y="5823"/>
                    <a:pt x="5504" y="6260"/>
                  </a:cubicBezTo>
                  <a:cubicBezTo>
                    <a:pt x="5855" y="6759"/>
                    <a:pt x="6144" y="7244"/>
                    <a:pt x="6387" y="7662"/>
                  </a:cubicBezTo>
                  <a:cubicBezTo>
                    <a:pt x="6867" y="8502"/>
                    <a:pt x="7141" y="9084"/>
                    <a:pt x="7217" y="9084"/>
                  </a:cubicBezTo>
                  <a:cubicBezTo>
                    <a:pt x="7220" y="9084"/>
                    <a:pt x="7223" y="9083"/>
                    <a:pt x="7225" y="9081"/>
                  </a:cubicBezTo>
                  <a:cubicBezTo>
                    <a:pt x="7239" y="9072"/>
                    <a:pt x="7186" y="8914"/>
                    <a:pt x="7085" y="8642"/>
                  </a:cubicBezTo>
                  <a:cubicBezTo>
                    <a:pt x="6985" y="8368"/>
                    <a:pt x="6812" y="7991"/>
                    <a:pt x="6587" y="7541"/>
                  </a:cubicBezTo>
                  <a:cubicBezTo>
                    <a:pt x="6364" y="7105"/>
                    <a:pt x="6117" y="6584"/>
                    <a:pt x="5771" y="6069"/>
                  </a:cubicBezTo>
                  <a:cubicBezTo>
                    <a:pt x="5480" y="5619"/>
                    <a:pt x="5133" y="5166"/>
                    <a:pt x="4777" y="4710"/>
                  </a:cubicBezTo>
                  <a:cubicBezTo>
                    <a:pt x="4429" y="4274"/>
                    <a:pt x="4031" y="3867"/>
                    <a:pt x="3658" y="3456"/>
                  </a:cubicBezTo>
                  <a:cubicBezTo>
                    <a:pt x="3268" y="3029"/>
                    <a:pt x="2884" y="2612"/>
                    <a:pt x="2505" y="2238"/>
                  </a:cubicBezTo>
                  <a:cubicBezTo>
                    <a:pt x="2070" y="1802"/>
                    <a:pt x="1654" y="1412"/>
                    <a:pt x="1296" y="1081"/>
                  </a:cubicBezTo>
                  <a:cubicBezTo>
                    <a:pt x="584" y="428"/>
                    <a:pt x="106" y="1"/>
                    <a:pt x="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566" name="Google Shape;1566;p17"/>
            <p:cNvSpPr/>
            <p:nvPr/>
          </p:nvSpPr>
          <p:spPr>
            <a:xfrm>
              <a:off x="-3374552" y="2603350"/>
              <a:ext cx="56227" cy="45468"/>
            </a:xfrm>
            <a:custGeom>
              <a:avLst/>
              <a:gdLst/>
              <a:ahLst/>
              <a:cxnLst/>
              <a:rect l="l" t="t" r="r" b="b"/>
              <a:pathLst>
                <a:path w="601" h="486" extrusionOk="0">
                  <a:moveTo>
                    <a:pt x="83" y="1"/>
                  </a:moveTo>
                  <a:cubicBezTo>
                    <a:pt x="60" y="1"/>
                    <a:pt x="43" y="8"/>
                    <a:pt x="28" y="30"/>
                  </a:cubicBezTo>
                  <a:cubicBezTo>
                    <a:pt x="1" y="71"/>
                    <a:pt x="7" y="126"/>
                    <a:pt x="39" y="185"/>
                  </a:cubicBezTo>
                  <a:cubicBezTo>
                    <a:pt x="52" y="216"/>
                    <a:pt x="71" y="248"/>
                    <a:pt x="93" y="275"/>
                  </a:cubicBezTo>
                  <a:cubicBezTo>
                    <a:pt x="114" y="300"/>
                    <a:pt x="145" y="310"/>
                    <a:pt x="170" y="332"/>
                  </a:cubicBezTo>
                  <a:cubicBezTo>
                    <a:pt x="196" y="353"/>
                    <a:pt x="221" y="370"/>
                    <a:pt x="250" y="385"/>
                  </a:cubicBezTo>
                  <a:cubicBezTo>
                    <a:pt x="277" y="404"/>
                    <a:pt x="290" y="444"/>
                    <a:pt x="318" y="456"/>
                  </a:cubicBezTo>
                  <a:cubicBezTo>
                    <a:pt x="348" y="470"/>
                    <a:pt x="381" y="479"/>
                    <a:pt x="415" y="485"/>
                  </a:cubicBezTo>
                  <a:cubicBezTo>
                    <a:pt x="421" y="486"/>
                    <a:pt x="428" y="486"/>
                    <a:pt x="434" y="486"/>
                  </a:cubicBezTo>
                  <a:cubicBezTo>
                    <a:pt x="494" y="486"/>
                    <a:pt x="549" y="456"/>
                    <a:pt x="583" y="406"/>
                  </a:cubicBezTo>
                  <a:cubicBezTo>
                    <a:pt x="600" y="377"/>
                    <a:pt x="579" y="342"/>
                    <a:pt x="544" y="291"/>
                  </a:cubicBezTo>
                  <a:cubicBezTo>
                    <a:pt x="527" y="267"/>
                    <a:pt x="525" y="210"/>
                    <a:pt x="501" y="184"/>
                  </a:cubicBezTo>
                  <a:cubicBezTo>
                    <a:pt x="479" y="162"/>
                    <a:pt x="448" y="147"/>
                    <a:pt x="423" y="126"/>
                  </a:cubicBezTo>
                  <a:cubicBezTo>
                    <a:pt x="399" y="107"/>
                    <a:pt x="351" y="122"/>
                    <a:pt x="324" y="105"/>
                  </a:cubicBezTo>
                  <a:cubicBezTo>
                    <a:pt x="296" y="85"/>
                    <a:pt x="272" y="62"/>
                    <a:pt x="245" y="49"/>
                  </a:cubicBezTo>
                  <a:cubicBezTo>
                    <a:pt x="216" y="34"/>
                    <a:pt x="185" y="21"/>
                    <a:pt x="153" y="13"/>
                  </a:cubicBezTo>
                  <a:cubicBezTo>
                    <a:pt x="126" y="6"/>
                    <a:pt x="103" y="1"/>
                    <a:pt x="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567" name="Google Shape;1567;p17"/>
            <p:cNvSpPr/>
            <p:nvPr/>
          </p:nvSpPr>
          <p:spPr>
            <a:xfrm>
              <a:off x="-3762249" y="2475459"/>
              <a:ext cx="211528" cy="44158"/>
            </a:xfrm>
            <a:custGeom>
              <a:avLst/>
              <a:gdLst/>
              <a:ahLst/>
              <a:cxnLst/>
              <a:rect l="l" t="t" r="r" b="b"/>
              <a:pathLst>
                <a:path w="2261" h="472" extrusionOk="0">
                  <a:moveTo>
                    <a:pt x="181" y="0"/>
                  </a:moveTo>
                  <a:cubicBezTo>
                    <a:pt x="76" y="0"/>
                    <a:pt x="12" y="9"/>
                    <a:pt x="8" y="43"/>
                  </a:cubicBezTo>
                  <a:cubicBezTo>
                    <a:pt x="1" y="91"/>
                    <a:pt x="121" y="151"/>
                    <a:pt x="310" y="208"/>
                  </a:cubicBezTo>
                  <a:cubicBezTo>
                    <a:pt x="402" y="237"/>
                    <a:pt x="509" y="271"/>
                    <a:pt x="626" y="298"/>
                  </a:cubicBezTo>
                  <a:cubicBezTo>
                    <a:pt x="727" y="320"/>
                    <a:pt x="838" y="327"/>
                    <a:pt x="948" y="347"/>
                  </a:cubicBezTo>
                  <a:cubicBezTo>
                    <a:pt x="1054" y="366"/>
                    <a:pt x="1165" y="377"/>
                    <a:pt x="1271" y="391"/>
                  </a:cubicBezTo>
                  <a:cubicBezTo>
                    <a:pt x="1383" y="406"/>
                    <a:pt x="1488" y="448"/>
                    <a:pt x="1592" y="456"/>
                  </a:cubicBezTo>
                  <a:cubicBezTo>
                    <a:pt x="1700" y="465"/>
                    <a:pt x="1803" y="471"/>
                    <a:pt x="1893" y="471"/>
                  </a:cubicBezTo>
                  <a:cubicBezTo>
                    <a:pt x="1902" y="471"/>
                    <a:pt x="1910" y="471"/>
                    <a:pt x="1919" y="471"/>
                  </a:cubicBezTo>
                  <a:cubicBezTo>
                    <a:pt x="2118" y="468"/>
                    <a:pt x="2253" y="425"/>
                    <a:pt x="2258" y="358"/>
                  </a:cubicBezTo>
                  <a:cubicBezTo>
                    <a:pt x="2261" y="324"/>
                    <a:pt x="2137" y="290"/>
                    <a:pt x="1947" y="241"/>
                  </a:cubicBezTo>
                  <a:cubicBezTo>
                    <a:pt x="1856" y="218"/>
                    <a:pt x="1752" y="156"/>
                    <a:pt x="1634" y="132"/>
                  </a:cubicBezTo>
                  <a:cubicBezTo>
                    <a:pt x="1533" y="111"/>
                    <a:pt x="1424" y="102"/>
                    <a:pt x="1312" y="83"/>
                  </a:cubicBezTo>
                  <a:cubicBezTo>
                    <a:pt x="1281" y="77"/>
                    <a:pt x="1250" y="76"/>
                    <a:pt x="1218" y="76"/>
                  </a:cubicBezTo>
                  <a:cubicBezTo>
                    <a:pt x="1169" y="76"/>
                    <a:pt x="1118" y="80"/>
                    <a:pt x="1069" y="80"/>
                  </a:cubicBezTo>
                  <a:cubicBezTo>
                    <a:pt x="1041" y="80"/>
                    <a:pt x="1012" y="78"/>
                    <a:pt x="985" y="74"/>
                  </a:cubicBezTo>
                  <a:cubicBezTo>
                    <a:pt x="875" y="59"/>
                    <a:pt x="765" y="38"/>
                    <a:pt x="663" y="27"/>
                  </a:cubicBezTo>
                  <a:cubicBezTo>
                    <a:pt x="545" y="16"/>
                    <a:pt x="433" y="6"/>
                    <a:pt x="337" y="4"/>
                  </a:cubicBezTo>
                  <a:cubicBezTo>
                    <a:pt x="279" y="2"/>
                    <a:pt x="226" y="0"/>
                    <a:pt x="1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568" name="Google Shape;1568;p17"/>
            <p:cNvSpPr/>
            <p:nvPr/>
          </p:nvSpPr>
          <p:spPr>
            <a:xfrm>
              <a:off x="-4866493" y="2421290"/>
              <a:ext cx="49303" cy="114137"/>
            </a:xfrm>
            <a:custGeom>
              <a:avLst/>
              <a:gdLst/>
              <a:ahLst/>
              <a:cxnLst/>
              <a:rect l="l" t="t" r="r" b="b"/>
              <a:pathLst>
                <a:path w="527" h="1220" extrusionOk="0">
                  <a:moveTo>
                    <a:pt x="465" y="1"/>
                  </a:moveTo>
                  <a:cubicBezTo>
                    <a:pt x="419" y="1"/>
                    <a:pt x="365" y="54"/>
                    <a:pt x="310" y="140"/>
                  </a:cubicBezTo>
                  <a:cubicBezTo>
                    <a:pt x="273" y="190"/>
                    <a:pt x="242" y="244"/>
                    <a:pt x="213" y="300"/>
                  </a:cubicBezTo>
                  <a:cubicBezTo>
                    <a:pt x="187" y="354"/>
                    <a:pt x="177" y="418"/>
                    <a:pt x="156" y="473"/>
                  </a:cubicBezTo>
                  <a:cubicBezTo>
                    <a:pt x="134" y="531"/>
                    <a:pt x="121" y="588"/>
                    <a:pt x="103" y="648"/>
                  </a:cubicBezTo>
                  <a:cubicBezTo>
                    <a:pt x="84" y="708"/>
                    <a:pt x="42" y="760"/>
                    <a:pt x="29" y="817"/>
                  </a:cubicBezTo>
                  <a:cubicBezTo>
                    <a:pt x="17" y="877"/>
                    <a:pt x="9" y="938"/>
                    <a:pt x="5" y="1000"/>
                  </a:cubicBezTo>
                  <a:cubicBezTo>
                    <a:pt x="1" y="1114"/>
                    <a:pt x="40" y="1201"/>
                    <a:pt x="106" y="1219"/>
                  </a:cubicBezTo>
                  <a:cubicBezTo>
                    <a:pt x="108" y="1220"/>
                    <a:pt x="109" y="1220"/>
                    <a:pt x="111" y="1220"/>
                  </a:cubicBezTo>
                  <a:cubicBezTo>
                    <a:pt x="143" y="1220"/>
                    <a:pt x="177" y="1159"/>
                    <a:pt x="228" y="1068"/>
                  </a:cubicBezTo>
                  <a:cubicBezTo>
                    <a:pt x="254" y="1020"/>
                    <a:pt x="317" y="974"/>
                    <a:pt x="343" y="912"/>
                  </a:cubicBezTo>
                  <a:cubicBezTo>
                    <a:pt x="367" y="858"/>
                    <a:pt x="380" y="795"/>
                    <a:pt x="401" y="739"/>
                  </a:cubicBezTo>
                  <a:cubicBezTo>
                    <a:pt x="422" y="682"/>
                    <a:pt x="400" y="614"/>
                    <a:pt x="419" y="554"/>
                  </a:cubicBezTo>
                  <a:cubicBezTo>
                    <a:pt x="437" y="494"/>
                    <a:pt x="461" y="437"/>
                    <a:pt x="475" y="381"/>
                  </a:cubicBezTo>
                  <a:cubicBezTo>
                    <a:pt x="489" y="321"/>
                    <a:pt x="500" y="261"/>
                    <a:pt x="508" y="199"/>
                  </a:cubicBezTo>
                  <a:cubicBezTo>
                    <a:pt x="519" y="89"/>
                    <a:pt x="527" y="18"/>
                    <a:pt x="480" y="3"/>
                  </a:cubicBezTo>
                  <a:cubicBezTo>
                    <a:pt x="475" y="2"/>
                    <a:pt x="470" y="1"/>
                    <a:pt x="4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569" name="Google Shape;1569;p17"/>
            <p:cNvSpPr/>
            <p:nvPr/>
          </p:nvSpPr>
          <p:spPr>
            <a:xfrm>
              <a:off x="-1049586" y="3854758"/>
              <a:ext cx="172703" cy="75499"/>
            </a:xfrm>
            <a:custGeom>
              <a:avLst/>
              <a:gdLst/>
              <a:ahLst/>
              <a:cxnLst/>
              <a:rect l="l" t="t" r="r" b="b"/>
              <a:pathLst>
                <a:path w="1846" h="807" extrusionOk="0">
                  <a:moveTo>
                    <a:pt x="66" y="0"/>
                  </a:moveTo>
                  <a:cubicBezTo>
                    <a:pt x="44" y="0"/>
                    <a:pt x="29" y="6"/>
                    <a:pt x="22" y="19"/>
                  </a:cubicBezTo>
                  <a:cubicBezTo>
                    <a:pt x="0" y="62"/>
                    <a:pt x="79" y="151"/>
                    <a:pt x="220" y="251"/>
                  </a:cubicBezTo>
                  <a:cubicBezTo>
                    <a:pt x="296" y="308"/>
                    <a:pt x="377" y="361"/>
                    <a:pt x="460" y="409"/>
                  </a:cubicBezTo>
                  <a:cubicBezTo>
                    <a:pt x="539" y="454"/>
                    <a:pt x="631" y="482"/>
                    <a:pt x="720" y="523"/>
                  </a:cubicBezTo>
                  <a:cubicBezTo>
                    <a:pt x="806" y="561"/>
                    <a:pt x="897" y="593"/>
                    <a:pt x="986" y="625"/>
                  </a:cubicBezTo>
                  <a:cubicBezTo>
                    <a:pt x="1077" y="660"/>
                    <a:pt x="1159" y="717"/>
                    <a:pt x="1248" y="740"/>
                  </a:cubicBezTo>
                  <a:cubicBezTo>
                    <a:pt x="1339" y="766"/>
                    <a:pt x="1433" y="785"/>
                    <a:pt x="1527" y="799"/>
                  </a:cubicBezTo>
                  <a:cubicBezTo>
                    <a:pt x="1565" y="804"/>
                    <a:pt x="1601" y="806"/>
                    <a:pt x="1634" y="806"/>
                  </a:cubicBezTo>
                  <a:cubicBezTo>
                    <a:pt x="1750" y="806"/>
                    <a:pt x="1827" y="776"/>
                    <a:pt x="1839" y="725"/>
                  </a:cubicBezTo>
                  <a:cubicBezTo>
                    <a:pt x="1846" y="692"/>
                    <a:pt x="1745" y="647"/>
                    <a:pt x="1594" y="578"/>
                  </a:cubicBezTo>
                  <a:cubicBezTo>
                    <a:pt x="1520" y="542"/>
                    <a:pt x="1444" y="470"/>
                    <a:pt x="1351" y="431"/>
                  </a:cubicBezTo>
                  <a:lnTo>
                    <a:pt x="1092" y="334"/>
                  </a:lnTo>
                  <a:cubicBezTo>
                    <a:pt x="1009" y="300"/>
                    <a:pt x="907" y="302"/>
                    <a:pt x="822" y="268"/>
                  </a:cubicBezTo>
                  <a:lnTo>
                    <a:pt x="569" y="159"/>
                  </a:lnTo>
                  <a:lnTo>
                    <a:pt x="307" y="64"/>
                  </a:lnTo>
                  <a:cubicBezTo>
                    <a:pt x="197" y="28"/>
                    <a:pt x="114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570" name="Google Shape;1570;p17"/>
            <p:cNvSpPr/>
            <p:nvPr/>
          </p:nvSpPr>
          <p:spPr>
            <a:xfrm>
              <a:off x="-1412771" y="2885609"/>
              <a:ext cx="33493" cy="91684"/>
            </a:xfrm>
            <a:custGeom>
              <a:avLst/>
              <a:gdLst/>
              <a:ahLst/>
              <a:cxnLst/>
              <a:rect l="l" t="t" r="r" b="b"/>
              <a:pathLst>
                <a:path w="358" h="980" extrusionOk="0">
                  <a:moveTo>
                    <a:pt x="233" y="0"/>
                  </a:moveTo>
                  <a:cubicBezTo>
                    <a:pt x="232" y="0"/>
                    <a:pt x="230" y="0"/>
                    <a:pt x="229" y="1"/>
                  </a:cubicBezTo>
                  <a:cubicBezTo>
                    <a:pt x="180" y="2"/>
                    <a:pt x="142" y="59"/>
                    <a:pt x="111" y="141"/>
                  </a:cubicBezTo>
                  <a:cubicBezTo>
                    <a:pt x="93" y="185"/>
                    <a:pt x="77" y="230"/>
                    <a:pt x="64" y="276"/>
                  </a:cubicBezTo>
                  <a:cubicBezTo>
                    <a:pt x="55" y="318"/>
                    <a:pt x="60" y="366"/>
                    <a:pt x="52" y="409"/>
                  </a:cubicBezTo>
                  <a:cubicBezTo>
                    <a:pt x="45" y="454"/>
                    <a:pt x="44" y="498"/>
                    <a:pt x="40" y="543"/>
                  </a:cubicBezTo>
                  <a:cubicBezTo>
                    <a:pt x="36" y="589"/>
                    <a:pt x="3" y="630"/>
                    <a:pt x="2" y="674"/>
                  </a:cubicBezTo>
                  <a:cubicBezTo>
                    <a:pt x="0" y="719"/>
                    <a:pt x="2" y="765"/>
                    <a:pt x="7" y="812"/>
                  </a:cubicBezTo>
                  <a:cubicBezTo>
                    <a:pt x="21" y="896"/>
                    <a:pt x="67" y="964"/>
                    <a:pt x="132" y="979"/>
                  </a:cubicBezTo>
                  <a:cubicBezTo>
                    <a:pt x="134" y="980"/>
                    <a:pt x="136" y="980"/>
                    <a:pt x="138" y="980"/>
                  </a:cubicBezTo>
                  <a:cubicBezTo>
                    <a:pt x="169" y="980"/>
                    <a:pt x="198" y="932"/>
                    <a:pt x="235" y="857"/>
                  </a:cubicBezTo>
                  <a:cubicBezTo>
                    <a:pt x="254" y="817"/>
                    <a:pt x="308" y="778"/>
                    <a:pt x="325" y="724"/>
                  </a:cubicBezTo>
                  <a:cubicBezTo>
                    <a:pt x="338" y="679"/>
                    <a:pt x="340" y="628"/>
                    <a:pt x="349" y="580"/>
                  </a:cubicBezTo>
                  <a:cubicBezTo>
                    <a:pt x="357" y="531"/>
                    <a:pt x="323" y="480"/>
                    <a:pt x="326" y="430"/>
                  </a:cubicBezTo>
                  <a:cubicBezTo>
                    <a:pt x="330" y="379"/>
                    <a:pt x="340" y="332"/>
                    <a:pt x="337" y="285"/>
                  </a:cubicBezTo>
                  <a:cubicBezTo>
                    <a:pt x="334" y="236"/>
                    <a:pt x="329" y="187"/>
                    <a:pt x="316" y="140"/>
                  </a:cubicBezTo>
                  <a:cubicBezTo>
                    <a:pt x="295" y="54"/>
                    <a:pt x="279" y="0"/>
                    <a:pt x="2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571" name="Google Shape;1571;p17"/>
            <p:cNvSpPr/>
            <p:nvPr/>
          </p:nvSpPr>
          <p:spPr>
            <a:xfrm>
              <a:off x="-1361690" y="2927335"/>
              <a:ext cx="33493" cy="168118"/>
            </a:xfrm>
            <a:custGeom>
              <a:avLst/>
              <a:gdLst/>
              <a:ahLst/>
              <a:cxnLst/>
              <a:rect l="l" t="t" r="r" b="b"/>
              <a:pathLst>
                <a:path w="358" h="1797" extrusionOk="0">
                  <a:moveTo>
                    <a:pt x="278" y="0"/>
                  </a:moveTo>
                  <a:cubicBezTo>
                    <a:pt x="231" y="0"/>
                    <a:pt x="182" y="96"/>
                    <a:pt x="141" y="247"/>
                  </a:cubicBezTo>
                  <a:cubicBezTo>
                    <a:pt x="121" y="322"/>
                    <a:pt x="95" y="408"/>
                    <a:pt x="78" y="502"/>
                  </a:cubicBezTo>
                  <a:cubicBezTo>
                    <a:pt x="63" y="584"/>
                    <a:pt x="66" y="671"/>
                    <a:pt x="57" y="760"/>
                  </a:cubicBezTo>
                  <a:cubicBezTo>
                    <a:pt x="47" y="844"/>
                    <a:pt x="44" y="931"/>
                    <a:pt x="39" y="1017"/>
                  </a:cubicBezTo>
                  <a:cubicBezTo>
                    <a:pt x="34" y="1104"/>
                    <a:pt x="2" y="1190"/>
                    <a:pt x="2" y="1272"/>
                  </a:cubicBezTo>
                  <a:cubicBezTo>
                    <a:pt x="1" y="1359"/>
                    <a:pt x="5" y="1445"/>
                    <a:pt x="14" y="1532"/>
                  </a:cubicBezTo>
                  <a:cubicBezTo>
                    <a:pt x="34" y="1691"/>
                    <a:pt x="88" y="1795"/>
                    <a:pt x="156" y="1797"/>
                  </a:cubicBezTo>
                  <a:cubicBezTo>
                    <a:pt x="156" y="1797"/>
                    <a:pt x="157" y="1797"/>
                    <a:pt x="157" y="1797"/>
                  </a:cubicBezTo>
                  <a:cubicBezTo>
                    <a:pt x="189" y="1797"/>
                    <a:pt x="214" y="1698"/>
                    <a:pt x="245" y="1547"/>
                  </a:cubicBezTo>
                  <a:cubicBezTo>
                    <a:pt x="261" y="1472"/>
                    <a:pt x="313" y="1388"/>
                    <a:pt x="328" y="1294"/>
                  </a:cubicBezTo>
                  <a:cubicBezTo>
                    <a:pt x="339" y="1213"/>
                    <a:pt x="340" y="1125"/>
                    <a:pt x="350" y="1038"/>
                  </a:cubicBezTo>
                  <a:cubicBezTo>
                    <a:pt x="358" y="952"/>
                    <a:pt x="324" y="862"/>
                    <a:pt x="331" y="777"/>
                  </a:cubicBezTo>
                  <a:cubicBezTo>
                    <a:pt x="336" y="689"/>
                    <a:pt x="348" y="601"/>
                    <a:pt x="351" y="520"/>
                  </a:cubicBezTo>
                  <a:cubicBezTo>
                    <a:pt x="352" y="426"/>
                    <a:pt x="351" y="337"/>
                    <a:pt x="347" y="262"/>
                  </a:cubicBezTo>
                  <a:cubicBezTo>
                    <a:pt x="336" y="105"/>
                    <a:pt x="328" y="4"/>
                    <a:pt x="280" y="0"/>
                  </a:cubicBezTo>
                  <a:cubicBezTo>
                    <a:pt x="280" y="0"/>
                    <a:pt x="279" y="0"/>
                    <a:pt x="27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572" name="Google Shape;1572;p17"/>
            <p:cNvSpPr/>
            <p:nvPr/>
          </p:nvSpPr>
          <p:spPr>
            <a:xfrm>
              <a:off x="-1294423" y="3057004"/>
              <a:ext cx="37141" cy="81019"/>
            </a:xfrm>
            <a:custGeom>
              <a:avLst/>
              <a:gdLst/>
              <a:ahLst/>
              <a:cxnLst/>
              <a:rect l="l" t="t" r="r" b="b"/>
              <a:pathLst>
                <a:path w="397" h="866" extrusionOk="0">
                  <a:moveTo>
                    <a:pt x="328" y="1"/>
                  </a:moveTo>
                  <a:cubicBezTo>
                    <a:pt x="285" y="1"/>
                    <a:pt x="239" y="38"/>
                    <a:pt x="196" y="96"/>
                  </a:cubicBezTo>
                  <a:cubicBezTo>
                    <a:pt x="169" y="130"/>
                    <a:pt x="143" y="168"/>
                    <a:pt x="123" y="208"/>
                  </a:cubicBezTo>
                  <a:cubicBezTo>
                    <a:pt x="105" y="246"/>
                    <a:pt x="102" y="290"/>
                    <a:pt x="87" y="330"/>
                  </a:cubicBezTo>
                  <a:cubicBezTo>
                    <a:pt x="75" y="371"/>
                    <a:pt x="66" y="412"/>
                    <a:pt x="57" y="454"/>
                  </a:cubicBezTo>
                  <a:cubicBezTo>
                    <a:pt x="46" y="498"/>
                    <a:pt x="10" y="534"/>
                    <a:pt x="6" y="574"/>
                  </a:cubicBezTo>
                  <a:cubicBezTo>
                    <a:pt x="0" y="617"/>
                    <a:pt x="0" y="662"/>
                    <a:pt x="4" y="705"/>
                  </a:cubicBezTo>
                  <a:cubicBezTo>
                    <a:pt x="15" y="787"/>
                    <a:pt x="63" y="850"/>
                    <a:pt x="130" y="865"/>
                  </a:cubicBezTo>
                  <a:cubicBezTo>
                    <a:pt x="132" y="865"/>
                    <a:pt x="135" y="866"/>
                    <a:pt x="137" y="866"/>
                  </a:cubicBezTo>
                  <a:cubicBezTo>
                    <a:pt x="167" y="866"/>
                    <a:pt x="193" y="823"/>
                    <a:pt x="231" y="760"/>
                  </a:cubicBezTo>
                  <a:cubicBezTo>
                    <a:pt x="250" y="726"/>
                    <a:pt x="305" y="696"/>
                    <a:pt x="323" y="652"/>
                  </a:cubicBezTo>
                  <a:cubicBezTo>
                    <a:pt x="340" y="614"/>
                    <a:pt x="346" y="569"/>
                    <a:pt x="359" y="529"/>
                  </a:cubicBezTo>
                  <a:cubicBezTo>
                    <a:pt x="372" y="489"/>
                    <a:pt x="344" y="439"/>
                    <a:pt x="353" y="397"/>
                  </a:cubicBezTo>
                  <a:cubicBezTo>
                    <a:pt x="364" y="354"/>
                    <a:pt x="382" y="314"/>
                    <a:pt x="387" y="275"/>
                  </a:cubicBezTo>
                  <a:cubicBezTo>
                    <a:pt x="394" y="231"/>
                    <a:pt x="397" y="189"/>
                    <a:pt x="397" y="145"/>
                  </a:cubicBezTo>
                  <a:cubicBezTo>
                    <a:pt x="394" y="66"/>
                    <a:pt x="393" y="14"/>
                    <a:pt x="346" y="3"/>
                  </a:cubicBezTo>
                  <a:cubicBezTo>
                    <a:pt x="340" y="2"/>
                    <a:pt x="334" y="1"/>
                    <a:pt x="3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573" name="Google Shape;1573;p17"/>
            <p:cNvSpPr/>
            <p:nvPr/>
          </p:nvSpPr>
          <p:spPr>
            <a:xfrm>
              <a:off x="-1234827" y="3158606"/>
              <a:ext cx="29844" cy="33960"/>
            </a:xfrm>
            <a:custGeom>
              <a:avLst/>
              <a:gdLst/>
              <a:ahLst/>
              <a:cxnLst/>
              <a:rect l="l" t="t" r="r" b="b"/>
              <a:pathLst>
                <a:path w="319" h="363" extrusionOk="0">
                  <a:moveTo>
                    <a:pt x="232" y="0"/>
                  </a:moveTo>
                  <a:cubicBezTo>
                    <a:pt x="223" y="0"/>
                    <a:pt x="214" y="2"/>
                    <a:pt x="204" y="5"/>
                  </a:cubicBezTo>
                  <a:cubicBezTo>
                    <a:pt x="158" y="20"/>
                    <a:pt x="122" y="50"/>
                    <a:pt x="92" y="69"/>
                  </a:cubicBezTo>
                  <a:cubicBezTo>
                    <a:pt x="77" y="80"/>
                    <a:pt x="56" y="88"/>
                    <a:pt x="47" y="94"/>
                  </a:cubicBezTo>
                  <a:cubicBezTo>
                    <a:pt x="38" y="99"/>
                    <a:pt x="43" y="110"/>
                    <a:pt x="38" y="115"/>
                  </a:cubicBezTo>
                  <a:cubicBezTo>
                    <a:pt x="31" y="121"/>
                    <a:pt x="32" y="129"/>
                    <a:pt x="28" y="137"/>
                  </a:cubicBezTo>
                  <a:cubicBezTo>
                    <a:pt x="27" y="139"/>
                    <a:pt x="24" y="140"/>
                    <a:pt x="21" y="140"/>
                  </a:cubicBezTo>
                  <a:cubicBezTo>
                    <a:pt x="16" y="140"/>
                    <a:pt x="10" y="139"/>
                    <a:pt x="5" y="139"/>
                  </a:cubicBezTo>
                  <a:cubicBezTo>
                    <a:pt x="3" y="139"/>
                    <a:pt x="1" y="139"/>
                    <a:pt x="1" y="141"/>
                  </a:cubicBezTo>
                  <a:cubicBezTo>
                    <a:pt x="2" y="154"/>
                    <a:pt x="5" y="166"/>
                    <a:pt x="8" y="177"/>
                  </a:cubicBezTo>
                  <a:cubicBezTo>
                    <a:pt x="22" y="230"/>
                    <a:pt x="39" y="282"/>
                    <a:pt x="58" y="332"/>
                  </a:cubicBezTo>
                  <a:cubicBezTo>
                    <a:pt x="69" y="354"/>
                    <a:pt x="88" y="363"/>
                    <a:pt x="116" y="363"/>
                  </a:cubicBezTo>
                  <a:cubicBezTo>
                    <a:pt x="126" y="363"/>
                    <a:pt x="137" y="362"/>
                    <a:pt x="150" y="359"/>
                  </a:cubicBezTo>
                  <a:cubicBezTo>
                    <a:pt x="152" y="359"/>
                    <a:pt x="154" y="359"/>
                    <a:pt x="156" y="359"/>
                  </a:cubicBezTo>
                  <a:cubicBezTo>
                    <a:pt x="170" y="359"/>
                    <a:pt x="190" y="362"/>
                    <a:pt x="209" y="362"/>
                  </a:cubicBezTo>
                  <a:cubicBezTo>
                    <a:pt x="225" y="362"/>
                    <a:pt x="239" y="360"/>
                    <a:pt x="249" y="353"/>
                  </a:cubicBezTo>
                  <a:cubicBezTo>
                    <a:pt x="272" y="336"/>
                    <a:pt x="285" y="310"/>
                    <a:pt x="301" y="287"/>
                  </a:cubicBezTo>
                  <a:cubicBezTo>
                    <a:pt x="317" y="264"/>
                    <a:pt x="291" y="226"/>
                    <a:pt x="298" y="201"/>
                  </a:cubicBezTo>
                  <a:cubicBezTo>
                    <a:pt x="306" y="177"/>
                    <a:pt x="319" y="154"/>
                    <a:pt x="317" y="128"/>
                  </a:cubicBezTo>
                  <a:cubicBezTo>
                    <a:pt x="317" y="102"/>
                    <a:pt x="311" y="76"/>
                    <a:pt x="298" y="53"/>
                  </a:cubicBezTo>
                  <a:cubicBezTo>
                    <a:pt x="278" y="20"/>
                    <a:pt x="260" y="0"/>
                    <a:pt x="23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574" name="Google Shape;1574;p17"/>
            <p:cNvSpPr/>
            <p:nvPr/>
          </p:nvSpPr>
          <p:spPr>
            <a:xfrm>
              <a:off x="-4995507" y="2439065"/>
              <a:ext cx="85416" cy="35925"/>
            </a:xfrm>
            <a:custGeom>
              <a:avLst/>
              <a:gdLst/>
              <a:ahLst/>
              <a:cxnLst/>
              <a:rect l="l" t="t" r="r" b="b"/>
              <a:pathLst>
                <a:path w="913" h="384" extrusionOk="0">
                  <a:moveTo>
                    <a:pt x="614" y="1"/>
                  </a:moveTo>
                  <a:cubicBezTo>
                    <a:pt x="610" y="1"/>
                    <a:pt x="606" y="1"/>
                    <a:pt x="603" y="1"/>
                  </a:cubicBezTo>
                  <a:cubicBezTo>
                    <a:pt x="563" y="7"/>
                    <a:pt x="522" y="23"/>
                    <a:pt x="481" y="30"/>
                  </a:cubicBezTo>
                  <a:cubicBezTo>
                    <a:pt x="442" y="37"/>
                    <a:pt x="412" y="84"/>
                    <a:pt x="368" y="94"/>
                  </a:cubicBezTo>
                  <a:cubicBezTo>
                    <a:pt x="326" y="102"/>
                    <a:pt x="284" y="104"/>
                    <a:pt x="244" y="113"/>
                  </a:cubicBezTo>
                  <a:cubicBezTo>
                    <a:pt x="203" y="124"/>
                    <a:pt x="162" y="136"/>
                    <a:pt x="123" y="151"/>
                  </a:cubicBezTo>
                  <a:cubicBezTo>
                    <a:pt x="49" y="181"/>
                    <a:pt x="0" y="199"/>
                    <a:pt x="4" y="247"/>
                  </a:cubicBezTo>
                  <a:cubicBezTo>
                    <a:pt x="7" y="296"/>
                    <a:pt x="60" y="335"/>
                    <a:pt x="146" y="357"/>
                  </a:cubicBezTo>
                  <a:cubicBezTo>
                    <a:pt x="191" y="371"/>
                    <a:pt x="239" y="379"/>
                    <a:pt x="286" y="383"/>
                  </a:cubicBezTo>
                  <a:cubicBezTo>
                    <a:pt x="288" y="383"/>
                    <a:pt x="290" y="383"/>
                    <a:pt x="292" y="383"/>
                  </a:cubicBezTo>
                  <a:cubicBezTo>
                    <a:pt x="335" y="383"/>
                    <a:pt x="378" y="368"/>
                    <a:pt x="423" y="363"/>
                  </a:cubicBezTo>
                  <a:cubicBezTo>
                    <a:pt x="469" y="356"/>
                    <a:pt x="514" y="345"/>
                    <a:pt x="558" y="331"/>
                  </a:cubicBezTo>
                  <a:cubicBezTo>
                    <a:pt x="603" y="319"/>
                    <a:pt x="656" y="333"/>
                    <a:pt x="697" y="315"/>
                  </a:cubicBezTo>
                  <a:cubicBezTo>
                    <a:pt x="739" y="296"/>
                    <a:pt x="780" y="273"/>
                    <a:pt x="818" y="244"/>
                  </a:cubicBezTo>
                  <a:cubicBezTo>
                    <a:pt x="886" y="188"/>
                    <a:pt x="912" y="110"/>
                    <a:pt x="886" y="49"/>
                  </a:cubicBezTo>
                  <a:cubicBezTo>
                    <a:pt x="877" y="28"/>
                    <a:pt x="850" y="22"/>
                    <a:pt x="808" y="22"/>
                  </a:cubicBezTo>
                  <a:cubicBezTo>
                    <a:pt x="789" y="22"/>
                    <a:pt x="767" y="23"/>
                    <a:pt x="742" y="24"/>
                  </a:cubicBezTo>
                  <a:cubicBezTo>
                    <a:pt x="740" y="25"/>
                    <a:pt x="739" y="25"/>
                    <a:pt x="737" y="25"/>
                  </a:cubicBezTo>
                  <a:cubicBezTo>
                    <a:pt x="702" y="25"/>
                    <a:pt x="656" y="1"/>
                    <a:pt x="61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575" name="Google Shape;1575;p17"/>
            <p:cNvSpPr/>
            <p:nvPr/>
          </p:nvSpPr>
          <p:spPr>
            <a:xfrm>
              <a:off x="-4352308" y="3114822"/>
              <a:ext cx="28441" cy="30686"/>
            </a:xfrm>
            <a:custGeom>
              <a:avLst/>
              <a:gdLst/>
              <a:ahLst/>
              <a:cxnLst/>
              <a:rect l="l" t="t" r="r" b="b"/>
              <a:pathLst>
                <a:path w="304" h="328" extrusionOk="0">
                  <a:moveTo>
                    <a:pt x="131" y="1"/>
                  </a:moveTo>
                  <a:cubicBezTo>
                    <a:pt x="127" y="1"/>
                    <a:pt x="123" y="1"/>
                    <a:pt x="119" y="1"/>
                  </a:cubicBezTo>
                  <a:cubicBezTo>
                    <a:pt x="87" y="4"/>
                    <a:pt x="65" y="7"/>
                    <a:pt x="38" y="46"/>
                  </a:cubicBezTo>
                  <a:cubicBezTo>
                    <a:pt x="12" y="83"/>
                    <a:pt x="1" y="128"/>
                    <a:pt x="5" y="172"/>
                  </a:cubicBezTo>
                  <a:cubicBezTo>
                    <a:pt x="5" y="192"/>
                    <a:pt x="9" y="213"/>
                    <a:pt x="14" y="233"/>
                  </a:cubicBezTo>
                  <a:cubicBezTo>
                    <a:pt x="21" y="248"/>
                    <a:pt x="38" y="249"/>
                    <a:pt x="47" y="260"/>
                  </a:cubicBezTo>
                  <a:cubicBezTo>
                    <a:pt x="58" y="270"/>
                    <a:pt x="70" y="278"/>
                    <a:pt x="84" y="285"/>
                  </a:cubicBezTo>
                  <a:cubicBezTo>
                    <a:pt x="96" y="293"/>
                    <a:pt x="93" y="322"/>
                    <a:pt x="108" y="326"/>
                  </a:cubicBezTo>
                  <a:cubicBezTo>
                    <a:pt x="116" y="327"/>
                    <a:pt x="124" y="328"/>
                    <a:pt x="132" y="328"/>
                  </a:cubicBezTo>
                  <a:cubicBezTo>
                    <a:pt x="141" y="328"/>
                    <a:pt x="151" y="327"/>
                    <a:pt x="160" y="324"/>
                  </a:cubicBezTo>
                  <a:cubicBezTo>
                    <a:pt x="198" y="314"/>
                    <a:pt x="247" y="271"/>
                    <a:pt x="284" y="215"/>
                  </a:cubicBezTo>
                  <a:cubicBezTo>
                    <a:pt x="303" y="187"/>
                    <a:pt x="299" y="165"/>
                    <a:pt x="290" y="131"/>
                  </a:cubicBezTo>
                  <a:cubicBezTo>
                    <a:pt x="286" y="116"/>
                    <a:pt x="298" y="67"/>
                    <a:pt x="290" y="55"/>
                  </a:cubicBezTo>
                  <a:cubicBezTo>
                    <a:pt x="283" y="41"/>
                    <a:pt x="268" y="37"/>
                    <a:pt x="257" y="26"/>
                  </a:cubicBezTo>
                  <a:cubicBezTo>
                    <a:pt x="255" y="24"/>
                    <a:pt x="253" y="24"/>
                    <a:pt x="251" y="24"/>
                  </a:cubicBezTo>
                  <a:cubicBezTo>
                    <a:pt x="240" y="24"/>
                    <a:pt x="221" y="35"/>
                    <a:pt x="208" y="35"/>
                  </a:cubicBezTo>
                  <a:cubicBezTo>
                    <a:pt x="206" y="35"/>
                    <a:pt x="203" y="34"/>
                    <a:pt x="201" y="33"/>
                  </a:cubicBezTo>
                  <a:cubicBezTo>
                    <a:pt x="189" y="25"/>
                    <a:pt x="181" y="11"/>
                    <a:pt x="167" y="7"/>
                  </a:cubicBezTo>
                  <a:cubicBezTo>
                    <a:pt x="156" y="3"/>
                    <a:pt x="143" y="1"/>
                    <a:pt x="1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576" name="Google Shape;1576;p17"/>
            <p:cNvSpPr/>
            <p:nvPr/>
          </p:nvSpPr>
          <p:spPr>
            <a:xfrm>
              <a:off x="-3865254" y="3236258"/>
              <a:ext cx="65489" cy="46310"/>
            </a:xfrm>
            <a:custGeom>
              <a:avLst/>
              <a:gdLst/>
              <a:ahLst/>
              <a:cxnLst/>
              <a:rect l="l" t="t" r="r" b="b"/>
              <a:pathLst>
                <a:path w="700" h="495" extrusionOk="0">
                  <a:moveTo>
                    <a:pt x="101" y="0"/>
                  </a:moveTo>
                  <a:cubicBezTo>
                    <a:pt x="55" y="0"/>
                    <a:pt x="25" y="9"/>
                    <a:pt x="14" y="45"/>
                  </a:cubicBezTo>
                  <a:cubicBezTo>
                    <a:pt x="0" y="91"/>
                    <a:pt x="28" y="143"/>
                    <a:pt x="74" y="195"/>
                  </a:cubicBezTo>
                  <a:cubicBezTo>
                    <a:pt x="99" y="223"/>
                    <a:pt x="123" y="251"/>
                    <a:pt x="150" y="276"/>
                  </a:cubicBezTo>
                  <a:cubicBezTo>
                    <a:pt x="176" y="297"/>
                    <a:pt x="212" y="305"/>
                    <a:pt x="239" y="325"/>
                  </a:cubicBezTo>
                  <a:cubicBezTo>
                    <a:pt x="266" y="345"/>
                    <a:pt x="295" y="358"/>
                    <a:pt x="325" y="376"/>
                  </a:cubicBezTo>
                  <a:cubicBezTo>
                    <a:pt x="355" y="395"/>
                    <a:pt x="367" y="436"/>
                    <a:pt x="396" y="450"/>
                  </a:cubicBezTo>
                  <a:cubicBezTo>
                    <a:pt x="426" y="465"/>
                    <a:pt x="458" y="478"/>
                    <a:pt x="492" y="488"/>
                  </a:cubicBezTo>
                  <a:cubicBezTo>
                    <a:pt x="509" y="492"/>
                    <a:pt x="526" y="494"/>
                    <a:pt x="543" y="494"/>
                  </a:cubicBezTo>
                  <a:cubicBezTo>
                    <a:pt x="593" y="494"/>
                    <a:pt x="641" y="476"/>
                    <a:pt x="676" y="440"/>
                  </a:cubicBezTo>
                  <a:cubicBezTo>
                    <a:pt x="700" y="415"/>
                    <a:pt x="681" y="373"/>
                    <a:pt x="642" y="310"/>
                  </a:cubicBezTo>
                  <a:cubicBezTo>
                    <a:pt x="623" y="281"/>
                    <a:pt x="621" y="218"/>
                    <a:pt x="589" y="186"/>
                  </a:cubicBezTo>
                  <a:cubicBezTo>
                    <a:pt x="562" y="158"/>
                    <a:pt x="525" y="139"/>
                    <a:pt x="492" y="114"/>
                  </a:cubicBezTo>
                  <a:cubicBezTo>
                    <a:pt x="460" y="90"/>
                    <a:pt x="407" y="103"/>
                    <a:pt x="370" y="84"/>
                  </a:cubicBezTo>
                  <a:cubicBezTo>
                    <a:pt x="334" y="65"/>
                    <a:pt x="302" y="41"/>
                    <a:pt x="266" y="28"/>
                  </a:cubicBezTo>
                  <a:cubicBezTo>
                    <a:pt x="228" y="15"/>
                    <a:pt x="189" y="7"/>
                    <a:pt x="149" y="2"/>
                  </a:cubicBezTo>
                  <a:cubicBezTo>
                    <a:pt x="131" y="1"/>
                    <a:pt x="115" y="0"/>
                    <a:pt x="10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577" name="Google Shape;1577;p17"/>
            <p:cNvSpPr/>
            <p:nvPr/>
          </p:nvSpPr>
          <p:spPr>
            <a:xfrm>
              <a:off x="-2713016" y="3382112"/>
              <a:ext cx="79241" cy="31809"/>
            </a:xfrm>
            <a:custGeom>
              <a:avLst/>
              <a:gdLst/>
              <a:ahLst/>
              <a:cxnLst/>
              <a:rect l="l" t="t" r="r" b="b"/>
              <a:pathLst>
                <a:path w="847" h="340" extrusionOk="0">
                  <a:moveTo>
                    <a:pt x="569" y="1"/>
                  </a:moveTo>
                  <a:cubicBezTo>
                    <a:pt x="538" y="1"/>
                    <a:pt x="506" y="6"/>
                    <a:pt x="474" y="6"/>
                  </a:cubicBezTo>
                  <a:cubicBezTo>
                    <a:pt x="432" y="6"/>
                    <a:pt x="395" y="49"/>
                    <a:pt x="353" y="55"/>
                  </a:cubicBezTo>
                  <a:cubicBezTo>
                    <a:pt x="311" y="60"/>
                    <a:pt x="269" y="60"/>
                    <a:pt x="230" y="70"/>
                  </a:cubicBezTo>
                  <a:cubicBezTo>
                    <a:pt x="189" y="81"/>
                    <a:pt x="150" y="94"/>
                    <a:pt x="112" y="113"/>
                  </a:cubicBezTo>
                  <a:cubicBezTo>
                    <a:pt x="44" y="149"/>
                    <a:pt x="0" y="175"/>
                    <a:pt x="12" y="221"/>
                  </a:cubicBezTo>
                  <a:cubicBezTo>
                    <a:pt x="23" y="269"/>
                    <a:pt x="79" y="299"/>
                    <a:pt x="153" y="315"/>
                  </a:cubicBezTo>
                  <a:cubicBezTo>
                    <a:pt x="192" y="326"/>
                    <a:pt x="233" y="334"/>
                    <a:pt x="274" y="340"/>
                  </a:cubicBezTo>
                  <a:cubicBezTo>
                    <a:pt x="277" y="340"/>
                    <a:pt x="281" y="340"/>
                    <a:pt x="284" y="340"/>
                  </a:cubicBezTo>
                  <a:cubicBezTo>
                    <a:pt x="318" y="340"/>
                    <a:pt x="352" y="328"/>
                    <a:pt x="387" y="327"/>
                  </a:cubicBezTo>
                  <a:cubicBezTo>
                    <a:pt x="424" y="327"/>
                    <a:pt x="461" y="319"/>
                    <a:pt x="500" y="315"/>
                  </a:cubicBezTo>
                  <a:cubicBezTo>
                    <a:pt x="502" y="315"/>
                    <a:pt x="505" y="315"/>
                    <a:pt x="507" y="315"/>
                  </a:cubicBezTo>
                  <a:cubicBezTo>
                    <a:pt x="538" y="315"/>
                    <a:pt x="571" y="330"/>
                    <a:pt x="601" y="330"/>
                  </a:cubicBezTo>
                  <a:cubicBezTo>
                    <a:pt x="606" y="330"/>
                    <a:pt x="610" y="329"/>
                    <a:pt x="615" y="329"/>
                  </a:cubicBezTo>
                  <a:cubicBezTo>
                    <a:pt x="653" y="322"/>
                    <a:pt x="691" y="311"/>
                    <a:pt x="727" y="296"/>
                  </a:cubicBezTo>
                  <a:cubicBezTo>
                    <a:pt x="796" y="266"/>
                    <a:pt x="844" y="207"/>
                    <a:pt x="845" y="139"/>
                  </a:cubicBezTo>
                  <a:cubicBezTo>
                    <a:pt x="846" y="105"/>
                    <a:pt x="799" y="86"/>
                    <a:pt x="725" y="64"/>
                  </a:cubicBezTo>
                  <a:cubicBezTo>
                    <a:pt x="690" y="53"/>
                    <a:pt x="646" y="8"/>
                    <a:pt x="600" y="3"/>
                  </a:cubicBezTo>
                  <a:cubicBezTo>
                    <a:pt x="590" y="1"/>
                    <a:pt x="579" y="1"/>
                    <a:pt x="5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578" name="Google Shape;1578;p17"/>
            <p:cNvSpPr/>
            <p:nvPr/>
          </p:nvSpPr>
          <p:spPr>
            <a:xfrm>
              <a:off x="-1711964" y="2377038"/>
              <a:ext cx="36954" cy="32089"/>
            </a:xfrm>
            <a:custGeom>
              <a:avLst/>
              <a:gdLst/>
              <a:ahLst/>
              <a:cxnLst/>
              <a:rect l="l" t="t" r="r" b="b"/>
              <a:pathLst>
                <a:path w="395" h="343" extrusionOk="0">
                  <a:moveTo>
                    <a:pt x="188" y="0"/>
                  </a:moveTo>
                  <a:cubicBezTo>
                    <a:pt x="187" y="0"/>
                    <a:pt x="186" y="0"/>
                    <a:pt x="184" y="0"/>
                  </a:cubicBezTo>
                  <a:cubicBezTo>
                    <a:pt x="167" y="3"/>
                    <a:pt x="153" y="17"/>
                    <a:pt x="137" y="24"/>
                  </a:cubicBezTo>
                  <a:cubicBezTo>
                    <a:pt x="119" y="30"/>
                    <a:pt x="124" y="74"/>
                    <a:pt x="109" y="82"/>
                  </a:cubicBezTo>
                  <a:cubicBezTo>
                    <a:pt x="93" y="89"/>
                    <a:pt x="77" y="97"/>
                    <a:pt x="62" y="108"/>
                  </a:cubicBezTo>
                  <a:cubicBezTo>
                    <a:pt x="48" y="120"/>
                    <a:pt x="37" y="137"/>
                    <a:pt x="28" y="153"/>
                  </a:cubicBezTo>
                  <a:cubicBezTo>
                    <a:pt x="11" y="189"/>
                    <a:pt x="0" y="210"/>
                    <a:pt x="26" y="253"/>
                  </a:cubicBezTo>
                  <a:cubicBezTo>
                    <a:pt x="49" y="292"/>
                    <a:pt x="88" y="321"/>
                    <a:pt x="134" y="330"/>
                  </a:cubicBezTo>
                  <a:cubicBezTo>
                    <a:pt x="156" y="337"/>
                    <a:pt x="179" y="341"/>
                    <a:pt x="202" y="343"/>
                  </a:cubicBezTo>
                  <a:cubicBezTo>
                    <a:pt x="220" y="341"/>
                    <a:pt x="232" y="325"/>
                    <a:pt x="250" y="319"/>
                  </a:cubicBezTo>
                  <a:cubicBezTo>
                    <a:pt x="266" y="311"/>
                    <a:pt x="281" y="302"/>
                    <a:pt x="295" y="291"/>
                  </a:cubicBezTo>
                  <a:cubicBezTo>
                    <a:pt x="300" y="288"/>
                    <a:pt x="306" y="287"/>
                    <a:pt x="313" y="287"/>
                  </a:cubicBezTo>
                  <a:cubicBezTo>
                    <a:pt x="319" y="287"/>
                    <a:pt x="325" y="288"/>
                    <a:pt x="331" y="288"/>
                  </a:cubicBezTo>
                  <a:cubicBezTo>
                    <a:pt x="339" y="288"/>
                    <a:pt x="346" y="287"/>
                    <a:pt x="351" y="281"/>
                  </a:cubicBezTo>
                  <a:cubicBezTo>
                    <a:pt x="366" y="266"/>
                    <a:pt x="375" y="249"/>
                    <a:pt x="382" y="228"/>
                  </a:cubicBezTo>
                  <a:cubicBezTo>
                    <a:pt x="394" y="186"/>
                    <a:pt x="379" y="122"/>
                    <a:pt x="345" y="65"/>
                  </a:cubicBezTo>
                  <a:cubicBezTo>
                    <a:pt x="327" y="36"/>
                    <a:pt x="302" y="32"/>
                    <a:pt x="263" y="29"/>
                  </a:cubicBezTo>
                  <a:cubicBezTo>
                    <a:pt x="246" y="28"/>
                    <a:pt x="210" y="0"/>
                    <a:pt x="18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579" name="Google Shape;1579;p17"/>
            <p:cNvSpPr/>
            <p:nvPr/>
          </p:nvSpPr>
          <p:spPr>
            <a:xfrm>
              <a:off x="-4480667" y="1494615"/>
              <a:ext cx="797556" cy="558430"/>
            </a:xfrm>
            <a:custGeom>
              <a:avLst/>
              <a:gdLst/>
              <a:ahLst/>
              <a:cxnLst/>
              <a:rect l="l" t="t" r="r" b="b"/>
              <a:pathLst>
                <a:path w="8525" h="5969" extrusionOk="0">
                  <a:moveTo>
                    <a:pt x="8475" y="1"/>
                  </a:moveTo>
                  <a:cubicBezTo>
                    <a:pt x="8403" y="1"/>
                    <a:pt x="7870" y="200"/>
                    <a:pt x="7102" y="555"/>
                  </a:cubicBezTo>
                  <a:cubicBezTo>
                    <a:pt x="6707" y="740"/>
                    <a:pt x="6231" y="932"/>
                    <a:pt x="5750" y="1205"/>
                  </a:cubicBezTo>
                  <a:cubicBezTo>
                    <a:pt x="5333" y="1434"/>
                    <a:pt x="4905" y="1708"/>
                    <a:pt x="4470" y="1989"/>
                  </a:cubicBezTo>
                  <a:cubicBezTo>
                    <a:pt x="4053" y="2260"/>
                    <a:pt x="3661" y="2584"/>
                    <a:pt x="3266" y="2884"/>
                  </a:cubicBezTo>
                  <a:cubicBezTo>
                    <a:pt x="2854" y="3196"/>
                    <a:pt x="2454" y="3506"/>
                    <a:pt x="2097" y="3821"/>
                  </a:cubicBezTo>
                  <a:cubicBezTo>
                    <a:pt x="1678" y="4180"/>
                    <a:pt x="1310" y="4535"/>
                    <a:pt x="1003" y="4846"/>
                  </a:cubicBezTo>
                  <a:cubicBezTo>
                    <a:pt x="374" y="5488"/>
                    <a:pt x="0" y="5937"/>
                    <a:pt x="33" y="5966"/>
                  </a:cubicBezTo>
                  <a:cubicBezTo>
                    <a:pt x="34" y="5968"/>
                    <a:pt x="36" y="5968"/>
                    <a:pt x="39" y="5968"/>
                  </a:cubicBezTo>
                  <a:cubicBezTo>
                    <a:pt x="105" y="5968"/>
                    <a:pt x="513" y="5568"/>
                    <a:pt x="1148" y="4993"/>
                  </a:cubicBezTo>
                  <a:cubicBezTo>
                    <a:pt x="1471" y="4703"/>
                    <a:pt x="1853" y="4371"/>
                    <a:pt x="2276" y="4026"/>
                  </a:cubicBezTo>
                  <a:cubicBezTo>
                    <a:pt x="2638" y="3724"/>
                    <a:pt x="3026" y="3406"/>
                    <a:pt x="3435" y="3099"/>
                  </a:cubicBezTo>
                  <a:cubicBezTo>
                    <a:pt x="3830" y="2806"/>
                    <a:pt x="4237" y="2515"/>
                    <a:pt x="4647" y="2243"/>
                  </a:cubicBezTo>
                  <a:cubicBezTo>
                    <a:pt x="5075" y="1964"/>
                    <a:pt x="5514" y="1720"/>
                    <a:pt x="5920" y="1483"/>
                  </a:cubicBezTo>
                  <a:cubicBezTo>
                    <a:pt x="6389" y="1203"/>
                    <a:pt x="6833" y="964"/>
                    <a:pt x="7215" y="758"/>
                  </a:cubicBezTo>
                  <a:cubicBezTo>
                    <a:pt x="8007" y="335"/>
                    <a:pt x="8525" y="62"/>
                    <a:pt x="8483" y="3"/>
                  </a:cubicBezTo>
                  <a:cubicBezTo>
                    <a:pt x="8482" y="1"/>
                    <a:pt x="8479" y="1"/>
                    <a:pt x="84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580" name="Google Shape;1580;p17"/>
            <p:cNvSpPr/>
            <p:nvPr/>
          </p:nvSpPr>
          <p:spPr>
            <a:xfrm>
              <a:off x="-4626428" y="2086546"/>
              <a:ext cx="219106" cy="98701"/>
            </a:xfrm>
            <a:custGeom>
              <a:avLst/>
              <a:gdLst/>
              <a:ahLst/>
              <a:cxnLst/>
              <a:rect l="l" t="t" r="r" b="b"/>
              <a:pathLst>
                <a:path w="2342" h="1055" extrusionOk="0">
                  <a:moveTo>
                    <a:pt x="2282" y="0"/>
                  </a:moveTo>
                  <a:cubicBezTo>
                    <a:pt x="2230" y="0"/>
                    <a:pt x="2112" y="37"/>
                    <a:pt x="1953" y="90"/>
                  </a:cubicBezTo>
                  <a:cubicBezTo>
                    <a:pt x="1852" y="123"/>
                    <a:pt x="1722" y="130"/>
                    <a:pt x="1599" y="178"/>
                  </a:cubicBezTo>
                  <a:cubicBezTo>
                    <a:pt x="1493" y="218"/>
                    <a:pt x="1384" y="272"/>
                    <a:pt x="1270" y="319"/>
                  </a:cubicBezTo>
                  <a:cubicBezTo>
                    <a:pt x="1160" y="364"/>
                    <a:pt x="1066" y="450"/>
                    <a:pt x="958" y="499"/>
                  </a:cubicBezTo>
                  <a:cubicBezTo>
                    <a:pt x="845" y="550"/>
                    <a:pt x="732" y="592"/>
                    <a:pt x="630" y="642"/>
                  </a:cubicBezTo>
                  <a:cubicBezTo>
                    <a:pt x="511" y="700"/>
                    <a:pt x="402" y="755"/>
                    <a:pt x="311" y="809"/>
                  </a:cubicBezTo>
                  <a:cubicBezTo>
                    <a:pt x="123" y="914"/>
                    <a:pt x="0" y="984"/>
                    <a:pt x="18" y="1029"/>
                  </a:cubicBezTo>
                  <a:cubicBezTo>
                    <a:pt x="25" y="1047"/>
                    <a:pt x="51" y="1055"/>
                    <a:pt x="91" y="1055"/>
                  </a:cubicBezTo>
                  <a:cubicBezTo>
                    <a:pt x="157" y="1055"/>
                    <a:pt x="262" y="1034"/>
                    <a:pt x="391" y="997"/>
                  </a:cubicBezTo>
                  <a:cubicBezTo>
                    <a:pt x="493" y="968"/>
                    <a:pt x="613" y="937"/>
                    <a:pt x="737" y="892"/>
                  </a:cubicBezTo>
                  <a:cubicBezTo>
                    <a:pt x="847" y="852"/>
                    <a:pt x="954" y="795"/>
                    <a:pt x="1070" y="749"/>
                  </a:cubicBezTo>
                  <a:cubicBezTo>
                    <a:pt x="1180" y="704"/>
                    <a:pt x="1290" y="651"/>
                    <a:pt x="1399" y="601"/>
                  </a:cubicBezTo>
                  <a:cubicBezTo>
                    <a:pt x="1513" y="550"/>
                    <a:pt x="1636" y="524"/>
                    <a:pt x="1738" y="473"/>
                  </a:cubicBezTo>
                  <a:cubicBezTo>
                    <a:pt x="1855" y="412"/>
                    <a:pt x="1964" y="353"/>
                    <a:pt x="2054" y="297"/>
                  </a:cubicBezTo>
                  <a:cubicBezTo>
                    <a:pt x="2242" y="183"/>
                    <a:pt x="2342" y="68"/>
                    <a:pt x="2310" y="10"/>
                  </a:cubicBezTo>
                  <a:cubicBezTo>
                    <a:pt x="2307" y="3"/>
                    <a:pt x="2297" y="0"/>
                    <a:pt x="22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581" name="Google Shape;1581;p17"/>
            <p:cNvSpPr/>
            <p:nvPr/>
          </p:nvSpPr>
          <p:spPr>
            <a:xfrm>
              <a:off x="-4700805" y="2200591"/>
              <a:ext cx="141549" cy="57817"/>
            </a:xfrm>
            <a:custGeom>
              <a:avLst/>
              <a:gdLst/>
              <a:ahLst/>
              <a:cxnLst/>
              <a:rect l="l" t="t" r="r" b="b"/>
              <a:pathLst>
                <a:path w="1513" h="618" extrusionOk="0">
                  <a:moveTo>
                    <a:pt x="1447" y="1"/>
                  </a:moveTo>
                  <a:cubicBezTo>
                    <a:pt x="1408" y="1"/>
                    <a:pt x="1339" y="24"/>
                    <a:pt x="1246" y="53"/>
                  </a:cubicBezTo>
                  <a:cubicBezTo>
                    <a:pt x="1184" y="74"/>
                    <a:pt x="1098" y="64"/>
                    <a:pt x="1021" y="90"/>
                  </a:cubicBezTo>
                  <a:lnTo>
                    <a:pt x="818" y="170"/>
                  </a:lnTo>
                  <a:cubicBezTo>
                    <a:pt x="751" y="194"/>
                    <a:pt x="696" y="256"/>
                    <a:pt x="626" y="279"/>
                  </a:cubicBezTo>
                  <a:lnTo>
                    <a:pt x="416" y="342"/>
                  </a:lnTo>
                  <a:lnTo>
                    <a:pt x="208" y="417"/>
                  </a:lnTo>
                  <a:cubicBezTo>
                    <a:pt x="84" y="466"/>
                    <a:pt x="0" y="496"/>
                    <a:pt x="10" y="544"/>
                  </a:cubicBezTo>
                  <a:cubicBezTo>
                    <a:pt x="18" y="590"/>
                    <a:pt x="112" y="617"/>
                    <a:pt x="254" y="617"/>
                  </a:cubicBezTo>
                  <a:cubicBezTo>
                    <a:pt x="264" y="618"/>
                    <a:pt x="273" y="618"/>
                    <a:pt x="283" y="618"/>
                  </a:cubicBezTo>
                  <a:cubicBezTo>
                    <a:pt x="352" y="618"/>
                    <a:pt x="422" y="613"/>
                    <a:pt x="490" y="604"/>
                  </a:cubicBezTo>
                  <a:cubicBezTo>
                    <a:pt x="563" y="593"/>
                    <a:pt x="637" y="560"/>
                    <a:pt x="713" y="540"/>
                  </a:cubicBezTo>
                  <a:cubicBezTo>
                    <a:pt x="788" y="517"/>
                    <a:pt x="862" y="489"/>
                    <a:pt x="933" y="459"/>
                  </a:cubicBezTo>
                  <a:cubicBezTo>
                    <a:pt x="1008" y="429"/>
                    <a:pt x="1091" y="424"/>
                    <a:pt x="1156" y="388"/>
                  </a:cubicBezTo>
                  <a:cubicBezTo>
                    <a:pt x="1226" y="352"/>
                    <a:pt x="1291" y="308"/>
                    <a:pt x="1354" y="259"/>
                  </a:cubicBezTo>
                  <a:cubicBezTo>
                    <a:pt x="1466" y="169"/>
                    <a:pt x="1512" y="69"/>
                    <a:pt x="1477" y="12"/>
                  </a:cubicBezTo>
                  <a:cubicBezTo>
                    <a:pt x="1471" y="4"/>
                    <a:pt x="1461" y="1"/>
                    <a:pt x="14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582" name="Google Shape;1582;p17"/>
            <p:cNvSpPr/>
            <p:nvPr/>
          </p:nvSpPr>
          <p:spPr>
            <a:xfrm>
              <a:off x="-3565313" y="1440446"/>
              <a:ext cx="32183" cy="30967"/>
            </a:xfrm>
            <a:custGeom>
              <a:avLst/>
              <a:gdLst/>
              <a:ahLst/>
              <a:cxnLst/>
              <a:rect l="l" t="t" r="r" b="b"/>
              <a:pathLst>
                <a:path w="344" h="331" extrusionOk="0">
                  <a:moveTo>
                    <a:pt x="196" y="0"/>
                  </a:moveTo>
                  <a:cubicBezTo>
                    <a:pt x="182" y="0"/>
                    <a:pt x="170" y="8"/>
                    <a:pt x="156" y="9"/>
                  </a:cubicBezTo>
                  <a:cubicBezTo>
                    <a:pt x="141" y="10"/>
                    <a:pt x="137" y="53"/>
                    <a:pt x="120" y="57"/>
                  </a:cubicBezTo>
                  <a:cubicBezTo>
                    <a:pt x="105" y="61"/>
                    <a:pt x="88" y="58"/>
                    <a:pt x="75" y="66"/>
                  </a:cubicBezTo>
                  <a:cubicBezTo>
                    <a:pt x="59" y="74"/>
                    <a:pt x="47" y="87"/>
                    <a:pt x="36" y="99"/>
                  </a:cubicBezTo>
                  <a:cubicBezTo>
                    <a:pt x="14" y="128"/>
                    <a:pt x="0" y="145"/>
                    <a:pt x="13" y="193"/>
                  </a:cubicBezTo>
                  <a:cubicBezTo>
                    <a:pt x="25" y="237"/>
                    <a:pt x="51" y="273"/>
                    <a:pt x="89" y="298"/>
                  </a:cubicBezTo>
                  <a:cubicBezTo>
                    <a:pt x="107" y="312"/>
                    <a:pt x="126" y="323"/>
                    <a:pt x="146" y="329"/>
                  </a:cubicBezTo>
                  <a:cubicBezTo>
                    <a:pt x="149" y="330"/>
                    <a:pt x="151" y="330"/>
                    <a:pt x="153" y="330"/>
                  </a:cubicBezTo>
                  <a:cubicBezTo>
                    <a:pt x="166" y="330"/>
                    <a:pt x="177" y="321"/>
                    <a:pt x="191" y="321"/>
                  </a:cubicBezTo>
                  <a:cubicBezTo>
                    <a:pt x="208" y="320"/>
                    <a:pt x="223" y="316"/>
                    <a:pt x="236" y="309"/>
                  </a:cubicBezTo>
                  <a:cubicBezTo>
                    <a:pt x="238" y="309"/>
                    <a:pt x="239" y="308"/>
                    <a:pt x="241" y="308"/>
                  </a:cubicBezTo>
                  <a:cubicBezTo>
                    <a:pt x="254" y="308"/>
                    <a:pt x="269" y="319"/>
                    <a:pt x="280" y="319"/>
                  </a:cubicBezTo>
                  <a:cubicBezTo>
                    <a:pt x="282" y="319"/>
                    <a:pt x="285" y="318"/>
                    <a:pt x="287" y="317"/>
                  </a:cubicBezTo>
                  <a:cubicBezTo>
                    <a:pt x="302" y="306"/>
                    <a:pt x="314" y="291"/>
                    <a:pt x="323" y="275"/>
                  </a:cubicBezTo>
                  <a:cubicBezTo>
                    <a:pt x="344" y="239"/>
                    <a:pt x="344" y="174"/>
                    <a:pt x="328" y="109"/>
                  </a:cubicBezTo>
                  <a:cubicBezTo>
                    <a:pt x="318" y="76"/>
                    <a:pt x="296" y="65"/>
                    <a:pt x="263" y="51"/>
                  </a:cubicBezTo>
                  <a:cubicBezTo>
                    <a:pt x="248" y="44"/>
                    <a:pt x="219" y="2"/>
                    <a:pt x="202" y="1"/>
                  </a:cubicBezTo>
                  <a:cubicBezTo>
                    <a:pt x="200" y="1"/>
                    <a:pt x="198" y="0"/>
                    <a:pt x="1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583" name="Google Shape;1583;p17"/>
            <p:cNvSpPr/>
            <p:nvPr/>
          </p:nvSpPr>
          <p:spPr>
            <a:xfrm>
              <a:off x="-4063219" y="2227161"/>
              <a:ext cx="26008" cy="30967"/>
            </a:xfrm>
            <a:custGeom>
              <a:avLst/>
              <a:gdLst/>
              <a:ahLst/>
              <a:cxnLst/>
              <a:rect l="l" t="t" r="r" b="b"/>
              <a:pathLst>
                <a:path w="278" h="331" extrusionOk="0">
                  <a:moveTo>
                    <a:pt x="193" y="0"/>
                  </a:moveTo>
                  <a:cubicBezTo>
                    <a:pt x="182" y="0"/>
                    <a:pt x="164" y="27"/>
                    <a:pt x="152" y="27"/>
                  </a:cubicBezTo>
                  <a:cubicBezTo>
                    <a:pt x="152" y="27"/>
                    <a:pt x="151" y="27"/>
                    <a:pt x="151" y="27"/>
                  </a:cubicBezTo>
                  <a:cubicBezTo>
                    <a:pt x="139" y="24"/>
                    <a:pt x="129" y="16"/>
                    <a:pt x="118" y="16"/>
                  </a:cubicBezTo>
                  <a:cubicBezTo>
                    <a:pt x="117" y="16"/>
                    <a:pt x="116" y="16"/>
                    <a:pt x="115" y="16"/>
                  </a:cubicBezTo>
                  <a:cubicBezTo>
                    <a:pt x="100" y="16"/>
                    <a:pt x="85" y="20"/>
                    <a:pt x="73" y="27"/>
                  </a:cubicBezTo>
                  <a:cubicBezTo>
                    <a:pt x="43" y="39"/>
                    <a:pt x="21" y="66"/>
                    <a:pt x="16" y="99"/>
                  </a:cubicBezTo>
                  <a:cubicBezTo>
                    <a:pt x="1" y="160"/>
                    <a:pt x="12" y="226"/>
                    <a:pt x="46" y="279"/>
                  </a:cubicBezTo>
                  <a:cubicBezTo>
                    <a:pt x="55" y="291"/>
                    <a:pt x="70" y="286"/>
                    <a:pt x="81" y="293"/>
                  </a:cubicBezTo>
                  <a:cubicBezTo>
                    <a:pt x="94" y="298"/>
                    <a:pt x="106" y="301"/>
                    <a:pt x="118" y="302"/>
                  </a:cubicBezTo>
                  <a:cubicBezTo>
                    <a:pt x="130" y="305"/>
                    <a:pt x="137" y="331"/>
                    <a:pt x="148" y="331"/>
                  </a:cubicBezTo>
                  <a:cubicBezTo>
                    <a:pt x="148" y="331"/>
                    <a:pt x="149" y="331"/>
                    <a:pt x="149" y="331"/>
                  </a:cubicBezTo>
                  <a:cubicBezTo>
                    <a:pt x="166" y="328"/>
                    <a:pt x="181" y="321"/>
                    <a:pt x="193" y="312"/>
                  </a:cubicBezTo>
                  <a:cubicBezTo>
                    <a:pt x="223" y="288"/>
                    <a:pt x="253" y="231"/>
                    <a:pt x="269" y="166"/>
                  </a:cubicBezTo>
                  <a:cubicBezTo>
                    <a:pt x="278" y="133"/>
                    <a:pt x="268" y="114"/>
                    <a:pt x="252" y="87"/>
                  </a:cubicBezTo>
                  <a:cubicBezTo>
                    <a:pt x="243" y="73"/>
                    <a:pt x="241" y="24"/>
                    <a:pt x="231" y="14"/>
                  </a:cubicBezTo>
                  <a:cubicBezTo>
                    <a:pt x="222" y="5"/>
                    <a:pt x="208" y="6"/>
                    <a:pt x="196" y="1"/>
                  </a:cubicBezTo>
                  <a:cubicBezTo>
                    <a:pt x="195" y="0"/>
                    <a:pt x="194" y="0"/>
                    <a:pt x="1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1584" name="Google Shape;1584;p17"/>
          <p:cNvSpPr/>
          <p:nvPr/>
        </p:nvSpPr>
        <p:spPr>
          <a:xfrm rot="5400000">
            <a:off x="6218503" y="2218088"/>
            <a:ext cx="5146134" cy="704859"/>
          </a:xfrm>
          <a:custGeom>
            <a:avLst/>
            <a:gdLst/>
            <a:ahLst/>
            <a:cxnLst/>
            <a:rect l="l" t="t" r="r" b="b"/>
            <a:pathLst>
              <a:path w="67882" h="7790" extrusionOk="0">
                <a:moveTo>
                  <a:pt x="1" y="1"/>
                </a:moveTo>
                <a:lnTo>
                  <a:pt x="1" y="7790"/>
                </a:lnTo>
                <a:lnTo>
                  <a:pt x="67882" y="7790"/>
                </a:lnTo>
                <a:lnTo>
                  <a:pt x="67882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85" name="Google Shape;1585;p17"/>
          <p:cNvGrpSpPr/>
          <p:nvPr/>
        </p:nvGrpSpPr>
        <p:grpSpPr>
          <a:xfrm rot="5400000">
            <a:off x="7600584" y="1589016"/>
            <a:ext cx="2146582" cy="38556"/>
            <a:chOff x="727444" y="4879925"/>
            <a:chExt cx="2146582" cy="38556"/>
          </a:xfrm>
        </p:grpSpPr>
        <p:sp>
          <p:nvSpPr>
            <p:cNvPr id="1586" name="Google Shape;1586;p17"/>
            <p:cNvSpPr/>
            <p:nvPr/>
          </p:nvSpPr>
          <p:spPr>
            <a:xfrm rot="-5400000">
              <a:off x="724678" y="4882746"/>
              <a:ext cx="38446" cy="32915"/>
            </a:xfrm>
            <a:custGeom>
              <a:avLst/>
              <a:gdLst/>
              <a:ahLst/>
              <a:cxnLst/>
              <a:rect l="l" t="t" r="r" b="b"/>
              <a:pathLst>
                <a:path w="695" h="595" extrusionOk="0">
                  <a:moveTo>
                    <a:pt x="396" y="0"/>
                  </a:moveTo>
                  <a:cubicBezTo>
                    <a:pt x="133" y="0"/>
                    <a:pt x="0" y="320"/>
                    <a:pt x="188" y="507"/>
                  </a:cubicBezTo>
                  <a:cubicBezTo>
                    <a:pt x="248" y="568"/>
                    <a:pt x="323" y="595"/>
                    <a:pt x="396" y="595"/>
                  </a:cubicBezTo>
                  <a:cubicBezTo>
                    <a:pt x="548" y="595"/>
                    <a:pt x="695" y="476"/>
                    <a:pt x="695" y="298"/>
                  </a:cubicBezTo>
                  <a:cubicBezTo>
                    <a:pt x="694" y="133"/>
                    <a:pt x="561" y="0"/>
                    <a:pt x="398" y="0"/>
                  </a:cubicBezTo>
                  <a:cubicBezTo>
                    <a:pt x="397" y="0"/>
                    <a:pt x="397" y="0"/>
                    <a:pt x="3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587;p17"/>
            <p:cNvSpPr/>
            <p:nvPr/>
          </p:nvSpPr>
          <p:spPr>
            <a:xfrm rot="-5400000">
              <a:off x="855953" y="4882746"/>
              <a:ext cx="38501" cy="32971"/>
            </a:xfrm>
            <a:custGeom>
              <a:avLst/>
              <a:gdLst/>
              <a:ahLst/>
              <a:cxnLst/>
              <a:rect l="l" t="t" r="r" b="b"/>
              <a:pathLst>
                <a:path w="696" h="596" extrusionOk="0">
                  <a:moveTo>
                    <a:pt x="399" y="1"/>
                  </a:moveTo>
                  <a:cubicBezTo>
                    <a:pt x="134" y="1"/>
                    <a:pt x="1" y="320"/>
                    <a:pt x="187" y="508"/>
                  </a:cubicBezTo>
                  <a:cubicBezTo>
                    <a:pt x="248" y="569"/>
                    <a:pt x="323" y="596"/>
                    <a:pt x="396" y="596"/>
                  </a:cubicBezTo>
                  <a:cubicBezTo>
                    <a:pt x="549" y="596"/>
                    <a:pt x="695" y="478"/>
                    <a:pt x="696" y="299"/>
                  </a:cubicBezTo>
                  <a:cubicBezTo>
                    <a:pt x="696" y="135"/>
                    <a:pt x="564" y="2"/>
                    <a:pt x="3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17"/>
            <p:cNvSpPr/>
            <p:nvPr/>
          </p:nvSpPr>
          <p:spPr>
            <a:xfrm rot="-5400000">
              <a:off x="987448" y="4882746"/>
              <a:ext cx="38501" cy="32971"/>
            </a:xfrm>
            <a:custGeom>
              <a:avLst/>
              <a:gdLst/>
              <a:ahLst/>
              <a:cxnLst/>
              <a:rect l="l" t="t" r="r" b="b"/>
              <a:pathLst>
                <a:path w="696" h="596" extrusionOk="0">
                  <a:moveTo>
                    <a:pt x="399" y="1"/>
                  </a:moveTo>
                  <a:cubicBezTo>
                    <a:pt x="134" y="1"/>
                    <a:pt x="1" y="321"/>
                    <a:pt x="189" y="508"/>
                  </a:cubicBezTo>
                  <a:cubicBezTo>
                    <a:pt x="249" y="569"/>
                    <a:pt x="324" y="596"/>
                    <a:pt x="397" y="596"/>
                  </a:cubicBezTo>
                  <a:cubicBezTo>
                    <a:pt x="549" y="596"/>
                    <a:pt x="696" y="477"/>
                    <a:pt x="696" y="298"/>
                  </a:cubicBezTo>
                  <a:cubicBezTo>
                    <a:pt x="696" y="134"/>
                    <a:pt x="562" y="1"/>
                    <a:pt x="3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17"/>
            <p:cNvSpPr/>
            <p:nvPr/>
          </p:nvSpPr>
          <p:spPr>
            <a:xfrm rot="-5400000">
              <a:off x="1118916" y="4882718"/>
              <a:ext cx="38446" cy="32971"/>
            </a:xfrm>
            <a:custGeom>
              <a:avLst/>
              <a:gdLst/>
              <a:ahLst/>
              <a:cxnLst/>
              <a:rect l="l" t="t" r="r" b="b"/>
              <a:pathLst>
                <a:path w="695" h="596" extrusionOk="0">
                  <a:moveTo>
                    <a:pt x="396" y="1"/>
                  </a:moveTo>
                  <a:cubicBezTo>
                    <a:pt x="133" y="1"/>
                    <a:pt x="0" y="320"/>
                    <a:pt x="188" y="508"/>
                  </a:cubicBezTo>
                  <a:cubicBezTo>
                    <a:pt x="248" y="568"/>
                    <a:pt x="323" y="595"/>
                    <a:pt x="396" y="595"/>
                  </a:cubicBezTo>
                  <a:cubicBezTo>
                    <a:pt x="548" y="595"/>
                    <a:pt x="695" y="477"/>
                    <a:pt x="695" y="298"/>
                  </a:cubicBezTo>
                  <a:cubicBezTo>
                    <a:pt x="694" y="133"/>
                    <a:pt x="561" y="1"/>
                    <a:pt x="398" y="1"/>
                  </a:cubicBezTo>
                  <a:cubicBezTo>
                    <a:pt x="397" y="1"/>
                    <a:pt x="397" y="1"/>
                    <a:pt x="3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17"/>
            <p:cNvSpPr/>
            <p:nvPr/>
          </p:nvSpPr>
          <p:spPr>
            <a:xfrm rot="-5400000">
              <a:off x="1250329" y="4882746"/>
              <a:ext cx="38446" cy="32915"/>
            </a:xfrm>
            <a:custGeom>
              <a:avLst/>
              <a:gdLst/>
              <a:ahLst/>
              <a:cxnLst/>
              <a:rect l="l" t="t" r="r" b="b"/>
              <a:pathLst>
                <a:path w="695" h="595" extrusionOk="0">
                  <a:moveTo>
                    <a:pt x="400" y="1"/>
                  </a:moveTo>
                  <a:cubicBezTo>
                    <a:pt x="399" y="1"/>
                    <a:pt x="399" y="1"/>
                    <a:pt x="398" y="1"/>
                  </a:cubicBezTo>
                  <a:cubicBezTo>
                    <a:pt x="397" y="1"/>
                    <a:pt x="397" y="1"/>
                    <a:pt x="396" y="1"/>
                  </a:cubicBezTo>
                  <a:cubicBezTo>
                    <a:pt x="133" y="1"/>
                    <a:pt x="0" y="320"/>
                    <a:pt x="186" y="506"/>
                  </a:cubicBezTo>
                  <a:cubicBezTo>
                    <a:pt x="247" y="567"/>
                    <a:pt x="322" y="595"/>
                    <a:pt x="396" y="595"/>
                  </a:cubicBezTo>
                  <a:cubicBezTo>
                    <a:pt x="549" y="595"/>
                    <a:pt x="695" y="476"/>
                    <a:pt x="695" y="298"/>
                  </a:cubicBezTo>
                  <a:cubicBezTo>
                    <a:pt x="695" y="134"/>
                    <a:pt x="564" y="1"/>
                    <a:pt x="40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17"/>
            <p:cNvSpPr/>
            <p:nvPr/>
          </p:nvSpPr>
          <p:spPr>
            <a:xfrm rot="-5400000">
              <a:off x="1381769" y="4882746"/>
              <a:ext cx="38446" cy="32915"/>
            </a:xfrm>
            <a:custGeom>
              <a:avLst/>
              <a:gdLst/>
              <a:ahLst/>
              <a:cxnLst/>
              <a:rect l="l" t="t" r="r" b="b"/>
              <a:pathLst>
                <a:path w="695" h="595" extrusionOk="0">
                  <a:moveTo>
                    <a:pt x="396" y="0"/>
                  </a:moveTo>
                  <a:cubicBezTo>
                    <a:pt x="133" y="0"/>
                    <a:pt x="0" y="320"/>
                    <a:pt x="188" y="508"/>
                  </a:cubicBezTo>
                  <a:cubicBezTo>
                    <a:pt x="248" y="568"/>
                    <a:pt x="322" y="595"/>
                    <a:pt x="395" y="595"/>
                  </a:cubicBezTo>
                  <a:cubicBezTo>
                    <a:pt x="548" y="595"/>
                    <a:pt x="695" y="476"/>
                    <a:pt x="695" y="296"/>
                  </a:cubicBezTo>
                  <a:cubicBezTo>
                    <a:pt x="694" y="133"/>
                    <a:pt x="561" y="0"/>
                    <a:pt x="398" y="0"/>
                  </a:cubicBezTo>
                  <a:cubicBezTo>
                    <a:pt x="397" y="0"/>
                    <a:pt x="397" y="0"/>
                    <a:pt x="3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17"/>
            <p:cNvSpPr/>
            <p:nvPr/>
          </p:nvSpPr>
          <p:spPr>
            <a:xfrm rot="-5400000">
              <a:off x="1513154" y="4882746"/>
              <a:ext cx="38501" cy="32971"/>
            </a:xfrm>
            <a:custGeom>
              <a:avLst/>
              <a:gdLst/>
              <a:ahLst/>
              <a:cxnLst/>
              <a:rect l="l" t="t" r="r" b="b"/>
              <a:pathLst>
                <a:path w="696" h="596" extrusionOk="0">
                  <a:moveTo>
                    <a:pt x="399" y="0"/>
                  </a:moveTo>
                  <a:cubicBezTo>
                    <a:pt x="134" y="0"/>
                    <a:pt x="1" y="320"/>
                    <a:pt x="189" y="507"/>
                  </a:cubicBezTo>
                  <a:cubicBezTo>
                    <a:pt x="249" y="568"/>
                    <a:pt x="324" y="595"/>
                    <a:pt x="397" y="595"/>
                  </a:cubicBezTo>
                  <a:cubicBezTo>
                    <a:pt x="549" y="595"/>
                    <a:pt x="696" y="476"/>
                    <a:pt x="696" y="297"/>
                  </a:cubicBezTo>
                  <a:cubicBezTo>
                    <a:pt x="696" y="134"/>
                    <a:pt x="562" y="0"/>
                    <a:pt x="3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17"/>
            <p:cNvSpPr/>
            <p:nvPr/>
          </p:nvSpPr>
          <p:spPr>
            <a:xfrm rot="-5400000">
              <a:off x="1655493" y="4882690"/>
              <a:ext cx="38556" cy="33026"/>
            </a:xfrm>
            <a:custGeom>
              <a:avLst/>
              <a:gdLst/>
              <a:ahLst/>
              <a:cxnLst/>
              <a:rect l="l" t="t" r="r" b="b"/>
              <a:pathLst>
                <a:path w="697" h="597" extrusionOk="0">
                  <a:moveTo>
                    <a:pt x="399" y="1"/>
                  </a:moveTo>
                  <a:cubicBezTo>
                    <a:pt x="134" y="1"/>
                    <a:pt x="1" y="321"/>
                    <a:pt x="189" y="509"/>
                  </a:cubicBezTo>
                  <a:cubicBezTo>
                    <a:pt x="249" y="569"/>
                    <a:pt x="324" y="596"/>
                    <a:pt x="396" y="596"/>
                  </a:cubicBezTo>
                  <a:cubicBezTo>
                    <a:pt x="550" y="596"/>
                    <a:pt x="697" y="477"/>
                    <a:pt x="696" y="296"/>
                  </a:cubicBezTo>
                  <a:cubicBezTo>
                    <a:pt x="695" y="133"/>
                    <a:pt x="562" y="2"/>
                    <a:pt x="3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17"/>
            <p:cNvSpPr/>
            <p:nvPr/>
          </p:nvSpPr>
          <p:spPr>
            <a:xfrm rot="-5400000">
              <a:off x="1787016" y="4882718"/>
              <a:ext cx="38446" cy="32971"/>
            </a:xfrm>
            <a:custGeom>
              <a:avLst/>
              <a:gdLst/>
              <a:ahLst/>
              <a:cxnLst/>
              <a:rect l="l" t="t" r="r" b="b"/>
              <a:pathLst>
                <a:path w="695" h="596" extrusionOk="0">
                  <a:moveTo>
                    <a:pt x="396" y="1"/>
                  </a:moveTo>
                  <a:cubicBezTo>
                    <a:pt x="133" y="1"/>
                    <a:pt x="0" y="320"/>
                    <a:pt x="188" y="508"/>
                  </a:cubicBezTo>
                  <a:cubicBezTo>
                    <a:pt x="248" y="568"/>
                    <a:pt x="322" y="595"/>
                    <a:pt x="395" y="595"/>
                  </a:cubicBezTo>
                  <a:cubicBezTo>
                    <a:pt x="548" y="595"/>
                    <a:pt x="695" y="477"/>
                    <a:pt x="695" y="297"/>
                  </a:cubicBezTo>
                  <a:cubicBezTo>
                    <a:pt x="694" y="133"/>
                    <a:pt x="561" y="1"/>
                    <a:pt x="398" y="1"/>
                  </a:cubicBezTo>
                  <a:cubicBezTo>
                    <a:pt x="397" y="1"/>
                    <a:pt x="397" y="1"/>
                    <a:pt x="3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17"/>
            <p:cNvSpPr/>
            <p:nvPr/>
          </p:nvSpPr>
          <p:spPr>
            <a:xfrm rot="-5400000">
              <a:off x="1918346" y="4882718"/>
              <a:ext cx="38556" cy="32971"/>
            </a:xfrm>
            <a:custGeom>
              <a:avLst/>
              <a:gdLst/>
              <a:ahLst/>
              <a:cxnLst/>
              <a:rect l="l" t="t" r="r" b="b"/>
              <a:pathLst>
                <a:path w="697" h="596" extrusionOk="0">
                  <a:moveTo>
                    <a:pt x="399" y="0"/>
                  </a:moveTo>
                  <a:cubicBezTo>
                    <a:pt x="134" y="0"/>
                    <a:pt x="1" y="321"/>
                    <a:pt x="189" y="507"/>
                  </a:cubicBezTo>
                  <a:cubicBezTo>
                    <a:pt x="250" y="568"/>
                    <a:pt x="324" y="595"/>
                    <a:pt x="397" y="595"/>
                  </a:cubicBezTo>
                  <a:cubicBezTo>
                    <a:pt x="550" y="595"/>
                    <a:pt x="697" y="476"/>
                    <a:pt x="696" y="296"/>
                  </a:cubicBezTo>
                  <a:cubicBezTo>
                    <a:pt x="695" y="133"/>
                    <a:pt x="562" y="0"/>
                    <a:pt x="3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17"/>
            <p:cNvSpPr/>
            <p:nvPr/>
          </p:nvSpPr>
          <p:spPr>
            <a:xfrm rot="-5400000">
              <a:off x="2049731" y="4882718"/>
              <a:ext cx="38501" cy="33026"/>
            </a:xfrm>
            <a:custGeom>
              <a:avLst/>
              <a:gdLst/>
              <a:ahLst/>
              <a:cxnLst/>
              <a:rect l="l" t="t" r="r" b="b"/>
              <a:pathLst>
                <a:path w="696" h="597" extrusionOk="0">
                  <a:moveTo>
                    <a:pt x="399" y="1"/>
                  </a:moveTo>
                  <a:cubicBezTo>
                    <a:pt x="134" y="1"/>
                    <a:pt x="1" y="321"/>
                    <a:pt x="187" y="508"/>
                  </a:cubicBezTo>
                  <a:cubicBezTo>
                    <a:pt x="248" y="569"/>
                    <a:pt x="323" y="596"/>
                    <a:pt x="397" y="596"/>
                  </a:cubicBezTo>
                  <a:cubicBezTo>
                    <a:pt x="550" y="596"/>
                    <a:pt x="696" y="478"/>
                    <a:pt x="696" y="298"/>
                  </a:cubicBezTo>
                  <a:cubicBezTo>
                    <a:pt x="696" y="134"/>
                    <a:pt x="564" y="2"/>
                    <a:pt x="3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17"/>
            <p:cNvSpPr/>
            <p:nvPr/>
          </p:nvSpPr>
          <p:spPr>
            <a:xfrm rot="-5400000">
              <a:off x="2181171" y="4882718"/>
              <a:ext cx="38501" cy="33026"/>
            </a:xfrm>
            <a:custGeom>
              <a:avLst/>
              <a:gdLst/>
              <a:ahLst/>
              <a:cxnLst/>
              <a:rect l="l" t="t" r="r" b="b"/>
              <a:pathLst>
                <a:path w="696" h="597" extrusionOk="0">
                  <a:moveTo>
                    <a:pt x="399" y="1"/>
                  </a:moveTo>
                  <a:cubicBezTo>
                    <a:pt x="134" y="1"/>
                    <a:pt x="1" y="321"/>
                    <a:pt x="189" y="509"/>
                  </a:cubicBezTo>
                  <a:cubicBezTo>
                    <a:pt x="249" y="569"/>
                    <a:pt x="323" y="596"/>
                    <a:pt x="396" y="596"/>
                  </a:cubicBezTo>
                  <a:cubicBezTo>
                    <a:pt x="549" y="596"/>
                    <a:pt x="696" y="477"/>
                    <a:pt x="696" y="298"/>
                  </a:cubicBezTo>
                  <a:cubicBezTo>
                    <a:pt x="696" y="134"/>
                    <a:pt x="562" y="1"/>
                    <a:pt x="3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17"/>
            <p:cNvSpPr/>
            <p:nvPr/>
          </p:nvSpPr>
          <p:spPr>
            <a:xfrm rot="-5400000">
              <a:off x="2312584" y="4882746"/>
              <a:ext cx="38501" cy="32971"/>
            </a:xfrm>
            <a:custGeom>
              <a:avLst/>
              <a:gdLst/>
              <a:ahLst/>
              <a:cxnLst/>
              <a:rect l="l" t="t" r="r" b="b"/>
              <a:pathLst>
                <a:path w="696" h="596" extrusionOk="0">
                  <a:moveTo>
                    <a:pt x="399" y="1"/>
                  </a:moveTo>
                  <a:cubicBezTo>
                    <a:pt x="134" y="1"/>
                    <a:pt x="1" y="321"/>
                    <a:pt x="189" y="508"/>
                  </a:cubicBezTo>
                  <a:cubicBezTo>
                    <a:pt x="249" y="569"/>
                    <a:pt x="324" y="596"/>
                    <a:pt x="397" y="596"/>
                  </a:cubicBezTo>
                  <a:cubicBezTo>
                    <a:pt x="549" y="596"/>
                    <a:pt x="696" y="477"/>
                    <a:pt x="696" y="298"/>
                  </a:cubicBezTo>
                  <a:cubicBezTo>
                    <a:pt x="696" y="134"/>
                    <a:pt x="562" y="1"/>
                    <a:pt x="3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17"/>
            <p:cNvSpPr/>
            <p:nvPr/>
          </p:nvSpPr>
          <p:spPr>
            <a:xfrm rot="-5400000">
              <a:off x="2443969" y="4882746"/>
              <a:ext cx="38501" cy="32971"/>
            </a:xfrm>
            <a:custGeom>
              <a:avLst/>
              <a:gdLst/>
              <a:ahLst/>
              <a:cxnLst/>
              <a:rect l="l" t="t" r="r" b="b"/>
              <a:pathLst>
                <a:path w="696" h="596" extrusionOk="0">
                  <a:moveTo>
                    <a:pt x="399" y="0"/>
                  </a:moveTo>
                  <a:cubicBezTo>
                    <a:pt x="134" y="0"/>
                    <a:pt x="1" y="320"/>
                    <a:pt x="187" y="507"/>
                  </a:cubicBezTo>
                  <a:cubicBezTo>
                    <a:pt x="248" y="568"/>
                    <a:pt x="323" y="596"/>
                    <a:pt x="397" y="596"/>
                  </a:cubicBezTo>
                  <a:cubicBezTo>
                    <a:pt x="550" y="596"/>
                    <a:pt x="696" y="477"/>
                    <a:pt x="696" y="297"/>
                  </a:cubicBezTo>
                  <a:cubicBezTo>
                    <a:pt x="696" y="134"/>
                    <a:pt x="562" y="2"/>
                    <a:pt x="3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17"/>
            <p:cNvSpPr/>
            <p:nvPr/>
          </p:nvSpPr>
          <p:spPr>
            <a:xfrm rot="-5400000">
              <a:off x="2575464" y="4882746"/>
              <a:ext cx="38446" cy="32915"/>
            </a:xfrm>
            <a:custGeom>
              <a:avLst/>
              <a:gdLst/>
              <a:ahLst/>
              <a:cxnLst/>
              <a:rect l="l" t="t" r="r" b="b"/>
              <a:pathLst>
                <a:path w="695" h="595" extrusionOk="0">
                  <a:moveTo>
                    <a:pt x="400" y="0"/>
                  </a:moveTo>
                  <a:cubicBezTo>
                    <a:pt x="399" y="0"/>
                    <a:pt x="399" y="0"/>
                    <a:pt x="398" y="0"/>
                  </a:cubicBezTo>
                  <a:cubicBezTo>
                    <a:pt x="397" y="0"/>
                    <a:pt x="397" y="0"/>
                    <a:pt x="396" y="0"/>
                  </a:cubicBezTo>
                  <a:cubicBezTo>
                    <a:pt x="133" y="0"/>
                    <a:pt x="0" y="320"/>
                    <a:pt x="186" y="506"/>
                  </a:cubicBezTo>
                  <a:cubicBezTo>
                    <a:pt x="247" y="567"/>
                    <a:pt x="322" y="594"/>
                    <a:pt x="396" y="594"/>
                  </a:cubicBezTo>
                  <a:cubicBezTo>
                    <a:pt x="549" y="594"/>
                    <a:pt x="695" y="476"/>
                    <a:pt x="695" y="298"/>
                  </a:cubicBezTo>
                  <a:cubicBezTo>
                    <a:pt x="695" y="133"/>
                    <a:pt x="564" y="0"/>
                    <a:pt x="4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17"/>
            <p:cNvSpPr/>
            <p:nvPr/>
          </p:nvSpPr>
          <p:spPr>
            <a:xfrm rot="-5400000">
              <a:off x="2706905" y="4882746"/>
              <a:ext cx="38446" cy="32915"/>
            </a:xfrm>
            <a:custGeom>
              <a:avLst/>
              <a:gdLst/>
              <a:ahLst/>
              <a:cxnLst/>
              <a:rect l="l" t="t" r="r" b="b"/>
              <a:pathLst>
                <a:path w="695" h="595" extrusionOk="0">
                  <a:moveTo>
                    <a:pt x="396" y="0"/>
                  </a:moveTo>
                  <a:cubicBezTo>
                    <a:pt x="133" y="0"/>
                    <a:pt x="0" y="320"/>
                    <a:pt x="188" y="507"/>
                  </a:cubicBezTo>
                  <a:cubicBezTo>
                    <a:pt x="248" y="568"/>
                    <a:pt x="322" y="595"/>
                    <a:pt x="395" y="595"/>
                  </a:cubicBezTo>
                  <a:cubicBezTo>
                    <a:pt x="548" y="595"/>
                    <a:pt x="695" y="476"/>
                    <a:pt x="695" y="296"/>
                  </a:cubicBezTo>
                  <a:cubicBezTo>
                    <a:pt x="695" y="133"/>
                    <a:pt x="561" y="0"/>
                    <a:pt x="398" y="0"/>
                  </a:cubicBezTo>
                  <a:cubicBezTo>
                    <a:pt x="397" y="0"/>
                    <a:pt x="397" y="0"/>
                    <a:pt x="3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17"/>
            <p:cNvSpPr/>
            <p:nvPr/>
          </p:nvSpPr>
          <p:spPr>
            <a:xfrm rot="-5400000">
              <a:off x="2838345" y="4882746"/>
              <a:ext cx="38446" cy="32915"/>
            </a:xfrm>
            <a:custGeom>
              <a:avLst/>
              <a:gdLst/>
              <a:ahLst/>
              <a:cxnLst/>
              <a:rect l="l" t="t" r="r" b="b"/>
              <a:pathLst>
                <a:path w="695" h="595" extrusionOk="0">
                  <a:moveTo>
                    <a:pt x="396" y="0"/>
                  </a:moveTo>
                  <a:cubicBezTo>
                    <a:pt x="133" y="0"/>
                    <a:pt x="0" y="320"/>
                    <a:pt x="188" y="507"/>
                  </a:cubicBezTo>
                  <a:cubicBezTo>
                    <a:pt x="248" y="568"/>
                    <a:pt x="322" y="595"/>
                    <a:pt x="395" y="595"/>
                  </a:cubicBezTo>
                  <a:cubicBezTo>
                    <a:pt x="548" y="595"/>
                    <a:pt x="695" y="476"/>
                    <a:pt x="695" y="296"/>
                  </a:cubicBezTo>
                  <a:cubicBezTo>
                    <a:pt x="695" y="132"/>
                    <a:pt x="561" y="0"/>
                    <a:pt x="398" y="0"/>
                  </a:cubicBezTo>
                  <a:cubicBezTo>
                    <a:pt x="397" y="0"/>
                    <a:pt x="397" y="0"/>
                    <a:pt x="3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03" name="Google Shape;1603;p17"/>
          <p:cNvGrpSpPr/>
          <p:nvPr/>
        </p:nvGrpSpPr>
        <p:grpSpPr>
          <a:xfrm rot="5400000">
            <a:off x="7836098" y="1589099"/>
            <a:ext cx="2146527" cy="38390"/>
            <a:chOff x="1003048" y="4639073"/>
            <a:chExt cx="2146527" cy="38390"/>
          </a:xfrm>
        </p:grpSpPr>
        <p:sp>
          <p:nvSpPr>
            <p:cNvPr id="1604" name="Google Shape;1604;p17"/>
            <p:cNvSpPr/>
            <p:nvPr/>
          </p:nvSpPr>
          <p:spPr>
            <a:xfrm rot="-5400000">
              <a:off x="1000310" y="4641810"/>
              <a:ext cx="38390" cy="32915"/>
            </a:xfrm>
            <a:custGeom>
              <a:avLst/>
              <a:gdLst/>
              <a:ahLst/>
              <a:cxnLst/>
              <a:rect l="l" t="t" r="r" b="b"/>
              <a:pathLst>
                <a:path w="694" h="595" extrusionOk="0">
                  <a:moveTo>
                    <a:pt x="397" y="1"/>
                  </a:moveTo>
                  <a:cubicBezTo>
                    <a:pt x="134" y="1"/>
                    <a:pt x="0" y="319"/>
                    <a:pt x="187" y="506"/>
                  </a:cubicBezTo>
                  <a:cubicBezTo>
                    <a:pt x="247" y="567"/>
                    <a:pt x="321" y="595"/>
                    <a:pt x="394" y="595"/>
                  </a:cubicBezTo>
                  <a:cubicBezTo>
                    <a:pt x="546" y="595"/>
                    <a:pt x="693" y="476"/>
                    <a:pt x="693" y="298"/>
                  </a:cubicBezTo>
                  <a:cubicBezTo>
                    <a:pt x="694" y="134"/>
                    <a:pt x="562" y="1"/>
                    <a:pt x="3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17"/>
            <p:cNvSpPr/>
            <p:nvPr/>
          </p:nvSpPr>
          <p:spPr>
            <a:xfrm rot="-5400000">
              <a:off x="1131751" y="4641810"/>
              <a:ext cx="38390" cy="32915"/>
            </a:xfrm>
            <a:custGeom>
              <a:avLst/>
              <a:gdLst/>
              <a:ahLst/>
              <a:cxnLst/>
              <a:rect l="l" t="t" r="r" b="b"/>
              <a:pathLst>
                <a:path w="694" h="595" extrusionOk="0">
                  <a:moveTo>
                    <a:pt x="397" y="0"/>
                  </a:moveTo>
                  <a:cubicBezTo>
                    <a:pt x="132" y="0"/>
                    <a:pt x="0" y="319"/>
                    <a:pt x="187" y="506"/>
                  </a:cubicBezTo>
                  <a:cubicBezTo>
                    <a:pt x="247" y="567"/>
                    <a:pt x="322" y="594"/>
                    <a:pt x="395" y="594"/>
                  </a:cubicBezTo>
                  <a:cubicBezTo>
                    <a:pt x="547" y="594"/>
                    <a:pt x="694" y="476"/>
                    <a:pt x="693" y="298"/>
                  </a:cubicBezTo>
                  <a:cubicBezTo>
                    <a:pt x="693" y="134"/>
                    <a:pt x="560" y="2"/>
                    <a:pt x="3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17"/>
            <p:cNvSpPr/>
            <p:nvPr/>
          </p:nvSpPr>
          <p:spPr>
            <a:xfrm rot="-5400000">
              <a:off x="1263163" y="4641838"/>
              <a:ext cx="38390" cy="32860"/>
            </a:xfrm>
            <a:custGeom>
              <a:avLst/>
              <a:gdLst/>
              <a:ahLst/>
              <a:cxnLst/>
              <a:rect l="l" t="t" r="r" b="b"/>
              <a:pathLst>
                <a:path w="694" h="594" extrusionOk="0">
                  <a:moveTo>
                    <a:pt x="395" y="0"/>
                  </a:moveTo>
                  <a:cubicBezTo>
                    <a:pt x="133" y="0"/>
                    <a:pt x="1" y="318"/>
                    <a:pt x="187" y="506"/>
                  </a:cubicBezTo>
                  <a:cubicBezTo>
                    <a:pt x="247" y="567"/>
                    <a:pt x="321" y="594"/>
                    <a:pt x="394" y="594"/>
                  </a:cubicBezTo>
                  <a:cubicBezTo>
                    <a:pt x="546" y="594"/>
                    <a:pt x="693" y="476"/>
                    <a:pt x="693" y="297"/>
                  </a:cubicBezTo>
                  <a:cubicBezTo>
                    <a:pt x="694" y="134"/>
                    <a:pt x="560" y="0"/>
                    <a:pt x="397" y="0"/>
                  </a:cubicBezTo>
                  <a:cubicBezTo>
                    <a:pt x="396" y="0"/>
                    <a:pt x="396" y="0"/>
                    <a:pt x="3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17"/>
            <p:cNvSpPr/>
            <p:nvPr/>
          </p:nvSpPr>
          <p:spPr>
            <a:xfrm rot="-5400000">
              <a:off x="1394521" y="4641810"/>
              <a:ext cx="38390" cy="32915"/>
            </a:xfrm>
            <a:custGeom>
              <a:avLst/>
              <a:gdLst/>
              <a:ahLst/>
              <a:cxnLst/>
              <a:rect l="l" t="t" r="r" b="b"/>
              <a:pathLst>
                <a:path w="694" h="595" extrusionOk="0">
                  <a:moveTo>
                    <a:pt x="397" y="1"/>
                  </a:moveTo>
                  <a:cubicBezTo>
                    <a:pt x="134" y="1"/>
                    <a:pt x="0" y="320"/>
                    <a:pt x="187" y="507"/>
                  </a:cubicBezTo>
                  <a:cubicBezTo>
                    <a:pt x="247" y="568"/>
                    <a:pt x="322" y="595"/>
                    <a:pt x="395" y="595"/>
                  </a:cubicBezTo>
                  <a:cubicBezTo>
                    <a:pt x="547" y="595"/>
                    <a:pt x="693" y="477"/>
                    <a:pt x="693" y="299"/>
                  </a:cubicBezTo>
                  <a:cubicBezTo>
                    <a:pt x="694" y="134"/>
                    <a:pt x="562" y="2"/>
                    <a:pt x="3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17"/>
            <p:cNvSpPr/>
            <p:nvPr/>
          </p:nvSpPr>
          <p:spPr>
            <a:xfrm rot="-5400000">
              <a:off x="1525961" y="4641810"/>
              <a:ext cx="38390" cy="32915"/>
            </a:xfrm>
            <a:custGeom>
              <a:avLst/>
              <a:gdLst/>
              <a:ahLst/>
              <a:cxnLst/>
              <a:rect l="l" t="t" r="r" b="b"/>
              <a:pathLst>
                <a:path w="694" h="595" extrusionOk="0">
                  <a:moveTo>
                    <a:pt x="397" y="1"/>
                  </a:moveTo>
                  <a:cubicBezTo>
                    <a:pt x="134" y="1"/>
                    <a:pt x="0" y="320"/>
                    <a:pt x="187" y="506"/>
                  </a:cubicBezTo>
                  <a:cubicBezTo>
                    <a:pt x="248" y="567"/>
                    <a:pt x="322" y="594"/>
                    <a:pt x="395" y="594"/>
                  </a:cubicBezTo>
                  <a:cubicBezTo>
                    <a:pt x="547" y="594"/>
                    <a:pt x="693" y="477"/>
                    <a:pt x="693" y="298"/>
                  </a:cubicBezTo>
                  <a:cubicBezTo>
                    <a:pt x="694" y="134"/>
                    <a:pt x="562" y="1"/>
                    <a:pt x="3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17"/>
            <p:cNvSpPr/>
            <p:nvPr/>
          </p:nvSpPr>
          <p:spPr>
            <a:xfrm rot="-5400000">
              <a:off x="1657401" y="4641810"/>
              <a:ext cx="38390" cy="32915"/>
            </a:xfrm>
            <a:custGeom>
              <a:avLst/>
              <a:gdLst/>
              <a:ahLst/>
              <a:cxnLst/>
              <a:rect l="l" t="t" r="r" b="b"/>
              <a:pathLst>
                <a:path w="694" h="595" extrusionOk="0">
                  <a:moveTo>
                    <a:pt x="397" y="1"/>
                  </a:moveTo>
                  <a:cubicBezTo>
                    <a:pt x="134" y="1"/>
                    <a:pt x="0" y="320"/>
                    <a:pt x="187" y="506"/>
                  </a:cubicBezTo>
                  <a:cubicBezTo>
                    <a:pt x="247" y="567"/>
                    <a:pt x="321" y="595"/>
                    <a:pt x="394" y="595"/>
                  </a:cubicBezTo>
                  <a:cubicBezTo>
                    <a:pt x="546" y="595"/>
                    <a:pt x="693" y="476"/>
                    <a:pt x="693" y="298"/>
                  </a:cubicBezTo>
                  <a:cubicBezTo>
                    <a:pt x="694" y="134"/>
                    <a:pt x="562" y="1"/>
                    <a:pt x="3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17"/>
            <p:cNvSpPr/>
            <p:nvPr/>
          </p:nvSpPr>
          <p:spPr>
            <a:xfrm rot="-5400000">
              <a:off x="1788842" y="4641810"/>
              <a:ext cx="38390" cy="32915"/>
            </a:xfrm>
            <a:custGeom>
              <a:avLst/>
              <a:gdLst/>
              <a:ahLst/>
              <a:cxnLst/>
              <a:rect l="l" t="t" r="r" b="b"/>
              <a:pathLst>
                <a:path w="694" h="595" extrusionOk="0">
                  <a:moveTo>
                    <a:pt x="397" y="1"/>
                  </a:moveTo>
                  <a:cubicBezTo>
                    <a:pt x="132" y="1"/>
                    <a:pt x="0" y="319"/>
                    <a:pt x="187" y="506"/>
                  </a:cubicBezTo>
                  <a:cubicBezTo>
                    <a:pt x="248" y="567"/>
                    <a:pt x="322" y="595"/>
                    <a:pt x="395" y="595"/>
                  </a:cubicBezTo>
                  <a:cubicBezTo>
                    <a:pt x="547" y="595"/>
                    <a:pt x="693" y="476"/>
                    <a:pt x="693" y="298"/>
                  </a:cubicBezTo>
                  <a:cubicBezTo>
                    <a:pt x="694" y="134"/>
                    <a:pt x="560" y="2"/>
                    <a:pt x="3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17"/>
            <p:cNvSpPr/>
            <p:nvPr/>
          </p:nvSpPr>
          <p:spPr>
            <a:xfrm rot="-5400000">
              <a:off x="1931208" y="4641838"/>
              <a:ext cx="38390" cy="32860"/>
            </a:xfrm>
            <a:custGeom>
              <a:avLst/>
              <a:gdLst/>
              <a:ahLst/>
              <a:cxnLst/>
              <a:rect l="l" t="t" r="r" b="b"/>
              <a:pathLst>
                <a:path w="694" h="594" extrusionOk="0">
                  <a:moveTo>
                    <a:pt x="397" y="0"/>
                  </a:moveTo>
                  <a:cubicBezTo>
                    <a:pt x="134" y="0"/>
                    <a:pt x="0" y="318"/>
                    <a:pt x="187" y="506"/>
                  </a:cubicBezTo>
                  <a:cubicBezTo>
                    <a:pt x="247" y="566"/>
                    <a:pt x="321" y="594"/>
                    <a:pt x="394" y="594"/>
                  </a:cubicBezTo>
                  <a:cubicBezTo>
                    <a:pt x="546" y="594"/>
                    <a:pt x="692" y="476"/>
                    <a:pt x="693" y="299"/>
                  </a:cubicBezTo>
                  <a:cubicBezTo>
                    <a:pt x="694" y="134"/>
                    <a:pt x="562" y="0"/>
                    <a:pt x="3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17"/>
            <p:cNvSpPr/>
            <p:nvPr/>
          </p:nvSpPr>
          <p:spPr>
            <a:xfrm rot="-5400000">
              <a:off x="2062620" y="4641810"/>
              <a:ext cx="38390" cy="32915"/>
            </a:xfrm>
            <a:custGeom>
              <a:avLst/>
              <a:gdLst/>
              <a:ahLst/>
              <a:cxnLst/>
              <a:rect l="l" t="t" r="r" b="b"/>
              <a:pathLst>
                <a:path w="694" h="595" extrusionOk="0">
                  <a:moveTo>
                    <a:pt x="397" y="1"/>
                  </a:moveTo>
                  <a:cubicBezTo>
                    <a:pt x="132" y="1"/>
                    <a:pt x="0" y="320"/>
                    <a:pt x="187" y="507"/>
                  </a:cubicBezTo>
                  <a:cubicBezTo>
                    <a:pt x="248" y="567"/>
                    <a:pt x="322" y="594"/>
                    <a:pt x="395" y="594"/>
                  </a:cubicBezTo>
                  <a:cubicBezTo>
                    <a:pt x="547" y="594"/>
                    <a:pt x="693" y="477"/>
                    <a:pt x="693" y="298"/>
                  </a:cubicBezTo>
                  <a:cubicBezTo>
                    <a:pt x="694" y="135"/>
                    <a:pt x="560" y="1"/>
                    <a:pt x="3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17"/>
            <p:cNvSpPr/>
            <p:nvPr/>
          </p:nvSpPr>
          <p:spPr>
            <a:xfrm rot="-5400000">
              <a:off x="2194088" y="4641783"/>
              <a:ext cx="38390" cy="32971"/>
            </a:xfrm>
            <a:custGeom>
              <a:avLst/>
              <a:gdLst/>
              <a:ahLst/>
              <a:cxnLst/>
              <a:rect l="l" t="t" r="r" b="b"/>
              <a:pathLst>
                <a:path w="694" h="596" extrusionOk="0">
                  <a:moveTo>
                    <a:pt x="397" y="1"/>
                  </a:moveTo>
                  <a:cubicBezTo>
                    <a:pt x="134" y="1"/>
                    <a:pt x="0" y="320"/>
                    <a:pt x="187" y="507"/>
                  </a:cubicBezTo>
                  <a:cubicBezTo>
                    <a:pt x="247" y="568"/>
                    <a:pt x="322" y="595"/>
                    <a:pt x="395" y="595"/>
                  </a:cubicBezTo>
                  <a:cubicBezTo>
                    <a:pt x="546" y="595"/>
                    <a:pt x="692" y="478"/>
                    <a:pt x="693" y="299"/>
                  </a:cubicBezTo>
                  <a:cubicBezTo>
                    <a:pt x="694" y="136"/>
                    <a:pt x="562" y="1"/>
                    <a:pt x="3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17"/>
            <p:cNvSpPr/>
            <p:nvPr/>
          </p:nvSpPr>
          <p:spPr>
            <a:xfrm rot="-5400000">
              <a:off x="2325446" y="4641810"/>
              <a:ext cx="38390" cy="32915"/>
            </a:xfrm>
            <a:custGeom>
              <a:avLst/>
              <a:gdLst/>
              <a:ahLst/>
              <a:cxnLst/>
              <a:rect l="l" t="t" r="r" b="b"/>
              <a:pathLst>
                <a:path w="694" h="595" extrusionOk="0">
                  <a:moveTo>
                    <a:pt x="397" y="0"/>
                  </a:moveTo>
                  <a:cubicBezTo>
                    <a:pt x="134" y="0"/>
                    <a:pt x="0" y="319"/>
                    <a:pt x="187" y="506"/>
                  </a:cubicBezTo>
                  <a:cubicBezTo>
                    <a:pt x="247" y="567"/>
                    <a:pt x="322" y="594"/>
                    <a:pt x="395" y="594"/>
                  </a:cubicBezTo>
                  <a:cubicBezTo>
                    <a:pt x="547" y="594"/>
                    <a:pt x="693" y="477"/>
                    <a:pt x="693" y="299"/>
                  </a:cubicBezTo>
                  <a:cubicBezTo>
                    <a:pt x="694" y="134"/>
                    <a:pt x="562" y="0"/>
                    <a:pt x="3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17"/>
            <p:cNvSpPr/>
            <p:nvPr/>
          </p:nvSpPr>
          <p:spPr>
            <a:xfrm rot="-5400000">
              <a:off x="2456886" y="4641810"/>
              <a:ext cx="38390" cy="32915"/>
            </a:xfrm>
            <a:custGeom>
              <a:avLst/>
              <a:gdLst/>
              <a:ahLst/>
              <a:cxnLst/>
              <a:rect l="l" t="t" r="r" b="b"/>
              <a:pathLst>
                <a:path w="694" h="595" extrusionOk="0">
                  <a:moveTo>
                    <a:pt x="397" y="0"/>
                  </a:moveTo>
                  <a:cubicBezTo>
                    <a:pt x="134" y="0"/>
                    <a:pt x="0" y="319"/>
                    <a:pt x="187" y="506"/>
                  </a:cubicBezTo>
                  <a:cubicBezTo>
                    <a:pt x="247" y="567"/>
                    <a:pt x="321" y="594"/>
                    <a:pt x="394" y="594"/>
                  </a:cubicBezTo>
                  <a:cubicBezTo>
                    <a:pt x="546" y="594"/>
                    <a:pt x="693" y="476"/>
                    <a:pt x="693" y="297"/>
                  </a:cubicBezTo>
                  <a:cubicBezTo>
                    <a:pt x="694" y="134"/>
                    <a:pt x="562" y="0"/>
                    <a:pt x="3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17"/>
            <p:cNvSpPr/>
            <p:nvPr/>
          </p:nvSpPr>
          <p:spPr>
            <a:xfrm rot="-5400000">
              <a:off x="2588326" y="4641810"/>
              <a:ext cx="38390" cy="32915"/>
            </a:xfrm>
            <a:custGeom>
              <a:avLst/>
              <a:gdLst/>
              <a:ahLst/>
              <a:cxnLst/>
              <a:rect l="l" t="t" r="r" b="b"/>
              <a:pathLst>
                <a:path w="694" h="595" extrusionOk="0">
                  <a:moveTo>
                    <a:pt x="397" y="0"/>
                  </a:moveTo>
                  <a:cubicBezTo>
                    <a:pt x="132" y="0"/>
                    <a:pt x="0" y="319"/>
                    <a:pt x="187" y="506"/>
                  </a:cubicBezTo>
                  <a:cubicBezTo>
                    <a:pt x="248" y="567"/>
                    <a:pt x="322" y="594"/>
                    <a:pt x="395" y="594"/>
                  </a:cubicBezTo>
                  <a:cubicBezTo>
                    <a:pt x="547" y="594"/>
                    <a:pt x="693" y="476"/>
                    <a:pt x="693" y="297"/>
                  </a:cubicBezTo>
                  <a:cubicBezTo>
                    <a:pt x="694" y="134"/>
                    <a:pt x="560" y="0"/>
                    <a:pt x="3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17"/>
            <p:cNvSpPr/>
            <p:nvPr/>
          </p:nvSpPr>
          <p:spPr>
            <a:xfrm rot="-5400000">
              <a:off x="2719739" y="4641838"/>
              <a:ext cx="38390" cy="32860"/>
            </a:xfrm>
            <a:custGeom>
              <a:avLst/>
              <a:gdLst/>
              <a:ahLst/>
              <a:cxnLst/>
              <a:rect l="l" t="t" r="r" b="b"/>
              <a:pathLst>
                <a:path w="694" h="594" extrusionOk="0">
                  <a:moveTo>
                    <a:pt x="395" y="0"/>
                  </a:moveTo>
                  <a:cubicBezTo>
                    <a:pt x="132" y="0"/>
                    <a:pt x="1" y="319"/>
                    <a:pt x="187" y="506"/>
                  </a:cubicBezTo>
                  <a:cubicBezTo>
                    <a:pt x="247" y="566"/>
                    <a:pt x="322" y="593"/>
                    <a:pt x="395" y="593"/>
                  </a:cubicBezTo>
                  <a:cubicBezTo>
                    <a:pt x="547" y="593"/>
                    <a:pt x="694" y="475"/>
                    <a:pt x="693" y="296"/>
                  </a:cubicBezTo>
                  <a:cubicBezTo>
                    <a:pt x="693" y="132"/>
                    <a:pt x="560" y="0"/>
                    <a:pt x="397" y="0"/>
                  </a:cubicBezTo>
                  <a:cubicBezTo>
                    <a:pt x="396" y="0"/>
                    <a:pt x="396" y="0"/>
                    <a:pt x="3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17"/>
            <p:cNvSpPr/>
            <p:nvPr/>
          </p:nvSpPr>
          <p:spPr>
            <a:xfrm rot="-5400000">
              <a:off x="2851124" y="4641838"/>
              <a:ext cx="38390" cy="32860"/>
            </a:xfrm>
            <a:custGeom>
              <a:avLst/>
              <a:gdLst/>
              <a:ahLst/>
              <a:cxnLst/>
              <a:rect l="l" t="t" r="r" b="b"/>
              <a:pathLst>
                <a:path w="694" h="594" extrusionOk="0">
                  <a:moveTo>
                    <a:pt x="395" y="1"/>
                  </a:moveTo>
                  <a:cubicBezTo>
                    <a:pt x="133" y="1"/>
                    <a:pt x="1" y="319"/>
                    <a:pt x="187" y="505"/>
                  </a:cubicBezTo>
                  <a:cubicBezTo>
                    <a:pt x="247" y="567"/>
                    <a:pt x="322" y="594"/>
                    <a:pt x="395" y="594"/>
                  </a:cubicBezTo>
                  <a:cubicBezTo>
                    <a:pt x="546" y="594"/>
                    <a:pt x="692" y="476"/>
                    <a:pt x="693" y="298"/>
                  </a:cubicBezTo>
                  <a:cubicBezTo>
                    <a:pt x="694" y="135"/>
                    <a:pt x="562" y="1"/>
                    <a:pt x="397" y="1"/>
                  </a:cubicBezTo>
                  <a:cubicBezTo>
                    <a:pt x="396" y="1"/>
                    <a:pt x="396" y="1"/>
                    <a:pt x="3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17"/>
            <p:cNvSpPr/>
            <p:nvPr/>
          </p:nvSpPr>
          <p:spPr>
            <a:xfrm rot="-5400000">
              <a:off x="2982564" y="4641838"/>
              <a:ext cx="38390" cy="32860"/>
            </a:xfrm>
            <a:custGeom>
              <a:avLst/>
              <a:gdLst/>
              <a:ahLst/>
              <a:cxnLst/>
              <a:rect l="l" t="t" r="r" b="b"/>
              <a:pathLst>
                <a:path w="694" h="594" extrusionOk="0">
                  <a:moveTo>
                    <a:pt x="395" y="1"/>
                  </a:moveTo>
                  <a:cubicBezTo>
                    <a:pt x="132" y="1"/>
                    <a:pt x="1" y="320"/>
                    <a:pt x="187" y="507"/>
                  </a:cubicBezTo>
                  <a:cubicBezTo>
                    <a:pt x="247" y="567"/>
                    <a:pt x="322" y="594"/>
                    <a:pt x="395" y="594"/>
                  </a:cubicBezTo>
                  <a:cubicBezTo>
                    <a:pt x="547" y="594"/>
                    <a:pt x="694" y="476"/>
                    <a:pt x="693" y="297"/>
                  </a:cubicBezTo>
                  <a:cubicBezTo>
                    <a:pt x="693" y="133"/>
                    <a:pt x="560" y="1"/>
                    <a:pt x="397" y="1"/>
                  </a:cubicBezTo>
                  <a:cubicBezTo>
                    <a:pt x="396" y="1"/>
                    <a:pt x="396" y="1"/>
                    <a:pt x="3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17"/>
            <p:cNvSpPr/>
            <p:nvPr/>
          </p:nvSpPr>
          <p:spPr>
            <a:xfrm rot="-5400000">
              <a:off x="3113949" y="4641838"/>
              <a:ext cx="38390" cy="32860"/>
            </a:xfrm>
            <a:custGeom>
              <a:avLst/>
              <a:gdLst/>
              <a:ahLst/>
              <a:cxnLst/>
              <a:rect l="l" t="t" r="r" b="b"/>
              <a:pathLst>
                <a:path w="694" h="594" extrusionOk="0">
                  <a:moveTo>
                    <a:pt x="397" y="0"/>
                  </a:moveTo>
                  <a:cubicBezTo>
                    <a:pt x="134" y="0"/>
                    <a:pt x="0" y="319"/>
                    <a:pt x="187" y="506"/>
                  </a:cubicBezTo>
                  <a:cubicBezTo>
                    <a:pt x="248" y="567"/>
                    <a:pt x="322" y="594"/>
                    <a:pt x="395" y="594"/>
                  </a:cubicBezTo>
                  <a:cubicBezTo>
                    <a:pt x="547" y="594"/>
                    <a:pt x="693" y="476"/>
                    <a:pt x="693" y="297"/>
                  </a:cubicBezTo>
                  <a:cubicBezTo>
                    <a:pt x="694" y="134"/>
                    <a:pt x="560" y="0"/>
                    <a:pt x="3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1_1">
    <p:spTree>
      <p:nvGrpSpPr>
        <p:cNvPr id="1" name="Shape 1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2" name="Google Shape;1622;p18"/>
          <p:cNvSpPr txBox="1">
            <a:spLocks noGrp="1"/>
          </p:cNvSpPr>
          <p:nvPr>
            <p:ph type="subTitle" idx="1"/>
          </p:nvPr>
        </p:nvSpPr>
        <p:spPr>
          <a:xfrm>
            <a:off x="4958250" y="3020000"/>
            <a:ext cx="3470700" cy="106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23" name="Google Shape;1623;p18"/>
          <p:cNvSpPr txBox="1">
            <a:spLocks noGrp="1"/>
          </p:cNvSpPr>
          <p:nvPr>
            <p:ph type="title"/>
          </p:nvPr>
        </p:nvSpPr>
        <p:spPr>
          <a:xfrm>
            <a:off x="4958250" y="1057000"/>
            <a:ext cx="3470700" cy="186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624" name="Google Shape;1624;p18"/>
          <p:cNvSpPr/>
          <p:nvPr/>
        </p:nvSpPr>
        <p:spPr>
          <a:xfrm rot="-5400000" flipH="1">
            <a:off x="-2220647" y="2219325"/>
            <a:ext cx="5146134" cy="704859"/>
          </a:xfrm>
          <a:custGeom>
            <a:avLst/>
            <a:gdLst/>
            <a:ahLst/>
            <a:cxnLst/>
            <a:rect l="l" t="t" r="r" b="b"/>
            <a:pathLst>
              <a:path w="67882" h="7790" extrusionOk="0">
                <a:moveTo>
                  <a:pt x="1" y="1"/>
                </a:moveTo>
                <a:lnTo>
                  <a:pt x="1" y="7790"/>
                </a:lnTo>
                <a:lnTo>
                  <a:pt x="67882" y="7790"/>
                </a:lnTo>
                <a:lnTo>
                  <a:pt x="67882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25" name="Google Shape;1625;p18"/>
          <p:cNvGrpSpPr/>
          <p:nvPr/>
        </p:nvGrpSpPr>
        <p:grpSpPr>
          <a:xfrm rot="5400000">
            <a:off x="-838566" y="1589016"/>
            <a:ext cx="2146582" cy="38556"/>
            <a:chOff x="727444" y="4879925"/>
            <a:chExt cx="2146582" cy="38556"/>
          </a:xfrm>
        </p:grpSpPr>
        <p:sp>
          <p:nvSpPr>
            <p:cNvPr id="1626" name="Google Shape;1626;p18"/>
            <p:cNvSpPr/>
            <p:nvPr/>
          </p:nvSpPr>
          <p:spPr>
            <a:xfrm rot="-5400000">
              <a:off x="724678" y="4882746"/>
              <a:ext cx="38446" cy="32915"/>
            </a:xfrm>
            <a:custGeom>
              <a:avLst/>
              <a:gdLst/>
              <a:ahLst/>
              <a:cxnLst/>
              <a:rect l="l" t="t" r="r" b="b"/>
              <a:pathLst>
                <a:path w="695" h="595" extrusionOk="0">
                  <a:moveTo>
                    <a:pt x="396" y="0"/>
                  </a:moveTo>
                  <a:cubicBezTo>
                    <a:pt x="133" y="0"/>
                    <a:pt x="0" y="320"/>
                    <a:pt x="188" y="507"/>
                  </a:cubicBezTo>
                  <a:cubicBezTo>
                    <a:pt x="248" y="568"/>
                    <a:pt x="323" y="595"/>
                    <a:pt x="396" y="595"/>
                  </a:cubicBezTo>
                  <a:cubicBezTo>
                    <a:pt x="548" y="595"/>
                    <a:pt x="695" y="476"/>
                    <a:pt x="695" y="298"/>
                  </a:cubicBezTo>
                  <a:cubicBezTo>
                    <a:pt x="694" y="133"/>
                    <a:pt x="561" y="0"/>
                    <a:pt x="398" y="0"/>
                  </a:cubicBezTo>
                  <a:cubicBezTo>
                    <a:pt x="397" y="0"/>
                    <a:pt x="397" y="0"/>
                    <a:pt x="3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1627;p18"/>
            <p:cNvSpPr/>
            <p:nvPr/>
          </p:nvSpPr>
          <p:spPr>
            <a:xfrm rot="-5400000">
              <a:off x="855953" y="4882746"/>
              <a:ext cx="38501" cy="32971"/>
            </a:xfrm>
            <a:custGeom>
              <a:avLst/>
              <a:gdLst/>
              <a:ahLst/>
              <a:cxnLst/>
              <a:rect l="l" t="t" r="r" b="b"/>
              <a:pathLst>
                <a:path w="696" h="596" extrusionOk="0">
                  <a:moveTo>
                    <a:pt x="399" y="1"/>
                  </a:moveTo>
                  <a:cubicBezTo>
                    <a:pt x="134" y="1"/>
                    <a:pt x="1" y="320"/>
                    <a:pt x="187" y="508"/>
                  </a:cubicBezTo>
                  <a:cubicBezTo>
                    <a:pt x="248" y="569"/>
                    <a:pt x="323" y="596"/>
                    <a:pt x="396" y="596"/>
                  </a:cubicBezTo>
                  <a:cubicBezTo>
                    <a:pt x="549" y="596"/>
                    <a:pt x="695" y="478"/>
                    <a:pt x="696" y="299"/>
                  </a:cubicBezTo>
                  <a:cubicBezTo>
                    <a:pt x="696" y="135"/>
                    <a:pt x="564" y="2"/>
                    <a:pt x="3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18"/>
            <p:cNvSpPr/>
            <p:nvPr/>
          </p:nvSpPr>
          <p:spPr>
            <a:xfrm rot="-5400000">
              <a:off x="987448" y="4882746"/>
              <a:ext cx="38501" cy="32971"/>
            </a:xfrm>
            <a:custGeom>
              <a:avLst/>
              <a:gdLst/>
              <a:ahLst/>
              <a:cxnLst/>
              <a:rect l="l" t="t" r="r" b="b"/>
              <a:pathLst>
                <a:path w="696" h="596" extrusionOk="0">
                  <a:moveTo>
                    <a:pt x="399" y="1"/>
                  </a:moveTo>
                  <a:cubicBezTo>
                    <a:pt x="134" y="1"/>
                    <a:pt x="1" y="321"/>
                    <a:pt x="189" y="508"/>
                  </a:cubicBezTo>
                  <a:cubicBezTo>
                    <a:pt x="249" y="569"/>
                    <a:pt x="324" y="596"/>
                    <a:pt x="397" y="596"/>
                  </a:cubicBezTo>
                  <a:cubicBezTo>
                    <a:pt x="549" y="596"/>
                    <a:pt x="696" y="477"/>
                    <a:pt x="696" y="298"/>
                  </a:cubicBezTo>
                  <a:cubicBezTo>
                    <a:pt x="696" y="134"/>
                    <a:pt x="562" y="1"/>
                    <a:pt x="3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18"/>
            <p:cNvSpPr/>
            <p:nvPr/>
          </p:nvSpPr>
          <p:spPr>
            <a:xfrm rot="-5400000">
              <a:off x="1118916" y="4882718"/>
              <a:ext cx="38446" cy="32971"/>
            </a:xfrm>
            <a:custGeom>
              <a:avLst/>
              <a:gdLst/>
              <a:ahLst/>
              <a:cxnLst/>
              <a:rect l="l" t="t" r="r" b="b"/>
              <a:pathLst>
                <a:path w="695" h="596" extrusionOk="0">
                  <a:moveTo>
                    <a:pt x="396" y="1"/>
                  </a:moveTo>
                  <a:cubicBezTo>
                    <a:pt x="133" y="1"/>
                    <a:pt x="0" y="320"/>
                    <a:pt x="188" y="508"/>
                  </a:cubicBezTo>
                  <a:cubicBezTo>
                    <a:pt x="248" y="568"/>
                    <a:pt x="323" y="595"/>
                    <a:pt x="396" y="595"/>
                  </a:cubicBezTo>
                  <a:cubicBezTo>
                    <a:pt x="548" y="595"/>
                    <a:pt x="695" y="477"/>
                    <a:pt x="695" y="298"/>
                  </a:cubicBezTo>
                  <a:cubicBezTo>
                    <a:pt x="694" y="133"/>
                    <a:pt x="561" y="1"/>
                    <a:pt x="398" y="1"/>
                  </a:cubicBezTo>
                  <a:cubicBezTo>
                    <a:pt x="397" y="1"/>
                    <a:pt x="397" y="1"/>
                    <a:pt x="3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18"/>
            <p:cNvSpPr/>
            <p:nvPr/>
          </p:nvSpPr>
          <p:spPr>
            <a:xfrm rot="-5400000">
              <a:off x="1250329" y="4882746"/>
              <a:ext cx="38446" cy="32915"/>
            </a:xfrm>
            <a:custGeom>
              <a:avLst/>
              <a:gdLst/>
              <a:ahLst/>
              <a:cxnLst/>
              <a:rect l="l" t="t" r="r" b="b"/>
              <a:pathLst>
                <a:path w="695" h="595" extrusionOk="0">
                  <a:moveTo>
                    <a:pt x="400" y="1"/>
                  </a:moveTo>
                  <a:cubicBezTo>
                    <a:pt x="399" y="1"/>
                    <a:pt x="399" y="1"/>
                    <a:pt x="398" y="1"/>
                  </a:cubicBezTo>
                  <a:cubicBezTo>
                    <a:pt x="397" y="1"/>
                    <a:pt x="397" y="1"/>
                    <a:pt x="396" y="1"/>
                  </a:cubicBezTo>
                  <a:cubicBezTo>
                    <a:pt x="133" y="1"/>
                    <a:pt x="0" y="320"/>
                    <a:pt x="186" y="506"/>
                  </a:cubicBezTo>
                  <a:cubicBezTo>
                    <a:pt x="247" y="567"/>
                    <a:pt x="322" y="595"/>
                    <a:pt x="396" y="595"/>
                  </a:cubicBezTo>
                  <a:cubicBezTo>
                    <a:pt x="549" y="595"/>
                    <a:pt x="695" y="476"/>
                    <a:pt x="695" y="298"/>
                  </a:cubicBezTo>
                  <a:cubicBezTo>
                    <a:pt x="695" y="134"/>
                    <a:pt x="564" y="1"/>
                    <a:pt x="40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18"/>
            <p:cNvSpPr/>
            <p:nvPr/>
          </p:nvSpPr>
          <p:spPr>
            <a:xfrm rot="-5400000">
              <a:off x="1381769" y="4882746"/>
              <a:ext cx="38446" cy="32915"/>
            </a:xfrm>
            <a:custGeom>
              <a:avLst/>
              <a:gdLst/>
              <a:ahLst/>
              <a:cxnLst/>
              <a:rect l="l" t="t" r="r" b="b"/>
              <a:pathLst>
                <a:path w="695" h="595" extrusionOk="0">
                  <a:moveTo>
                    <a:pt x="396" y="0"/>
                  </a:moveTo>
                  <a:cubicBezTo>
                    <a:pt x="133" y="0"/>
                    <a:pt x="0" y="320"/>
                    <a:pt x="188" y="508"/>
                  </a:cubicBezTo>
                  <a:cubicBezTo>
                    <a:pt x="248" y="568"/>
                    <a:pt x="322" y="595"/>
                    <a:pt x="395" y="595"/>
                  </a:cubicBezTo>
                  <a:cubicBezTo>
                    <a:pt x="548" y="595"/>
                    <a:pt x="695" y="476"/>
                    <a:pt x="695" y="296"/>
                  </a:cubicBezTo>
                  <a:cubicBezTo>
                    <a:pt x="694" y="133"/>
                    <a:pt x="561" y="0"/>
                    <a:pt x="398" y="0"/>
                  </a:cubicBezTo>
                  <a:cubicBezTo>
                    <a:pt x="397" y="0"/>
                    <a:pt x="397" y="0"/>
                    <a:pt x="3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18"/>
            <p:cNvSpPr/>
            <p:nvPr/>
          </p:nvSpPr>
          <p:spPr>
            <a:xfrm rot="-5400000">
              <a:off x="1513154" y="4882746"/>
              <a:ext cx="38501" cy="32971"/>
            </a:xfrm>
            <a:custGeom>
              <a:avLst/>
              <a:gdLst/>
              <a:ahLst/>
              <a:cxnLst/>
              <a:rect l="l" t="t" r="r" b="b"/>
              <a:pathLst>
                <a:path w="696" h="596" extrusionOk="0">
                  <a:moveTo>
                    <a:pt x="399" y="0"/>
                  </a:moveTo>
                  <a:cubicBezTo>
                    <a:pt x="134" y="0"/>
                    <a:pt x="1" y="320"/>
                    <a:pt x="189" y="507"/>
                  </a:cubicBezTo>
                  <a:cubicBezTo>
                    <a:pt x="249" y="568"/>
                    <a:pt x="324" y="595"/>
                    <a:pt x="397" y="595"/>
                  </a:cubicBezTo>
                  <a:cubicBezTo>
                    <a:pt x="549" y="595"/>
                    <a:pt x="696" y="476"/>
                    <a:pt x="696" y="297"/>
                  </a:cubicBezTo>
                  <a:cubicBezTo>
                    <a:pt x="696" y="134"/>
                    <a:pt x="562" y="0"/>
                    <a:pt x="3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18"/>
            <p:cNvSpPr/>
            <p:nvPr/>
          </p:nvSpPr>
          <p:spPr>
            <a:xfrm rot="-5400000">
              <a:off x="1655493" y="4882690"/>
              <a:ext cx="38556" cy="33026"/>
            </a:xfrm>
            <a:custGeom>
              <a:avLst/>
              <a:gdLst/>
              <a:ahLst/>
              <a:cxnLst/>
              <a:rect l="l" t="t" r="r" b="b"/>
              <a:pathLst>
                <a:path w="697" h="597" extrusionOk="0">
                  <a:moveTo>
                    <a:pt x="399" y="1"/>
                  </a:moveTo>
                  <a:cubicBezTo>
                    <a:pt x="134" y="1"/>
                    <a:pt x="1" y="321"/>
                    <a:pt x="189" y="509"/>
                  </a:cubicBezTo>
                  <a:cubicBezTo>
                    <a:pt x="249" y="569"/>
                    <a:pt x="324" y="596"/>
                    <a:pt x="396" y="596"/>
                  </a:cubicBezTo>
                  <a:cubicBezTo>
                    <a:pt x="550" y="596"/>
                    <a:pt x="697" y="477"/>
                    <a:pt x="696" y="296"/>
                  </a:cubicBezTo>
                  <a:cubicBezTo>
                    <a:pt x="695" y="133"/>
                    <a:pt x="562" y="2"/>
                    <a:pt x="3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18"/>
            <p:cNvSpPr/>
            <p:nvPr/>
          </p:nvSpPr>
          <p:spPr>
            <a:xfrm rot="-5400000">
              <a:off x="1787016" y="4882718"/>
              <a:ext cx="38446" cy="32971"/>
            </a:xfrm>
            <a:custGeom>
              <a:avLst/>
              <a:gdLst/>
              <a:ahLst/>
              <a:cxnLst/>
              <a:rect l="l" t="t" r="r" b="b"/>
              <a:pathLst>
                <a:path w="695" h="596" extrusionOk="0">
                  <a:moveTo>
                    <a:pt x="396" y="1"/>
                  </a:moveTo>
                  <a:cubicBezTo>
                    <a:pt x="133" y="1"/>
                    <a:pt x="0" y="320"/>
                    <a:pt x="188" y="508"/>
                  </a:cubicBezTo>
                  <a:cubicBezTo>
                    <a:pt x="248" y="568"/>
                    <a:pt x="322" y="595"/>
                    <a:pt x="395" y="595"/>
                  </a:cubicBezTo>
                  <a:cubicBezTo>
                    <a:pt x="548" y="595"/>
                    <a:pt x="695" y="477"/>
                    <a:pt x="695" y="297"/>
                  </a:cubicBezTo>
                  <a:cubicBezTo>
                    <a:pt x="694" y="133"/>
                    <a:pt x="561" y="1"/>
                    <a:pt x="398" y="1"/>
                  </a:cubicBezTo>
                  <a:cubicBezTo>
                    <a:pt x="397" y="1"/>
                    <a:pt x="397" y="1"/>
                    <a:pt x="3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18"/>
            <p:cNvSpPr/>
            <p:nvPr/>
          </p:nvSpPr>
          <p:spPr>
            <a:xfrm rot="-5400000">
              <a:off x="1918346" y="4882718"/>
              <a:ext cx="38556" cy="32971"/>
            </a:xfrm>
            <a:custGeom>
              <a:avLst/>
              <a:gdLst/>
              <a:ahLst/>
              <a:cxnLst/>
              <a:rect l="l" t="t" r="r" b="b"/>
              <a:pathLst>
                <a:path w="697" h="596" extrusionOk="0">
                  <a:moveTo>
                    <a:pt x="399" y="0"/>
                  </a:moveTo>
                  <a:cubicBezTo>
                    <a:pt x="134" y="0"/>
                    <a:pt x="1" y="321"/>
                    <a:pt x="189" y="507"/>
                  </a:cubicBezTo>
                  <a:cubicBezTo>
                    <a:pt x="250" y="568"/>
                    <a:pt x="324" y="595"/>
                    <a:pt x="397" y="595"/>
                  </a:cubicBezTo>
                  <a:cubicBezTo>
                    <a:pt x="550" y="595"/>
                    <a:pt x="697" y="476"/>
                    <a:pt x="696" y="296"/>
                  </a:cubicBezTo>
                  <a:cubicBezTo>
                    <a:pt x="695" y="133"/>
                    <a:pt x="562" y="0"/>
                    <a:pt x="3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18"/>
            <p:cNvSpPr/>
            <p:nvPr/>
          </p:nvSpPr>
          <p:spPr>
            <a:xfrm rot="-5400000">
              <a:off x="2049731" y="4882718"/>
              <a:ext cx="38501" cy="33026"/>
            </a:xfrm>
            <a:custGeom>
              <a:avLst/>
              <a:gdLst/>
              <a:ahLst/>
              <a:cxnLst/>
              <a:rect l="l" t="t" r="r" b="b"/>
              <a:pathLst>
                <a:path w="696" h="597" extrusionOk="0">
                  <a:moveTo>
                    <a:pt x="399" y="1"/>
                  </a:moveTo>
                  <a:cubicBezTo>
                    <a:pt x="134" y="1"/>
                    <a:pt x="1" y="321"/>
                    <a:pt x="187" y="508"/>
                  </a:cubicBezTo>
                  <a:cubicBezTo>
                    <a:pt x="248" y="569"/>
                    <a:pt x="323" y="596"/>
                    <a:pt x="397" y="596"/>
                  </a:cubicBezTo>
                  <a:cubicBezTo>
                    <a:pt x="550" y="596"/>
                    <a:pt x="696" y="478"/>
                    <a:pt x="696" y="298"/>
                  </a:cubicBezTo>
                  <a:cubicBezTo>
                    <a:pt x="696" y="134"/>
                    <a:pt x="564" y="2"/>
                    <a:pt x="3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18"/>
            <p:cNvSpPr/>
            <p:nvPr/>
          </p:nvSpPr>
          <p:spPr>
            <a:xfrm rot="-5400000">
              <a:off x="2181171" y="4882718"/>
              <a:ext cx="38501" cy="33026"/>
            </a:xfrm>
            <a:custGeom>
              <a:avLst/>
              <a:gdLst/>
              <a:ahLst/>
              <a:cxnLst/>
              <a:rect l="l" t="t" r="r" b="b"/>
              <a:pathLst>
                <a:path w="696" h="597" extrusionOk="0">
                  <a:moveTo>
                    <a:pt x="399" y="1"/>
                  </a:moveTo>
                  <a:cubicBezTo>
                    <a:pt x="134" y="1"/>
                    <a:pt x="1" y="321"/>
                    <a:pt x="189" y="509"/>
                  </a:cubicBezTo>
                  <a:cubicBezTo>
                    <a:pt x="249" y="569"/>
                    <a:pt x="323" y="596"/>
                    <a:pt x="396" y="596"/>
                  </a:cubicBezTo>
                  <a:cubicBezTo>
                    <a:pt x="549" y="596"/>
                    <a:pt x="696" y="477"/>
                    <a:pt x="696" y="298"/>
                  </a:cubicBezTo>
                  <a:cubicBezTo>
                    <a:pt x="696" y="134"/>
                    <a:pt x="562" y="1"/>
                    <a:pt x="3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18"/>
            <p:cNvSpPr/>
            <p:nvPr/>
          </p:nvSpPr>
          <p:spPr>
            <a:xfrm rot="-5400000">
              <a:off x="2312584" y="4882746"/>
              <a:ext cx="38501" cy="32971"/>
            </a:xfrm>
            <a:custGeom>
              <a:avLst/>
              <a:gdLst/>
              <a:ahLst/>
              <a:cxnLst/>
              <a:rect l="l" t="t" r="r" b="b"/>
              <a:pathLst>
                <a:path w="696" h="596" extrusionOk="0">
                  <a:moveTo>
                    <a:pt x="399" y="1"/>
                  </a:moveTo>
                  <a:cubicBezTo>
                    <a:pt x="134" y="1"/>
                    <a:pt x="1" y="321"/>
                    <a:pt x="189" y="508"/>
                  </a:cubicBezTo>
                  <a:cubicBezTo>
                    <a:pt x="249" y="569"/>
                    <a:pt x="324" y="596"/>
                    <a:pt x="397" y="596"/>
                  </a:cubicBezTo>
                  <a:cubicBezTo>
                    <a:pt x="549" y="596"/>
                    <a:pt x="696" y="477"/>
                    <a:pt x="696" y="298"/>
                  </a:cubicBezTo>
                  <a:cubicBezTo>
                    <a:pt x="696" y="134"/>
                    <a:pt x="562" y="1"/>
                    <a:pt x="3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18"/>
            <p:cNvSpPr/>
            <p:nvPr/>
          </p:nvSpPr>
          <p:spPr>
            <a:xfrm rot="-5400000">
              <a:off x="2443969" y="4882746"/>
              <a:ext cx="38501" cy="32971"/>
            </a:xfrm>
            <a:custGeom>
              <a:avLst/>
              <a:gdLst/>
              <a:ahLst/>
              <a:cxnLst/>
              <a:rect l="l" t="t" r="r" b="b"/>
              <a:pathLst>
                <a:path w="696" h="596" extrusionOk="0">
                  <a:moveTo>
                    <a:pt x="399" y="0"/>
                  </a:moveTo>
                  <a:cubicBezTo>
                    <a:pt x="134" y="0"/>
                    <a:pt x="1" y="320"/>
                    <a:pt x="187" y="507"/>
                  </a:cubicBezTo>
                  <a:cubicBezTo>
                    <a:pt x="248" y="568"/>
                    <a:pt x="323" y="596"/>
                    <a:pt x="397" y="596"/>
                  </a:cubicBezTo>
                  <a:cubicBezTo>
                    <a:pt x="550" y="596"/>
                    <a:pt x="696" y="477"/>
                    <a:pt x="696" y="297"/>
                  </a:cubicBezTo>
                  <a:cubicBezTo>
                    <a:pt x="696" y="134"/>
                    <a:pt x="562" y="2"/>
                    <a:pt x="3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18"/>
            <p:cNvSpPr/>
            <p:nvPr/>
          </p:nvSpPr>
          <p:spPr>
            <a:xfrm rot="-5400000">
              <a:off x="2575464" y="4882746"/>
              <a:ext cx="38446" cy="32915"/>
            </a:xfrm>
            <a:custGeom>
              <a:avLst/>
              <a:gdLst/>
              <a:ahLst/>
              <a:cxnLst/>
              <a:rect l="l" t="t" r="r" b="b"/>
              <a:pathLst>
                <a:path w="695" h="595" extrusionOk="0">
                  <a:moveTo>
                    <a:pt x="400" y="0"/>
                  </a:moveTo>
                  <a:cubicBezTo>
                    <a:pt x="399" y="0"/>
                    <a:pt x="399" y="0"/>
                    <a:pt x="398" y="0"/>
                  </a:cubicBezTo>
                  <a:cubicBezTo>
                    <a:pt x="397" y="0"/>
                    <a:pt x="397" y="0"/>
                    <a:pt x="396" y="0"/>
                  </a:cubicBezTo>
                  <a:cubicBezTo>
                    <a:pt x="133" y="0"/>
                    <a:pt x="0" y="320"/>
                    <a:pt x="186" y="506"/>
                  </a:cubicBezTo>
                  <a:cubicBezTo>
                    <a:pt x="247" y="567"/>
                    <a:pt x="322" y="594"/>
                    <a:pt x="396" y="594"/>
                  </a:cubicBezTo>
                  <a:cubicBezTo>
                    <a:pt x="549" y="594"/>
                    <a:pt x="695" y="476"/>
                    <a:pt x="695" y="298"/>
                  </a:cubicBezTo>
                  <a:cubicBezTo>
                    <a:pt x="695" y="133"/>
                    <a:pt x="564" y="0"/>
                    <a:pt x="4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18"/>
            <p:cNvSpPr/>
            <p:nvPr/>
          </p:nvSpPr>
          <p:spPr>
            <a:xfrm rot="-5400000">
              <a:off x="2706905" y="4882746"/>
              <a:ext cx="38446" cy="32915"/>
            </a:xfrm>
            <a:custGeom>
              <a:avLst/>
              <a:gdLst/>
              <a:ahLst/>
              <a:cxnLst/>
              <a:rect l="l" t="t" r="r" b="b"/>
              <a:pathLst>
                <a:path w="695" h="595" extrusionOk="0">
                  <a:moveTo>
                    <a:pt x="396" y="0"/>
                  </a:moveTo>
                  <a:cubicBezTo>
                    <a:pt x="133" y="0"/>
                    <a:pt x="0" y="320"/>
                    <a:pt x="188" y="507"/>
                  </a:cubicBezTo>
                  <a:cubicBezTo>
                    <a:pt x="248" y="568"/>
                    <a:pt x="322" y="595"/>
                    <a:pt x="395" y="595"/>
                  </a:cubicBezTo>
                  <a:cubicBezTo>
                    <a:pt x="548" y="595"/>
                    <a:pt x="695" y="476"/>
                    <a:pt x="695" y="296"/>
                  </a:cubicBezTo>
                  <a:cubicBezTo>
                    <a:pt x="695" y="133"/>
                    <a:pt x="561" y="0"/>
                    <a:pt x="398" y="0"/>
                  </a:cubicBezTo>
                  <a:cubicBezTo>
                    <a:pt x="397" y="0"/>
                    <a:pt x="397" y="0"/>
                    <a:pt x="3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18"/>
            <p:cNvSpPr/>
            <p:nvPr/>
          </p:nvSpPr>
          <p:spPr>
            <a:xfrm rot="-5400000">
              <a:off x="2838345" y="4882746"/>
              <a:ext cx="38446" cy="32915"/>
            </a:xfrm>
            <a:custGeom>
              <a:avLst/>
              <a:gdLst/>
              <a:ahLst/>
              <a:cxnLst/>
              <a:rect l="l" t="t" r="r" b="b"/>
              <a:pathLst>
                <a:path w="695" h="595" extrusionOk="0">
                  <a:moveTo>
                    <a:pt x="396" y="0"/>
                  </a:moveTo>
                  <a:cubicBezTo>
                    <a:pt x="133" y="0"/>
                    <a:pt x="0" y="320"/>
                    <a:pt x="188" y="507"/>
                  </a:cubicBezTo>
                  <a:cubicBezTo>
                    <a:pt x="248" y="568"/>
                    <a:pt x="322" y="595"/>
                    <a:pt x="395" y="595"/>
                  </a:cubicBezTo>
                  <a:cubicBezTo>
                    <a:pt x="548" y="595"/>
                    <a:pt x="695" y="476"/>
                    <a:pt x="695" y="296"/>
                  </a:cubicBezTo>
                  <a:cubicBezTo>
                    <a:pt x="695" y="132"/>
                    <a:pt x="561" y="0"/>
                    <a:pt x="398" y="0"/>
                  </a:cubicBezTo>
                  <a:cubicBezTo>
                    <a:pt x="397" y="0"/>
                    <a:pt x="397" y="0"/>
                    <a:pt x="3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43" name="Google Shape;1643;p18"/>
          <p:cNvGrpSpPr/>
          <p:nvPr/>
        </p:nvGrpSpPr>
        <p:grpSpPr>
          <a:xfrm rot="5400000">
            <a:off x="-603052" y="1589099"/>
            <a:ext cx="2146527" cy="38390"/>
            <a:chOff x="1003048" y="4639073"/>
            <a:chExt cx="2146527" cy="38390"/>
          </a:xfrm>
        </p:grpSpPr>
        <p:sp>
          <p:nvSpPr>
            <p:cNvPr id="1644" name="Google Shape;1644;p18"/>
            <p:cNvSpPr/>
            <p:nvPr/>
          </p:nvSpPr>
          <p:spPr>
            <a:xfrm rot="-5400000">
              <a:off x="1000310" y="4641810"/>
              <a:ext cx="38390" cy="32915"/>
            </a:xfrm>
            <a:custGeom>
              <a:avLst/>
              <a:gdLst/>
              <a:ahLst/>
              <a:cxnLst/>
              <a:rect l="l" t="t" r="r" b="b"/>
              <a:pathLst>
                <a:path w="694" h="595" extrusionOk="0">
                  <a:moveTo>
                    <a:pt x="397" y="1"/>
                  </a:moveTo>
                  <a:cubicBezTo>
                    <a:pt x="134" y="1"/>
                    <a:pt x="0" y="319"/>
                    <a:pt x="187" y="506"/>
                  </a:cubicBezTo>
                  <a:cubicBezTo>
                    <a:pt x="247" y="567"/>
                    <a:pt x="321" y="595"/>
                    <a:pt x="394" y="595"/>
                  </a:cubicBezTo>
                  <a:cubicBezTo>
                    <a:pt x="546" y="595"/>
                    <a:pt x="693" y="476"/>
                    <a:pt x="693" y="298"/>
                  </a:cubicBezTo>
                  <a:cubicBezTo>
                    <a:pt x="694" y="134"/>
                    <a:pt x="562" y="1"/>
                    <a:pt x="3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18"/>
            <p:cNvSpPr/>
            <p:nvPr/>
          </p:nvSpPr>
          <p:spPr>
            <a:xfrm rot="-5400000">
              <a:off x="1131751" y="4641810"/>
              <a:ext cx="38390" cy="32915"/>
            </a:xfrm>
            <a:custGeom>
              <a:avLst/>
              <a:gdLst/>
              <a:ahLst/>
              <a:cxnLst/>
              <a:rect l="l" t="t" r="r" b="b"/>
              <a:pathLst>
                <a:path w="694" h="595" extrusionOk="0">
                  <a:moveTo>
                    <a:pt x="397" y="0"/>
                  </a:moveTo>
                  <a:cubicBezTo>
                    <a:pt x="132" y="0"/>
                    <a:pt x="0" y="319"/>
                    <a:pt x="187" y="506"/>
                  </a:cubicBezTo>
                  <a:cubicBezTo>
                    <a:pt x="247" y="567"/>
                    <a:pt x="322" y="594"/>
                    <a:pt x="395" y="594"/>
                  </a:cubicBezTo>
                  <a:cubicBezTo>
                    <a:pt x="547" y="594"/>
                    <a:pt x="694" y="476"/>
                    <a:pt x="693" y="298"/>
                  </a:cubicBezTo>
                  <a:cubicBezTo>
                    <a:pt x="693" y="134"/>
                    <a:pt x="560" y="2"/>
                    <a:pt x="3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18"/>
            <p:cNvSpPr/>
            <p:nvPr/>
          </p:nvSpPr>
          <p:spPr>
            <a:xfrm rot="-5400000">
              <a:off x="1263163" y="4641838"/>
              <a:ext cx="38390" cy="32860"/>
            </a:xfrm>
            <a:custGeom>
              <a:avLst/>
              <a:gdLst/>
              <a:ahLst/>
              <a:cxnLst/>
              <a:rect l="l" t="t" r="r" b="b"/>
              <a:pathLst>
                <a:path w="694" h="594" extrusionOk="0">
                  <a:moveTo>
                    <a:pt x="395" y="0"/>
                  </a:moveTo>
                  <a:cubicBezTo>
                    <a:pt x="133" y="0"/>
                    <a:pt x="1" y="318"/>
                    <a:pt x="187" y="506"/>
                  </a:cubicBezTo>
                  <a:cubicBezTo>
                    <a:pt x="247" y="567"/>
                    <a:pt x="321" y="594"/>
                    <a:pt x="394" y="594"/>
                  </a:cubicBezTo>
                  <a:cubicBezTo>
                    <a:pt x="546" y="594"/>
                    <a:pt x="693" y="476"/>
                    <a:pt x="693" y="297"/>
                  </a:cubicBezTo>
                  <a:cubicBezTo>
                    <a:pt x="694" y="134"/>
                    <a:pt x="560" y="0"/>
                    <a:pt x="397" y="0"/>
                  </a:cubicBezTo>
                  <a:cubicBezTo>
                    <a:pt x="396" y="0"/>
                    <a:pt x="396" y="0"/>
                    <a:pt x="3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18"/>
            <p:cNvSpPr/>
            <p:nvPr/>
          </p:nvSpPr>
          <p:spPr>
            <a:xfrm rot="-5400000">
              <a:off x="1394521" y="4641810"/>
              <a:ext cx="38390" cy="32915"/>
            </a:xfrm>
            <a:custGeom>
              <a:avLst/>
              <a:gdLst/>
              <a:ahLst/>
              <a:cxnLst/>
              <a:rect l="l" t="t" r="r" b="b"/>
              <a:pathLst>
                <a:path w="694" h="595" extrusionOk="0">
                  <a:moveTo>
                    <a:pt x="397" y="1"/>
                  </a:moveTo>
                  <a:cubicBezTo>
                    <a:pt x="134" y="1"/>
                    <a:pt x="0" y="320"/>
                    <a:pt x="187" y="507"/>
                  </a:cubicBezTo>
                  <a:cubicBezTo>
                    <a:pt x="247" y="568"/>
                    <a:pt x="322" y="595"/>
                    <a:pt x="395" y="595"/>
                  </a:cubicBezTo>
                  <a:cubicBezTo>
                    <a:pt x="547" y="595"/>
                    <a:pt x="693" y="477"/>
                    <a:pt x="693" y="299"/>
                  </a:cubicBezTo>
                  <a:cubicBezTo>
                    <a:pt x="694" y="134"/>
                    <a:pt x="562" y="2"/>
                    <a:pt x="3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18"/>
            <p:cNvSpPr/>
            <p:nvPr/>
          </p:nvSpPr>
          <p:spPr>
            <a:xfrm rot="-5400000">
              <a:off x="1525961" y="4641810"/>
              <a:ext cx="38390" cy="32915"/>
            </a:xfrm>
            <a:custGeom>
              <a:avLst/>
              <a:gdLst/>
              <a:ahLst/>
              <a:cxnLst/>
              <a:rect l="l" t="t" r="r" b="b"/>
              <a:pathLst>
                <a:path w="694" h="595" extrusionOk="0">
                  <a:moveTo>
                    <a:pt x="397" y="1"/>
                  </a:moveTo>
                  <a:cubicBezTo>
                    <a:pt x="134" y="1"/>
                    <a:pt x="0" y="320"/>
                    <a:pt x="187" y="506"/>
                  </a:cubicBezTo>
                  <a:cubicBezTo>
                    <a:pt x="248" y="567"/>
                    <a:pt x="322" y="594"/>
                    <a:pt x="395" y="594"/>
                  </a:cubicBezTo>
                  <a:cubicBezTo>
                    <a:pt x="547" y="594"/>
                    <a:pt x="693" y="477"/>
                    <a:pt x="693" y="298"/>
                  </a:cubicBezTo>
                  <a:cubicBezTo>
                    <a:pt x="694" y="134"/>
                    <a:pt x="562" y="1"/>
                    <a:pt x="3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18"/>
            <p:cNvSpPr/>
            <p:nvPr/>
          </p:nvSpPr>
          <p:spPr>
            <a:xfrm rot="-5400000">
              <a:off x="1657401" y="4641810"/>
              <a:ext cx="38390" cy="32915"/>
            </a:xfrm>
            <a:custGeom>
              <a:avLst/>
              <a:gdLst/>
              <a:ahLst/>
              <a:cxnLst/>
              <a:rect l="l" t="t" r="r" b="b"/>
              <a:pathLst>
                <a:path w="694" h="595" extrusionOk="0">
                  <a:moveTo>
                    <a:pt x="397" y="1"/>
                  </a:moveTo>
                  <a:cubicBezTo>
                    <a:pt x="134" y="1"/>
                    <a:pt x="0" y="320"/>
                    <a:pt x="187" y="506"/>
                  </a:cubicBezTo>
                  <a:cubicBezTo>
                    <a:pt x="247" y="567"/>
                    <a:pt x="321" y="595"/>
                    <a:pt x="394" y="595"/>
                  </a:cubicBezTo>
                  <a:cubicBezTo>
                    <a:pt x="546" y="595"/>
                    <a:pt x="693" y="476"/>
                    <a:pt x="693" y="298"/>
                  </a:cubicBezTo>
                  <a:cubicBezTo>
                    <a:pt x="694" y="134"/>
                    <a:pt x="562" y="1"/>
                    <a:pt x="3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18"/>
            <p:cNvSpPr/>
            <p:nvPr/>
          </p:nvSpPr>
          <p:spPr>
            <a:xfrm rot="-5400000">
              <a:off x="1788842" y="4641810"/>
              <a:ext cx="38390" cy="32915"/>
            </a:xfrm>
            <a:custGeom>
              <a:avLst/>
              <a:gdLst/>
              <a:ahLst/>
              <a:cxnLst/>
              <a:rect l="l" t="t" r="r" b="b"/>
              <a:pathLst>
                <a:path w="694" h="595" extrusionOk="0">
                  <a:moveTo>
                    <a:pt x="397" y="1"/>
                  </a:moveTo>
                  <a:cubicBezTo>
                    <a:pt x="132" y="1"/>
                    <a:pt x="0" y="319"/>
                    <a:pt x="187" y="506"/>
                  </a:cubicBezTo>
                  <a:cubicBezTo>
                    <a:pt x="248" y="567"/>
                    <a:pt x="322" y="595"/>
                    <a:pt x="395" y="595"/>
                  </a:cubicBezTo>
                  <a:cubicBezTo>
                    <a:pt x="547" y="595"/>
                    <a:pt x="693" y="476"/>
                    <a:pt x="693" y="298"/>
                  </a:cubicBezTo>
                  <a:cubicBezTo>
                    <a:pt x="694" y="134"/>
                    <a:pt x="560" y="2"/>
                    <a:pt x="3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1651;p18"/>
            <p:cNvSpPr/>
            <p:nvPr/>
          </p:nvSpPr>
          <p:spPr>
            <a:xfrm rot="-5400000">
              <a:off x="1931208" y="4641838"/>
              <a:ext cx="38390" cy="32860"/>
            </a:xfrm>
            <a:custGeom>
              <a:avLst/>
              <a:gdLst/>
              <a:ahLst/>
              <a:cxnLst/>
              <a:rect l="l" t="t" r="r" b="b"/>
              <a:pathLst>
                <a:path w="694" h="594" extrusionOk="0">
                  <a:moveTo>
                    <a:pt x="397" y="0"/>
                  </a:moveTo>
                  <a:cubicBezTo>
                    <a:pt x="134" y="0"/>
                    <a:pt x="0" y="318"/>
                    <a:pt x="187" y="506"/>
                  </a:cubicBezTo>
                  <a:cubicBezTo>
                    <a:pt x="247" y="566"/>
                    <a:pt x="321" y="594"/>
                    <a:pt x="394" y="594"/>
                  </a:cubicBezTo>
                  <a:cubicBezTo>
                    <a:pt x="546" y="594"/>
                    <a:pt x="692" y="476"/>
                    <a:pt x="693" y="299"/>
                  </a:cubicBezTo>
                  <a:cubicBezTo>
                    <a:pt x="694" y="134"/>
                    <a:pt x="562" y="0"/>
                    <a:pt x="3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18"/>
            <p:cNvSpPr/>
            <p:nvPr/>
          </p:nvSpPr>
          <p:spPr>
            <a:xfrm rot="-5400000">
              <a:off x="2062620" y="4641810"/>
              <a:ext cx="38390" cy="32915"/>
            </a:xfrm>
            <a:custGeom>
              <a:avLst/>
              <a:gdLst/>
              <a:ahLst/>
              <a:cxnLst/>
              <a:rect l="l" t="t" r="r" b="b"/>
              <a:pathLst>
                <a:path w="694" h="595" extrusionOk="0">
                  <a:moveTo>
                    <a:pt x="397" y="1"/>
                  </a:moveTo>
                  <a:cubicBezTo>
                    <a:pt x="132" y="1"/>
                    <a:pt x="0" y="320"/>
                    <a:pt x="187" y="507"/>
                  </a:cubicBezTo>
                  <a:cubicBezTo>
                    <a:pt x="248" y="567"/>
                    <a:pt x="322" y="594"/>
                    <a:pt x="395" y="594"/>
                  </a:cubicBezTo>
                  <a:cubicBezTo>
                    <a:pt x="547" y="594"/>
                    <a:pt x="693" y="477"/>
                    <a:pt x="693" y="298"/>
                  </a:cubicBezTo>
                  <a:cubicBezTo>
                    <a:pt x="694" y="135"/>
                    <a:pt x="560" y="1"/>
                    <a:pt x="3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18"/>
            <p:cNvSpPr/>
            <p:nvPr/>
          </p:nvSpPr>
          <p:spPr>
            <a:xfrm rot="-5400000">
              <a:off x="2194088" y="4641783"/>
              <a:ext cx="38390" cy="32971"/>
            </a:xfrm>
            <a:custGeom>
              <a:avLst/>
              <a:gdLst/>
              <a:ahLst/>
              <a:cxnLst/>
              <a:rect l="l" t="t" r="r" b="b"/>
              <a:pathLst>
                <a:path w="694" h="596" extrusionOk="0">
                  <a:moveTo>
                    <a:pt x="397" y="1"/>
                  </a:moveTo>
                  <a:cubicBezTo>
                    <a:pt x="134" y="1"/>
                    <a:pt x="0" y="320"/>
                    <a:pt x="187" y="507"/>
                  </a:cubicBezTo>
                  <a:cubicBezTo>
                    <a:pt x="247" y="568"/>
                    <a:pt x="322" y="595"/>
                    <a:pt x="395" y="595"/>
                  </a:cubicBezTo>
                  <a:cubicBezTo>
                    <a:pt x="546" y="595"/>
                    <a:pt x="692" y="478"/>
                    <a:pt x="693" y="299"/>
                  </a:cubicBezTo>
                  <a:cubicBezTo>
                    <a:pt x="694" y="136"/>
                    <a:pt x="562" y="1"/>
                    <a:pt x="3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18"/>
            <p:cNvSpPr/>
            <p:nvPr/>
          </p:nvSpPr>
          <p:spPr>
            <a:xfrm rot="-5400000">
              <a:off x="2325446" y="4641810"/>
              <a:ext cx="38390" cy="32915"/>
            </a:xfrm>
            <a:custGeom>
              <a:avLst/>
              <a:gdLst/>
              <a:ahLst/>
              <a:cxnLst/>
              <a:rect l="l" t="t" r="r" b="b"/>
              <a:pathLst>
                <a:path w="694" h="595" extrusionOk="0">
                  <a:moveTo>
                    <a:pt x="397" y="0"/>
                  </a:moveTo>
                  <a:cubicBezTo>
                    <a:pt x="134" y="0"/>
                    <a:pt x="0" y="319"/>
                    <a:pt x="187" y="506"/>
                  </a:cubicBezTo>
                  <a:cubicBezTo>
                    <a:pt x="247" y="567"/>
                    <a:pt x="322" y="594"/>
                    <a:pt x="395" y="594"/>
                  </a:cubicBezTo>
                  <a:cubicBezTo>
                    <a:pt x="547" y="594"/>
                    <a:pt x="693" y="477"/>
                    <a:pt x="693" y="299"/>
                  </a:cubicBezTo>
                  <a:cubicBezTo>
                    <a:pt x="694" y="134"/>
                    <a:pt x="562" y="0"/>
                    <a:pt x="3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18"/>
            <p:cNvSpPr/>
            <p:nvPr/>
          </p:nvSpPr>
          <p:spPr>
            <a:xfrm rot="-5400000">
              <a:off x="2456886" y="4641810"/>
              <a:ext cx="38390" cy="32915"/>
            </a:xfrm>
            <a:custGeom>
              <a:avLst/>
              <a:gdLst/>
              <a:ahLst/>
              <a:cxnLst/>
              <a:rect l="l" t="t" r="r" b="b"/>
              <a:pathLst>
                <a:path w="694" h="595" extrusionOk="0">
                  <a:moveTo>
                    <a:pt x="397" y="0"/>
                  </a:moveTo>
                  <a:cubicBezTo>
                    <a:pt x="134" y="0"/>
                    <a:pt x="0" y="319"/>
                    <a:pt x="187" y="506"/>
                  </a:cubicBezTo>
                  <a:cubicBezTo>
                    <a:pt x="247" y="567"/>
                    <a:pt x="321" y="594"/>
                    <a:pt x="394" y="594"/>
                  </a:cubicBezTo>
                  <a:cubicBezTo>
                    <a:pt x="546" y="594"/>
                    <a:pt x="693" y="476"/>
                    <a:pt x="693" y="297"/>
                  </a:cubicBezTo>
                  <a:cubicBezTo>
                    <a:pt x="694" y="134"/>
                    <a:pt x="562" y="0"/>
                    <a:pt x="3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18"/>
            <p:cNvSpPr/>
            <p:nvPr/>
          </p:nvSpPr>
          <p:spPr>
            <a:xfrm rot="-5400000">
              <a:off x="2588326" y="4641810"/>
              <a:ext cx="38390" cy="32915"/>
            </a:xfrm>
            <a:custGeom>
              <a:avLst/>
              <a:gdLst/>
              <a:ahLst/>
              <a:cxnLst/>
              <a:rect l="l" t="t" r="r" b="b"/>
              <a:pathLst>
                <a:path w="694" h="595" extrusionOk="0">
                  <a:moveTo>
                    <a:pt x="397" y="0"/>
                  </a:moveTo>
                  <a:cubicBezTo>
                    <a:pt x="132" y="0"/>
                    <a:pt x="0" y="319"/>
                    <a:pt x="187" y="506"/>
                  </a:cubicBezTo>
                  <a:cubicBezTo>
                    <a:pt x="248" y="567"/>
                    <a:pt x="322" y="594"/>
                    <a:pt x="395" y="594"/>
                  </a:cubicBezTo>
                  <a:cubicBezTo>
                    <a:pt x="547" y="594"/>
                    <a:pt x="693" y="476"/>
                    <a:pt x="693" y="297"/>
                  </a:cubicBezTo>
                  <a:cubicBezTo>
                    <a:pt x="694" y="134"/>
                    <a:pt x="560" y="0"/>
                    <a:pt x="3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1657;p18"/>
            <p:cNvSpPr/>
            <p:nvPr/>
          </p:nvSpPr>
          <p:spPr>
            <a:xfrm rot="-5400000">
              <a:off x="2719739" y="4641838"/>
              <a:ext cx="38390" cy="32860"/>
            </a:xfrm>
            <a:custGeom>
              <a:avLst/>
              <a:gdLst/>
              <a:ahLst/>
              <a:cxnLst/>
              <a:rect l="l" t="t" r="r" b="b"/>
              <a:pathLst>
                <a:path w="694" h="594" extrusionOk="0">
                  <a:moveTo>
                    <a:pt x="395" y="0"/>
                  </a:moveTo>
                  <a:cubicBezTo>
                    <a:pt x="132" y="0"/>
                    <a:pt x="1" y="319"/>
                    <a:pt x="187" y="506"/>
                  </a:cubicBezTo>
                  <a:cubicBezTo>
                    <a:pt x="247" y="566"/>
                    <a:pt x="322" y="593"/>
                    <a:pt x="395" y="593"/>
                  </a:cubicBezTo>
                  <a:cubicBezTo>
                    <a:pt x="547" y="593"/>
                    <a:pt x="694" y="475"/>
                    <a:pt x="693" y="296"/>
                  </a:cubicBezTo>
                  <a:cubicBezTo>
                    <a:pt x="693" y="132"/>
                    <a:pt x="560" y="0"/>
                    <a:pt x="397" y="0"/>
                  </a:cubicBezTo>
                  <a:cubicBezTo>
                    <a:pt x="396" y="0"/>
                    <a:pt x="396" y="0"/>
                    <a:pt x="3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18"/>
            <p:cNvSpPr/>
            <p:nvPr/>
          </p:nvSpPr>
          <p:spPr>
            <a:xfrm rot="-5400000">
              <a:off x="2851124" y="4641838"/>
              <a:ext cx="38390" cy="32860"/>
            </a:xfrm>
            <a:custGeom>
              <a:avLst/>
              <a:gdLst/>
              <a:ahLst/>
              <a:cxnLst/>
              <a:rect l="l" t="t" r="r" b="b"/>
              <a:pathLst>
                <a:path w="694" h="594" extrusionOk="0">
                  <a:moveTo>
                    <a:pt x="395" y="1"/>
                  </a:moveTo>
                  <a:cubicBezTo>
                    <a:pt x="133" y="1"/>
                    <a:pt x="1" y="319"/>
                    <a:pt x="187" y="505"/>
                  </a:cubicBezTo>
                  <a:cubicBezTo>
                    <a:pt x="247" y="567"/>
                    <a:pt x="322" y="594"/>
                    <a:pt x="395" y="594"/>
                  </a:cubicBezTo>
                  <a:cubicBezTo>
                    <a:pt x="546" y="594"/>
                    <a:pt x="692" y="476"/>
                    <a:pt x="693" y="298"/>
                  </a:cubicBezTo>
                  <a:cubicBezTo>
                    <a:pt x="694" y="135"/>
                    <a:pt x="562" y="1"/>
                    <a:pt x="397" y="1"/>
                  </a:cubicBezTo>
                  <a:cubicBezTo>
                    <a:pt x="396" y="1"/>
                    <a:pt x="396" y="1"/>
                    <a:pt x="3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18"/>
            <p:cNvSpPr/>
            <p:nvPr/>
          </p:nvSpPr>
          <p:spPr>
            <a:xfrm rot="-5400000">
              <a:off x="2982564" y="4641838"/>
              <a:ext cx="38390" cy="32860"/>
            </a:xfrm>
            <a:custGeom>
              <a:avLst/>
              <a:gdLst/>
              <a:ahLst/>
              <a:cxnLst/>
              <a:rect l="l" t="t" r="r" b="b"/>
              <a:pathLst>
                <a:path w="694" h="594" extrusionOk="0">
                  <a:moveTo>
                    <a:pt x="395" y="1"/>
                  </a:moveTo>
                  <a:cubicBezTo>
                    <a:pt x="132" y="1"/>
                    <a:pt x="1" y="320"/>
                    <a:pt x="187" y="507"/>
                  </a:cubicBezTo>
                  <a:cubicBezTo>
                    <a:pt x="247" y="567"/>
                    <a:pt x="322" y="594"/>
                    <a:pt x="395" y="594"/>
                  </a:cubicBezTo>
                  <a:cubicBezTo>
                    <a:pt x="547" y="594"/>
                    <a:pt x="694" y="476"/>
                    <a:pt x="693" y="297"/>
                  </a:cubicBezTo>
                  <a:cubicBezTo>
                    <a:pt x="693" y="133"/>
                    <a:pt x="560" y="1"/>
                    <a:pt x="397" y="1"/>
                  </a:cubicBezTo>
                  <a:cubicBezTo>
                    <a:pt x="396" y="1"/>
                    <a:pt x="396" y="1"/>
                    <a:pt x="3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18"/>
            <p:cNvSpPr/>
            <p:nvPr/>
          </p:nvSpPr>
          <p:spPr>
            <a:xfrm rot="-5400000">
              <a:off x="3113949" y="4641838"/>
              <a:ext cx="38390" cy="32860"/>
            </a:xfrm>
            <a:custGeom>
              <a:avLst/>
              <a:gdLst/>
              <a:ahLst/>
              <a:cxnLst/>
              <a:rect l="l" t="t" r="r" b="b"/>
              <a:pathLst>
                <a:path w="694" h="594" extrusionOk="0">
                  <a:moveTo>
                    <a:pt x="397" y="0"/>
                  </a:moveTo>
                  <a:cubicBezTo>
                    <a:pt x="134" y="0"/>
                    <a:pt x="0" y="319"/>
                    <a:pt x="187" y="506"/>
                  </a:cubicBezTo>
                  <a:cubicBezTo>
                    <a:pt x="248" y="567"/>
                    <a:pt x="322" y="594"/>
                    <a:pt x="395" y="594"/>
                  </a:cubicBezTo>
                  <a:cubicBezTo>
                    <a:pt x="547" y="594"/>
                    <a:pt x="693" y="476"/>
                    <a:pt x="693" y="297"/>
                  </a:cubicBezTo>
                  <a:cubicBezTo>
                    <a:pt x="694" y="134"/>
                    <a:pt x="560" y="0"/>
                    <a:pt x="3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61" name="Google Shape;1661;p18"/>
          <p:cNvGrpSpPr/>
          <p:nvPr/>
        </p:nvGrpSpPr>
        <p:grpSpPr>
          <a:xfrm>
            <a:off x="1234944" y="-676258"/>
            <a:ext cx="1211346" cy="1211288"/>
            <a:chOff x="1416675" y="4534375"/>
            <a:chExt cx="517625" cy="517600"/>
          </a:xfrm>
        </p:grpSpPr>
        <p:sp>
          <p:nvSpPr>
            <p:cNvPr id="1662" name="Google Shape;1662;p18"/>
            <p:cNvSpPr/>
            <p:nvPr/>
          </p:nvSpPr>
          <p:spPr>
            <a:xfrm>
              <a:off x="1432800" y="4550475"/>
              <a:ext cx="152500" cy="152500"/>
            </a:xfrm>
            <a:custGeom>
              <a:avLst/>
              <a:gdLst/>
              <a:ahLst/>
              <a:cxnLst/>
              <a:rect l="l" t="t" r="r" b="b"/>
              <a:pathLst>
                <a:path w="6100" h="6100" extrusionOk="0">
                  <a:moveTo>
                    <a:pt x="6100" y="0"/>
                  </a:moveTo>
                  <a:cubicBezTo>
                    <a:pt x="5607" y="184"/>
                    <a:pt x="5129" y="405"/>
                    <a:pt x="4670" y="662"/>
                  </a:cubicBezTo>
                  <a:lnTo>
                    <a:pt x="663" y="4670"/>
                  </a:lnTo>
                  <a:cubicBezTo>
                    <a:pt x="405" y="5129"/>
                    <a:pt x="184" y="5608"/>
                    <a:pt x="0" y="6100"/>
                  </a:cubicBezTo>
                  <a:lnTo>
                    <a:pt x="610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18"/>
            <p:cNvSpPr/>
            <p:nvPr/>
          </p:nvSpPr>
          <p:spPr>
            <a:xfrm>
              <a:off x="1416675" y="4534375"/>
              <a:ext cx="254375" cy="254350"/>
            </a:xfrm>
            <a:custGeom>
              <a:avLst/>
              <a:gdLst/>
              <a:ahLst/>
              <a:cxnLst/>
              <a:rect l="l" t="t" r="r" b="b"/>
              <a:pathLst>
                <a:path w="10175" h="10174" extrusionOk="0">
                  <a:moveTo>
                    <a:pt x="10175" y="1"/>
                  </a:moveTo>
                  <a:lnTo>
                    <a:pt x="10175" y="1"/>
                  </a:lnTo>
                  <a:cubicBezTo>
                    <a:pt x="9902" y="5"/>
                    <a:pt x="9629" y="18"/>
                    <a:pt x="9362" y="46"/>
                  </a:cubicBezTo>
                  <a:lnTo>
                    <a:pt x="45" y="9361"/>
                  </a:lnTo>
                  <a:cubicBezTo>
                    <a:pt x="19" y="9628"/>
                    <a:pt x="6" y="9901"/>
                    <a:pt x="0" y="10173"/>
                  </a:cubicBezTo>
                  <a:lnTo>
                    <a:pt x="101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18"/>
            <p:cNvSpPr/>
            <p:nvPr/>
          </p:nvSpPr>
          <p:spPr>
            <a:xfrm>
              <a:off x="1420050" y="4537750"/>
              <a:ext cx="314000" cy="314025"/>
            </a:xfrm>
            <a:custGeom>
              <a:avLst/>
              <a:gdLst/>
              <a:ahLst/>
              <a:cxnLst/>
              <a:rect l="l" t="t" r="r" b="b"/>
              <a:pathLst>
                <a:path w="12560" h="12561" extrusionOk="0">
                  <a:moveTo>
                    <a:pt x="11918" y="1"/>
                  </a:moveTo>
                  <a:lnTo>
                    <a:pt x="0" y="11920"/>
                  </a:lnTo>
                  <a:cubicBezTo>
                    <a:pt x="36" y="12135"/>
                    <a:pt x="79" y="12349"/>
                    <a:pt x="127" y="12560"/>
                  </a:cubicBezTo>
                  <a:lnTo>
                    <a:pt x="12560" y="127"/>
                  </a:lnTo>
                  <a:cubicBezTo>
                    <a:pt x="12349" y="80"/>
                    <a:pt x="12135" y="36"/>
                    <a:pt x="119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18"/>
            <p:cNvSpPr/>
            <p:nvPr/>
          </p:nvSpPr>
          <p:spPr>
            <a:xfrm>
              <a:off x="1435300" y="4553025"/>
              <a:ext cx="350525" cy="350475"/>
            </a:xfrm>
            <a:custGeom>
              <a:avLst/>
              <a:gdLst/>
              <a:ahLst/>
              <a:cxnLst/>
              <a:rect l="l" t="t" r="r" b="b"/>
              <a:pathLst>
                <a:path w="14021" h="14019" extrusionOk="0">
                  <a:moveTo>
                    <a:pt x="13485" y="0"/>
                  </a:moveTo>
                  <a:lnTo>
                    <a:pt x="1" y="13483"/>
                  </a:lnTo>
                  <a:cubicBezTo>
                    <a:pt x="73" y="13664"/>
                    <a:pt x="151" y="13843"/>
                    <a:pt x="233" y="14018"/>
                  </a:cubicBezTo>
                  <a:lnTo>
                    <a:pt x="14020" y="232"/>
                  </a:lnTo>
                  <a:cubicBezTo>
                    <a:pt x="13843" y="150"/>
                    <a:pt x="13666" y="71"/>
                    <a:pt x="134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18"/>
            <p:cNvSpPr/>
            <p:nvPr/>
          </p:nvSpPr>
          <p:spPr>
            <a:xfrm>
              <a:off x="1459225" y="4576900"/>
              <a:ext cx="370175" cy="370225"/>
            </a:xfrm>
            <a:custGeom>
              <a:avLst/>
              <a:gdLst/>
              <a:ahLst/>
              <a:cxnLst/>
              <a:rect l="l" t="t" r="r" b="b"/>
              <a:pathLst>
                <a:path w="14807" h="14809" extrusionOk="0">
                  <a:moveTo>
                    <a:pt x="14354" y="1"/>
                  </a:moveTo>
                  <a:lnTo>
                    <a:pt x="1" y="14356"/>
                  </a:lnTo>
                  <a:cubicBezTo>
                    <a:pt x="102" y="14508"/>
                    <a:pt x="207" y="14660"/>
                    <a:pt x="316" y="14808"/>
                  </a:cubicBezTo>
                  <a:lnTo>
                    <a:pt x="14807" y="317"/>
                  </a:lnTo>
                  <a:cubicBezTo>
                    <a:pt x="14660" y="208"/>
                    <a:pt x="14508" y="103"/>
                    <a:pt x="143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18"/>
            <p:cNvSpPr/>
            <p:nvPr/>
          </p:nvSpPr>
          <p:spPr>
            <a:xfrm>
              <a:off x="1490325" y="4608025"/>
              <a:ext cx="375775" cy="375800"/>
            </a:xfrm>
            <a:custGeom>
              <a:avLst/>
              <a:gdLst/>
              <a:ahLst/>
              <a:cxnLst/>
              <a:rect l="l" t="t" r="r" b="b"/>
              <a:pathLst>
                <a:path w="15031" h="15032" extrusionOk="0">
                  <a:moveTo>
                    <a:pt x="14652" y="0"/>
                  </a:moveTo>
                  <a:lnTo>
                    <a:pt x="0" y="14652"/>
                  </a:lnTo>
                  <a:cubicBezTo>
                    <a:pt x="125" y="14780"/>
                    <a:pt x="255" y="14907"/>
                    <a:pt x="389" y="15031"/>
                  </a:cubicBezTo>
                  <a:lnTo>
                    <a:pt x="15031" y="387"/>
                  </a:lnTo>
                  <a:cubicBezTo>
                    <a:pt x="14908" y="255"/>
                    <a:pt x="14782" y="126"/>
                    <a:pt x="146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18"/>
            <p:cNvSpPr/>
            <p:nvPr/>
          </p:nvSpPr>
          <p:spPr>
            <a:xfrm>
              <a:off x="1528000" y="4645700"/>
              <a:ext cx="368175" cy="368175"/>
            </a:xfrm>
            <a:custGeom>
              <a:avLst/>
              <a:gdLst/>
              <a:ahLst/>
              <a:cxnLst/>
              <a:rect l="l" t="t" r="r" b="b"/>
              <a:pathLst>
                <a:path w="14727" h="14727" extrusionOk="0">
                  <a:moveTo>
                    <a:pt x="14421" y="1"/>
                  </a:moveTo>
                  <a:lnTo>
                    <a:pt x="1" y="14421"/>
                  </a:lnTo>
                  <a:cubicBezTo>
                    <a:pt x="152" y="14527"/>
                    <a:pt x="306" y="14628"/>
                    <a:pt x="464" y="14727"/>
                  </a:cubicBezTo>
                  <a:lnTo>
                    <a:pt x="14726" y="463"/>
                  </a:lnTo>
                  <a:cubicBezTo>
                    <a:pt x="14628" y="306"/>
                    <a:pt x="14527" y="151"/>
                    <a:pt x="144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18"/>
            <p:cNvSpPr/>
            <p:nvPr/>
          </p:nvSpPr>
          <p:spPr>
            <a:xfrm>
              <a:off x="1572675" y="4690375"/>
              <a:ext cx="346325" cy="346300"/>
            </a:xfrm>
            <a:custGeom>
              <a:avLst/>
              <a:gdLst/>
              <a:ahLst/>
              <a:cxnLst/>
              <a:rect l="l" t="t" r="r" b="b"/>
              <a:pathLst>
                <a:path w="13853" h="13852" extrusionOk="0">
                  <a:moveTo>
                    <a:pt x="13632" y="1"/>
                  </a:moveTo>
                  <a:lnTo>
                    <a:pt x="1" y="13632"/>
                  </a:lnTo>
                  <a:cubicBezTo>
                    <a:pt x="181" y="13710"/>
                    <a:pt x="363" y="13783"/>
                    <a:pt x="547" y="13851"/>
                  </a:cubicBezTo>
                  <a:lnTo>
                    <a:pt x="13852" y="548"/>
                  </a:lnTo>
                  <a:cubicBezTo>
                    <a:pt x="13784" y="362"/>
                    <a:pt x="13709" y="181"/>
                    <a:pt x="136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18"/>
            <p:cNvSpPr/>
            <p:nvPr/>
          </p:nvSpPr>
          <p:spPr>
            <a:xfrm>
              <a:off x="1625800" y="4743525"/>
              <a:ext cx="306800" cy="306750"/>
            </a:xfrm>
            <a:custGeom>
              <a:avLst/>
              <a:gdLst/>
              <a:ahLst/>
              <a:cxnLst/>
              <a:rect l="l" t="t" r="r" b="b"/>
              <a:pathLst>
                <a:path w="12272" h="12270" extrusionOk="0">
                  <a:moveTo>
                    <a:pt x="12165" y="0"/>
                  </a:moveTo>
                  <a:lnTo>
                    <a:pt x="1" y="12164"/>
                  </a:lnTo>
                  <a:cubicBezTo>
                    <a:pt x="220" y="12207"/>
                    <a:pt x="440" y="12241"/>
                    <a:pt x="663" y="12269"/>
                  </a:cubicBezTo>
                  <a:lnTo>
                    <a:pt x="12271" y="662"/>
                  </a:lnTo>
                  <a:cubicBezTo>
                    <a:pt x="12243" y="439"/>
                    <a:pt x="12207" y="218"/>
                    <a:pt x="121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18"/>
            <p:cNvSpPr/>
            <p:nvPr/>
          </p:nvSpPr>
          <p:spPr>
            <a:xfrm>
              <a:off x="1691075" y="4808775"/>
              <a:ext cx="243225" cy="243200"/>
            </a:xfrm>
            <a:custGeom>
              <a:avLst/>
              <a:gdLst/>
              <a:ahLst/>
              <a:cxnLst/>
              <a:rect l="l" t="t" r="r" b="b"/>
              <a:pathLst>
                <a:path w="9729" h="9728" extrusionOk="0">
                  <a:moveTo>
                    <a:pt x="9729" y="0"/>
                  </a:moveTo>
                  <a:lnTo>
                    <a:pt x="0" y="9727"/>
                  </a:lnTo>
                  <a:cubicBezTo>
                    <a:pt x="289" y="9711"/>
                    <a:pt x="574" y="9682"/>
                    <a:pt x="855" y="9643"/>
                  </a:cubicBezTo>
                  <a:lnTo>
                    <a:pt x="9641" y="855"/>
                  </a:lnTo>
                  <a:cubicBezTo>
                    <a:pt x="9682" y="573"/>
                    <a:pt x="9711" y="289"/>
                    <a:pt x="97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18"/>
            <p:cNvSpPr/>
            <p:nvPr/>
          </p:nvSpPr>
          <p:spPr>
            <a:xfrm>
              <a:off x="1783850" y="4901575"/>
              <a:ext cx="127250" cy="127225"/>
            </a:xfrm>
            <a:custGeom>
              <a:avLst/>
              <a:gdLst/>
              <a:ahLst/>
              <a:cxnLst/>
              <a:rect l="l" t="t" r="r" b="b"/>
              <a:pathLst>
                <a:path w="5090" h="5089" extrusionOk="0">
                  <a:moveTo>
                    <a:pt x="5089" y="0"/>
                  </a:moveTo>
                  <a:lnTo>
                    <a:pt x="1" y="5089"/>
                  </a:lnTo>
                  <a:cubicBezTo>
                    <a:pt x="676" y="4778"/>
                    <a:pt x="1313" y="4396"/>
                    <a:pt x="1906" y="3950"/>
                  </a:cubicBezTo>
                  <a:lnTo>
                    <a:pt x="3951" y="1906"/>
                  </a:lnTo>
                  <a:cubicBezTo>
                    <a:pt x="4398" y="1313"/>
                    <a:pt x="4780" y="675"/>
                    <a:pt x="50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73" name="Google Shape;1673;p18"/>
          <p:cNvSpPr/>
          <p:nvPr/>
        </p:nvSpPr>
        <p:spPr>
          <a:xfrm rot="4600360">
            <a:off x="4271619" y="4105673"/>
            <a:ext cx="1678837" cy="2243659"/>
          </a:xfrm>
          <a:custGeom>
            <a:avLst/>
            <a:gdLst/>
            <a:ahLst/>
            <a:cxnLst/>
            <a:rect l="l" t="t" r="r" b="b"/>
            <a:pathLst>
              <a:path w="37811" h="50532" extrusionOk="0">
                <a:moveTo>
                  <a:pt x="13391" y="0"/>
                </a:moveTo>
                <a:lnTo>
                  <a:pt x="1" y="50532"/>
                </a:lnTo>
                <a:lnTo>
                  <a:pt x="37811" y="19957"/>
                </a:lnTo>
                <a:lnTo>
                  <a:pt x="13391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74" name="Google Shape;1674;p18"/>
          <p:cNvGrpSpPr/>
          <p:nvPr/>
        </p:nvGrpSpPr>
        <p:grpSpPr>
          <a:xfrm rot="2010058" flipH="1">
            <a:off x="4276152" y="4378095"/>
            <a:ext cx="1826533" cy="922116"/>
            <a:chOff x="-6052225" y="1317513"/>
            <a:chExt cx="5175341" cy="2612744"/>
          </a:xfrm>
        </p:grpSpPr>
        <p:sp>
          <p:nvSpPr>
            <p:cNvPr id="1675" name="Google Shape;1675;p18"/>
            <p:cNvSpPr/>
            <p:nvPr/>
          </p:nvSpPr>
          <p:spPr>
            <a:xfrm>
              <a:off x="-1910958" y="3498683"/>
              <a:ext cx="65208" cy="55665"/>
            </a:xfrm>
            <a:custGeom>
              <a:avLst/>
              <a:gdLst/>
              <a:ahLst/>
              <a:cxnLst/>
              <a:rect l="l" t="t" r="r" b="b"/>
              <a:pathLst>
                <a:path w="697" h="595" extrusionOk="0">
                  <a:moveTo>
                    <a:pt x="397" y="0"/>
                  </a:moveTo>
                  <a:cubicBezTo>
                    <a:pt x="324" y="0"/>
                    <a:pt x="250" y="27"/>
                    <a:pt x="189" y="87"/>
                  </a:cubicBezTo>
                  <a:cubicBezTo>
                    <a:pt x="1" y="274"/>
                    <a:pt x="134" y="594"/>
                    <a:pt x="399" y="594"/>
                  </a:cubicBezTo>
                  <a:cubicBezTo>
                    <a:pt x="563" y="594"/>
                    <a:pt x="695" y="462"/>
                    <a:pt x="696" y="298"/>
                  </a:cubicBezTo>
                  <a:cubicBezTo>
                    <a:pt x="696" y="119"/>
                    <a:pt x="550" y="0"/>
                    <a:pt x="3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676" name="Google Shape;1676;p18"/>
            <p:cNvSpPr/>
            <p:nvPr/>
          </p:nvSpPr>
          <p:spPr>
            <a:xfrm>
              <a:off x="-4750016" y="2545532"/>
              <a:ext cx="775290" cy="648617"/>
            </a:xfrm>
            <a:custGeom>
              <a:avLst/>
              <a:gdLst/>
              <a:ahLst/>
              <a:cxnLst/>
              <a:rect l="l" t="t" r="r" b="b"/>
              <a:pathLst>
                <a:path w="8287" h="6933" extrusionOk="0">
                  <a:moveTo>
                    <a:pt x="168" y="0"/>
                  </a:moveTo>
                  <a:cubicBezTo>
                    <a:pt x="125" y="0"/>
                    <a:pt x="90" y="12"/>
                    <a:pt x="67" y="37"/>
                  </a:cubicBezTo>
                  <a:cubicBezTo>
                    <a:pt x="0" y="109"/>
                    <a:pt x="360" y="590"/>
                    <a:pt x="954" y="1295"/>
                  </a:cubicBezTo>
                  <a:cubicBezTo>
                    <a:pt x="1246" y="1637"/>
                    <a:pt x="1519" y="2107"/>
                    <a:pt x="1918" y="2512"/>
                  </a:cubicBezTo>
                  <a:cubicBezTo>
                    <a:pt x="2260" y="2865"/>
                    <a:pt x="2658" y="3205"/>
                    <a:pt x="3051" y="3563"/>
                  </a:cubicBezTo>
                  <a:cubicBezTo>
                    <a:pt x="3431" y="3908"/>
                    <a:pt x="3907" y="4152"/>
                    <a:pt x="4304" y="4474"/>
                  </a:cubicBezTo>
                  <a:cubicBezTo>
                    <a:pt x="4717" y="4806"/>
                    <a:pt x="5115" y="5143"/>
                    <a:pt x="5514" y="5427"/>
                  </a:cubicBezTo>
                  <a:cubicBezTo>
                    <a:pt x="5975" y="5757"/>
                    <a:pt x="6416" y="6043"/>
                    <a:pt x="6802" y="6273"/>
                  </a:cubicBezTo>
                  <a:cubicBezTo>
                    <a:pt x="7474" y="6671"/>
                    <a:pt x="7957" y="6932"/>
                    <a:pt x="8138" y="6932"/>
                  </a:cubicBezTo>
                  <a:cubicBezTo>
                    <a:pt x="8172" y="6932"/>
                    <a:pt x="8195" y="6923"/>
                    <a:pt x="8207" y="6904"/>
                  </a:cubicBezTo>
                  <a:cubicBezTo>
                    <a:pt x="8286" y="6779"/>
                    <a:pt x="7849" y="6358"/>
                    <a:pt x="7152" y="5763"/>
                  </a:cubicBezTo>
                  <a:lnTo>
                    <a:pt x="6002" y="4770"/>
                  </a:lnTo>
                  <a:cubicBezTo>
                    <a:pt x="5633" y="4463"/>
                    <a:pt x="5215" y="4167"/>
                    <a:pt x="4817" y="3830"/>
                  </a:cubicBezTo>
                  <a:lnTo>
                    <a:pt x="3661" y="2856"/>
                  </a:lnTo>
                  <a:cubicBezTo>
                    <a:pt x="3269" y="2512"/>
                    <a:pt x="2943" y="2112"/>
                    <a:pt x="2586" y="1794"/>
                  </a:cubicBezTo>
                  <a:lnTo>
                    <a:pt x="1444" y="799"/>
                  </a:lnTo>
                  <a:cubicBezTo>
                    <a:pt x="858" y="305"/>
                    <a:pt x="389" y="0"/>
                    <a:pt x="1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677" name="Google Shape;1677;p18"/>
            <p:cNvSpPr/>
            <p:nvPr/>
          </p:nvSpPr>
          <p:spPr>
            <a:xfrm>
              <a:off x="-4250145" y="2617197"/>
              <a:ext cx="875675" cy="697920"/>
            </a:xfrm>
            <a:custGeom>
              <a:avLst/>
              <a:gdLst/>
              <a:ahLst/>
              <a:cxnLst/>
              <a:rect l="l" t="t" r="r" b="b"/>
              <a:pathLst>
                <a:path w="9360" h="7460" extrusionOk="0">
                  <a:moveTo>
                    <a:pt x="238" y="0"/>
                  </a:moveTo>
                  <a:cubicBezTo>
                    <a:pt x="217" y="70"/>
                    <a:pt x="205" y="161"/>
                    <a:pt x="187" y="240"/>
                  </a:cubicBezTo>
                  <a:cubicBezTo>
                    <a:pt x="129" y="563"/>
                    <a:pt x="62" y="841"/>
                    <a:pt x="26" y="1178"/>
                  </a:cubicBezTo>
                  <a:cubicBezTo>
                    <a:pt x="1" y="1519"/>
                    <a:pt x="29" y="1929"/>
                    <a:pt x="101" y="2278"/>
                  </a:cubicBezTo>
                  <a:cubicBezTo>
                    <a:pt x="333" y="3278"/>
                    <a:pt x="865" y="4065"/>
                    <a:pt x="1369" y="4625"/>
                  </a:cubicBezTo>
                  <a:cubicBezTo>
                    <a:pt x="1782" y="5085"/>
                    <a:pt x="2255" y="5487"/>
                    <a:pt x="2776" y="5821"/>
                  </a:cubicBezTo>
                  <a:cubicBezTo>
                    <a:pt x="3053" y="5994"/>
                    <a:pt x="3257" y="6085"/>
                    <a:pt x="3366" y="6085"/>
                  </a:cubicBezTo>
                  <a:cubicBezTo>
                    <a:pt x="3403" y="6085"/>
                    <a:pt x="3429" y="6075"/>
                    <a:pt x="3444" y="6054"/>
                  </a:cubicBezTo>
                  <a:cubicBezTo>
                    <a:pt x="3474" y="6011"/>
                    <a:pt x="3317" y="5819"/>
                    <a:pt x="3029" y="5506"/>
                  </a:cubicBezTo>
                  <a:cubicBezTo>
                    <a:pt x="2744" y="5188"/>
                    <a:pt x="2321" y="4753"/>
                    <a:pt x="1901" y="4177"/>
                  </a:cubicBezTo>
                  <a:cubicBezTo>
                    <a:pt x="1490" y="3615"/>
                    <a:pt x="1196" y="2844"/>
                    <a:pt x="1061" y="2078"/>
                  </a:cubicBezTo>
                  <a:cubicBezTo>
                    <a:pt x="1061" y="2051"/>
                    <a:pt x="1063" y="2046"/>
                    <a:pt x="1065" y="2046"/>
                  </a:cubicBezTo>
                  <a:cubicBezTo>
                    <a:pt x="1066" y="2046"/>
                    <a:pt x="1067" y="2048"/>
                    <a:pt x="1068" y="2048"/>
                  </a:cubicBezTo>
                  <a:cubicBezTo>
                    <a:pt x="1068" y="2048"/>
                    <a:pt x="1068" y="2048"/>
                    <a:pt x="1068" y="2045"/>
                  </a:cubicBezTo>
                  <a:lnTo>
                    <a:pt x="1068" y="2045"/>
                  </a:lnTo>
                  <a:cubicBezTo>
                    <a:pt x="1068" y="2045"/>
                    <a:pt x="1069" y="2045"/>
                    <a:pt x="1069" y="2045"/>
                  </a:cubicBezTo>
                  <a:cubicBezTo>
                    <a:pt x="1069" y="2045"/>
                    <a:pt x="1068" y="2044"/>
                    <a:pt x="1068" y="2044"/>
                  </a:cubicBezTo>
                  <a:lnTo>
                    <a:pt x="1068" y="2044"/>
                  </a:lnTo>
                  <a:cubicBezTo>
                    <a:pt x="1068" y="2044"/>
                    <a:pt x="1077" y="2053"/>
                    <a:pt x="1140" y="2121"/>
                  </a:cubicBezTo>
                  <a:lnTo>
                    <a:pt x="1163" y="2146"/>
                  </a:lnTo>
                  <a:lnTo>
                    <a:pt x="1222" y="2199"/>
                  </a:lnTo>
                  <a:lnTo>
                    <a:pt x="1456" y="2407"/>
                  </a:lnTo>
                  <a:cubicBezTo>
                    <a:pt x="1613" y="2546"/>
                    <a:pt x="1775" y="2681"/>
                    <a:pt x="1940" y="2811"/>
                  </a:cubicBezTo>
                  <a:cubicBezTo>
                    <a:pt x="2267" y="3075"/>
                    <a:pt x="2603" y="3328"/>
                    <a:pt x="2919" y="3597"/>
                  </a:cubicBezTo>
                  <a:cubicBezTo>
                    <a:pt x="3576" y="4155"/>
                    <a:pt x="4233" y="4692"/>
                    <a:pt x="4886" y="5145"/>
                  </a:cubicBezTo>
                  <a:cubicBezTo>
                    <a:pt x="5570" y="5623"/>
                    <a:pt x="6279" y="6065"/>
                    <a:pt x="7011" y="6467"/>
                  </a:cubicBezTo>
                  <a:cubicBezTo>
                    <a:pt x="8160" y="7097"/>
                    <a:pt x="8993" y="7460"/>
                    <a:pt x="9228" y="7460"/>
                  </a:cubicBezTo>
                  <a:cubicBezTo>
                    <a:pt x="9262" y="7460"/>
                    <a:pt x="9284" y="7452"/>
                    <a:pt x="9291" y="7436"/>
                  </a:cubicBezTo>
                  <a:cubicBezTo>
                    <a:pt x="9360" y="7298"/>
                    <a:pt x="8539" y="6778"/>
                    <a:pt x="7329" y="5937"/>
                  </a:cubicBezTo>
                  <a:cubicBezTo>
                    <a:pt x="6740" y="5528"/>
                    <a:pt x="6072" y="5026"/>
                    <a:pt x="5360" y="4477"/>
                  </a:cubicBezTo>
                  <a:cubicBezTo>
                    <a:pt x="4746" y="4006"/>
                    <a:pt x="4079" y="3518"/>
                    <a:pt x="3445" y="2964"/>
                  </a:cubicBezTo>
                  <a:cubicBezTo>
                    <a:pt x="3141" y="2696"/>
                    <a:pt x="2834" y="2428"/>
                    <a:pt x="2535" y="2151"/>
                  </a:cubicBezTo>
                  <a:cubicBezTo>
                    <a:pt x="2382" y="2015"/>
                    <a:pt x="2233" y="1876"/>
                    <a:pt x="2086" y="1734"/>
                  </a:cubicBezTo>
                  <a:lnTo>
                    <a:pt x="1865" y="1524"/>
                  </a:lnTo>
                  <a:lnTo>
                    <a:pt x="1520" y="1174"/>
                  </a:lnTo>
                  <a:cubicBezTo>
                    <a:pt x="1268" y="923"/>
                    <a:pt x="1009" y="622"/>
                    <a:pt x="779" y="453"/>
                  </a:cubicBezTo>
                  <a:lnTo>
                    <a:pt x="419" y="153"/>
                  </a:lnTo>
                  <a:lnTo>
                    <a:pt x="2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678" name="Google Shape;1678;p18"/>
            <p:cNvSpPr/>
            <p:nvPr/>
          </p:nvSpPr>
          <p:spPr>
            <a:xfrm>
              <a:off x="-3277908" y="3334212"/>
              <a:ext cx="490602" cy="107588"/>
            </a:xfrm>
            <a:custGeom>
              <a:avLst/>
              <a:gdLst/>
              <a:ahLst/>
              <a:cxnLst/>
              <a:rect l="l" t="t" r="r" b="b"/>
              <a:pathLst>
                <a:path w="5244" h="1150" extrusionOk="0">
                  <a:moveTo>
                    <a:pt x="907" y="0"/>
                  </a:moveTo>
                  <a:cubicBezTo>
                    <a:pt x="882" y="0"/>
                    <a:pt x="857" y="0"/>
                    <a:pt x="832" y="1"/>
                  </a:cubicBezTo>
                  <a:cubicBezTo>
                    <a:pt x="377" y="6"/>
                    <a:pt x="54" y="125"/>
                    <a:pt x="17" y="325"/>
                  </a:cubicBezTo>
                  <a:cubicBezTo>
                    <a:pt x="1" y="425"/>
                    <a:pt x="278" y="538"/>
                    <a:pt x="712" y="685"/>
                  </a:cubicBezTo>
                  <a:cubicBezTo>
                    <a:pt x="925" y="757"/>
                    <a:pt x="1158" y="939"/>
                    <a:pt x="1433" y="1001"/>
                  </a:cubicBezTo>
                  <a:cubicBezTo>
                    <a:pt x="1672" y="1057"/>
                    <a:pt x="1931" y="1076"/>
                    <a:pt x="2191" y="1119"/>
                  </a:cubicBezTo>
                  <a:cubicBezTo>
                    <a:pt x="2236" y="1125"/>
                    <a:pt x="2281" y="1128"/>
                    <a:pt x="2326" y="1128"/>
                  </a:cubicBezTo>
                  <a:cubicBezTo>
                    <a:pt x="2511" y="1128"/>
                    <a:pt x="2702" y="1083"/>
                    <a:pt x="2886" y="1083"/>
                  </a:cubicBezTo>
                  <a:cubicBezTo>
                    <a:pt x="2912" y="1083"/>
                    <a:pt x="2938" y="1084"/>
                    <a:pt x="2964" y="1086"/>
                  </a:cubicBezTo>
                  <a:cubicBezTo>
                    <a:pt x="3226" y="1108"/>
                    <a:pt x="3482" y="1147"/>
                    <a:pt x="3725" y="1149"/>
                  </a:cubicBezTo>
                  <a:cubicBezTo>
                    <a:pt x="3750" y="1149"/>
                    <a:pt x="3776" y="1149"/>
                    <a:pt x="3801" y="1149"/>
                  </a:cubicBezTo>
                  <a:cubicBezTo>
                    <a:pt x="4031" y="1149"/>
                    <a:pt x="4261" y="1138"/>
                    <a:pt x="4490" y="1115"/>
                  </a:cubicBezTo>
                  <a:cubicBezTo>
                    <a:pt x="4948" y="1061"/>
                    <a:pt x="5243" y="1016"/>
                    <a:pt x="5242" y="869"/>
                  </a:cubicBezTo>
                  <a:cubicBezTo>
                    <a:pt x="5241" y="723"/>
                    <a:pt x="4948" y="599"/>
                    <a:pt x="4505" y="496"/>
                  </a:cubicBezTo>
                  <a:cubicBezTo>
                    <a:pt x="4288" y="445"/>
                    <a:pt x="4038" y="377"/>
                    <a:pt x="3770" y="331"/>
                  </a:cubicBezTo>
                  <a:cubicBezTo>
                    <a:pt x="3537" y="294"/>
                    <a:pt x="3286" y="299"/>
                    <a:pt x="3034" y="265"/>
                  </a:cubicBezTo>
                  <a:cubicBezTo>
                    <a:pt x="2791" y="233"/>
                    <a:pt x="2542" y="219"/>
                    <a:pt x="2299" y="190"/>
                  </a:cubicBezTo>
                  <a:cubicBezTo>
                    <a:pt x="2045" y="162"/>
                    <a:pt x="1810" y="51"/>
                    <a:pt x="1575" y="32"/>
                  </a:cubicBezTo>
                  <a:cubicBezTo>
                    <a:pt x="1335" y="14"/>
                    <a:pt x="1110" y="0"/>
                    <a:pt x="9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679" name="Google Shape;1679;p18"/>
            <p:cNvSpPr/>
            <p:nvPr/>
          </p:nvSpPr>
          <p:spPr>
            <a:xfrm>
              <a:off x="-3117085" y="2958957"/>
              <a:ext cx="369823" cy="400790"/>
            </a:xfrm>
            <a:custGeom>
              <a:avLst/>
              <a:gdLst/>
              <a:ahLst/>
              <a:cxnLst/>
              <a:rect l="l" t="t" r="r" b="b"/>
              <a:pathLst>
                <a:path w="3953" h="4284" extrusionOk="0">
                  <a:moveTo>
                    <a:pt x="175" y="1"/>
                  </a:moveTo>
                  <a:cubicBezTo>
                    <a:pt x="149" y="1"/>
                    <a:pt x="127" y="9"/>
                    <a:pt x="108" y="25"/>
                  </a:cubicBezTo>
                  <a:cubicBezTo>
                    <a:pt x="1" y="123"/>
                    <a:pt x="117" y="442"/>
                    <a:pt x="373" y="866"/>
                  </a:cubicBezTo>
                  <a:cubicBezTo>
                    <a:pt x="497" y="1072"/>
                    <a:pt x="636" y="1316"/>
                    <a:pt x="813" y="1557"/>
                  </a:cubicBezTo>
                  <a:cubicBezTo>
                    <a:pt x="966" y="1766"/>
                    <a:pt x="1168" y="1951"/>
                    <a:pt x="1345" y="2166"/>
                  </a:cubicBezTo>
                  <a:cubicBezTo>
                    <a:pt x="1515" y="2375"/>
                    <a:pt x="1706" y="2568"/>
                    <a:pt x="1887" y="2767"/>
                  </a:cubicBezTo>
                  <a:cubicBezTo>
                    <a:pt x="2074" y="2973"/>
                    <a:pt x="2198" y="3230"/>
                    <a:pt x="2383" y="3409"/>
                  </a:cubicBezTo>
                  <a:cubicBezTo>
                    <a:pt x="2576" y="3600"/>
                    <a:pt x="2779" y="3780"/>
                    <a:pt x="2991" y="3949"/>
                  </a:cubicBezTo>
                  <a:cubicBezTo>
                    <a:pt x="3270" y="4165"/>
                    <a:pt x="3527" y="4283"/>
                    <a:pt x="3705" y="4283"/>
                  </a:cubicBezTo>
                  <a:cubicBezTo>
                    <a:pt x="3778" y="4283"/>
                    <a:pt x="3838" y="4263"/>
                    <a:pt x="3880" y="4222"/>
                  </a:cubicBezTo>
                  <a:cubicBezTo>
                    <a:pt x="3952" y="4151"/>
                    <a:pt x="3778" y="3884"/>
                    <a:pt x="3505" y="3479"/>
                  </a:cubicBezTo>
                  <a:cubicBezTo>
                    <a:pt x="3372" y="3281"/>
                    <a:pt x="3291" y="2986"/>
                    <a:pt x="3109" y="2750"/>
                  </a:cubicBezTo>
                  <a:cubicBezTo>
                    <a:pt x="2950" y="2547"/>
                    <a:pt x="2757" y="2353"/>
                    <a:pt x="2578" y="2140"/>
                  </a:cubicBezTo>
                  <a:cubicBezTo>
                    <a:pt x="2405" y="1935"/>
                    <a:pt x="2134" y="1812"/>
                    <a:pt x="1955" y="1613"/>
                  </a:cubicBezTo>
                  <a:cubicBezTo>
                    <a:pt x="1769" y="1407"/>
                    <a:pt x="1601" y="1190"/>
                    <a:pt x="1420" y="1008"/>
                  </a:cubicBezTo>
                  <a:cubicBezTo>
                    <a:pt x="1211" y="796"/>
                    <a:pt x="1012" y="606"/>
                    <a:pt x="832" y="452"/>
                  </a:cubicBezTo>
                  <a:cubicBezTo>
                    <a:pt x="523" y="188"/>
                    <a:pt x="303" y="1"/>
                    <a:pt x="1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680" name="Google Shape;1680;p18"/>
            <p:cNvSpPr/>
            <p:nvPr/>
          </p:nvSpPr>
          <p:spPr>
            <a:xfrm>
              <a:off x="-3076763" y="2874196"/>
              <a:ext cx="513523" cy="514459"/>
            </a:xfrm>
            <a:custGeom>
              <a:avLst/>
              <a:gdLst/>
              <a:ahLst/>
              <a:cxnLst/>
              <a:rect l="l" t="t" r="r" b="b"/>
              <a:pathLst>
                <a:path w="5489" h="5499" extrusionOk="0">
                  <a:moveTo>
                    <a:pt x="243" y="0"/>
                  </a:moveTo>
                  <a:cubicBezTo>
                    <a:pt x="158" y="0"/>
                    <a:pt x="96" y="23"/>
                    <a:pt x="62" y="71"/>
                  </a:cubicBezTo>
                  <a:cubicBezTo>
                    <a:pt x="0" y="154"/>
                    <a:pt x="300" y="458"/>
                    <a:pt x="743" y="935"/>
                  </a:cubicBezTo>
                  <a:cubicBezTo>
                    <a:pt x="959" y="1167"/>
                    <a:pt x="1141" y="1514"/>
                    <a:pt x="1414" y="1799"/>
                  </a:cubicBezTo>
                  <a:lnTo>
                    <a:pt x="2183" y="2552"/>
                  </a:lnTo>
                  <a:cubicBezTo>
                    <a:pt x="2429" y="2808"/>
                    <a:pt x="2769" y="2984"/>
                    <a:pt x="3016" y="3243"/>
                  </a:cubicBezTo>
                  <a:lnTo>
                    <a:pt x="3742" y="4039"/>
                  </a:lnTo>
                  <a:cubicBezTo>
                    <a:pt x="4019" y="4325"/>
                    <a:pt x="4272" y="4589"/>
                    <a:pt x="4500" y="4810"/>
                  </a:cubicBezTo>
                  <a:cubicBezTo>
                    <a:pt x="4911" y="5211"/>
                    <a:pt x="5187" y="5498"/>
                    <a:pt x="5326" y="5498"/>
                  </a:cubicBezTo>
                  <a:cubicBezTo>
                    <a:pt x="5345" y="5498"/>
                    <a:pt x="5361" y="5493"/>
                    <a:pt x="5375" y="5482"/>
                  </a:cubicBezTo>
                  <a:cubicBezTo>
                    <a:pt x="5488" y="5392"/>
                    <a:pt x="5326" y="4977"/>
                    <a:pt x="4972" y="4411"/>
                  </a:cubicBezTo>
                  <a:cubicBezTo>
                    <a:pt x="4800" y="4137"/>
                    <a:pt x="4600" y="3812"/>
                    <a:pt x="4350" y="3491"/>
                  </a:cubicBezTo>
                  <a:cubicBezTo>
                    <a:pt x="4136" y="3213"/>
                    <a:pt x="3862" y="2956"/>
                    <a:pt x="3610" y="2672"/>
                  </a:cubicBezTo>
                  <a:cubicBezTo>
                    <a:pt x="3366" y="2398"/>
                    <a:pt x="3096" y="2140"/>
                    <a:pt x="2834" y="1884"/>
                  </a:cubicBezTo>
                  <a:cubicBezTo>
                    <a:pt x="2562" y="1618"/>
                    <a:pt x="2346" y="1302"/>
                    <a:pt x="2076" y="1075"/>
                  </a:cubicBezTo>
                  <a:cubicBezTo>
                    <a:pt x="1796" y="835"/>
                    <a:pt x="1501" y="611"/>
                    <a:pt x="1195" y="405"/>
                  </a:cubicBezTo>
                  <a:cubicBezTo>
                    <a:pt x="795" y="139"/>
                    <a:pt x="451" y="0"/>
                    <a:pt x="2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681" name="Google Shape;1681;p18"/>
            <p:cNvSpPr/>
            <p:nvPr/>
          </p:nvSpPr>
          <p:spPr>
            <a:xfrm>
              <a:off x="-2522161" y="3400449"/>
              <a:ext cx="1547774" cy="444012"/>
            </a:xfrm>
            <a:custGeom>
              <a:avLst/>
              <a:gdLst/>
              <a:ahLst/>
              <a:cxnLst/>
              <a:rect l="l" t="t" r="r" b="b"/>
              <a:pathLst>
                <a:path w="16544" h="4746" extrusionOk="0">
                  <a:moveTo>
                    <a:pt x="2287" y="0"/>
                  </a:moveTo>
                  <a:cubicBezTo>
                    <a:pt x="880" y="0"/>
                    <a:pt x="1" y="242"/>
                    <a:pt x="37" y="422"/>
                  </a:cubicBezTo>
                  <a:cubicBezTo>
                    <a:pt x="54" y="535"/>
                    <a:pt x="1011" y="520"/>
                    <a:pt x="2454" y="697"/>
                  </a:cubicBezTo>
                  <a:cubicBezTo>
                    <a:pt x="3159" y="788"/>
                    <a:pt x="3960" y="1015"/>
                    <a:pt x="4827" y="1201"/>
                  </a:cubicBezTo>
                  <a:cubicBezTo>
                    <a:pt x="5580" y="1350"/>
                    <a:pt x="6380" y="1524"/>
                    <a:pt x="7187" y="1741"/>
                  </a:cubicBezTo>
                  <a:cubicBezTo>
                    <a:pt x="7960" y="1958"/>
                    <a:pt x="8780" y="2078"/>
                    <a:pt x="9548" y="2334"/>
                  </a:cubicBezTo>
                  <a:cubicBezTo>
                    <a:pt x="10345" y="2600"/>
                    <a:pt x="11117" y="2896"/>
                    <a:pt x="11845" y="3163"/>
                  </a:cubicBezTo>
                  <a:lnTo>
                    <a:pt x="14145" y="4008"/>
                  </a:lnTo>
                  <a:cubicBezTo>
                    <a:pt x="15323" y="4435"/>
                    <a:pt x="16149" y="4746"/>
                    <a:pt x="16406" y="4746"/>
                  </a:cubicBezTo>
                  <a:cubicBezTo>
                    <a:pt x="16451" y="4746"/>
                    <a:pt x="16479" y="4736"/>
                    <a:pt x="16487" y="4715"/>
                  </a:cubicBezTo>
                  <a:cubicBezTo>
                    <a:pt x="16543" y="4583"/>
                    <a:pt x="15713" y="4087"/>
                    <a:pt x="14380" y="3435"/>
                  </a:cubicBezTo>
                  <a:cubicBezTo>
                    <a:pt x="13731" y="3121"/>
                    <a:pt x="12975" y="2747"/>
                    <a:pt x="12132" y="2397"/>
                  </a:cubicBezTo>
                  <a:cubicBezTo>
                    <a:pt x="11407" y="2090"/>
                    <a:pt x="10607" y="1832"/>
                    <a:pt x="9800" y="1549"/>
                  </a:cubicBezTo>
                  <a:cubicBezTo>
                    <a:pt x="9022" y="1278"/>
                    <a:pt x="8212" y="1049"/>
                    <a:pt x="7414" y="836"/>
                  </a:cubicBezTo>
                  <a:cubicBezTo>
                    <a:pt x="6582" y="623"/>
                    <a:pt x="5776" y="352"/>
                    <a:pt x="4987" y="235"/>
                  </a:cubicBezTo>
                  <a:cubicBezTo>
                    <a:pt x="4161" y="99"/>
                    <a:pt x="3327" y="21"/>
                    <a:pt x="2490" y="2"/>
                  </a:cubicBezTo>
                  <a:cubicBezTo>
                    <a:pt x="2421" y="1"/>
                    <a:pt x="2354" y="0"/>
                    <a:pt x="22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682" name="Google Shape;1682;p18"/>
            <p:cNvSpPr/>
            <p:nvPr/>
          </p:nvSpPr>
          <p:spPr>
            <a:xfrm>
              <a:off x="-1689043" y="2435136"/>
              <a:ext cx="733658" cy="1366464"/>
            </a:xfrm>
            <a:custGeom>
              <a:avLst/>
              <a:gdLst/>
              <a:ahLst/>
              <a:cxnLst/>
              <a:rect l="l" t="t" r="r" b="b"/>
              <a:pathLst>
                <a:path w="7842" h="14606" extrusionOk="0">
                  <a:moveTo>
                    <a:pt x="137" y="0"/>
                  </a:moveTo>
                  <a:cubicBezTo>
                    <a:pt x="124" y="0"/>
                    <a:pt x="114" y="4"/>
                    <a:pt x="107" y="11"/>
                  </a:cubicBezTo>
                  <a:cubicBezTo>
                    <a:pt x="1" y="114"/>
                    <a:pt x="588" y="868"/>
                    <a:pt x="1522" y="1980"/>
                  </a:cubicBezTo>
                  <a:cubicBezTo>
                    <a:pt x="1974" y="2521"/>
                    <a:pt x="2488" y="3163"/>
                    <a:pt x="3034" y="3855"/>
                  </a:cubicBezTo>
                  <a:cubicBezTo>
                    <a:pt x="3503" y="4452"/>
                    <a:pt x="4019" y="5072"/>
                    <a:pt x="4472" y="5753"/>
                  </a:cubicBezTo>
                  <a:cubicBezTo>
                    <a:pt x="4905" y="6408"/>
                    <a:pt x="5332" y="7085"/>
                    <a:pt x="5673" y="7787"/>
                  </a:cubicBezTo>
                  <a:cubicBezTo>
                    <a:pt x="6027" y="8519"/>
                    <a:pt x="6242" y="9282"/>
                    <a:pt x="6459" y="9991"/>
                  </a:cubicBezTo>
                  <a:cubicBezTo>
                    <a:pt x="6715" y="10815"/>
                    <a:pt x="6888" y="11602"/>
                    <a:pt x="7025" y="12284"/>
                  </a:cubicBezTo>
                  <a:cubicBezTo>
                    <a:pt x="7298" y="13672"/>
                    <a:pt x="7496" y="14605"/>
                    <a:pt x="7700" y="14605"/>
                  </a:cubicBezTo>
                  <a:cubicBezTo>
                    <a:pt x="7704" y="14605"/>
                    <a:pt x="7708" y="14605"/>
                    <a:pt x="7712" y="14604"/>
                  </a:cubicBezTo>
                  <a:cubicBezTo>
                    <a:pt x="7804" y="14586"/>
                    <a:pt x="7841" y="13635"/>
                    <a:pt x="7712" y="12169"/>
                  </a:cubicBezTo>
                  <a:cubicBezTo>
                    <a:pt x="7646" y="11458"/>
                    <a:pt x="7633" y="10602"/>
                    <a:pt x="7398" y="9708"/>
                  </a:cubicBezTo>
                  <a:cubicBezTo>
                    <a:pt x="7201" y="8936"/>
                    <a:pt x="6873" y="8144"/>
                    <a:pt x="6505" y="7365"/>
                  </a:cubicBezTo>
                  <a:cubicBezTo>
                    <a:pt x="6150" y="6611"/>
                    <a:pt x="5610" y="5952"/>
                    <a:pt x="5148" y="5280"/>
                  </a:cubicBezTo>
                  <a:cubicBezTo>
                    <a:pt x="4665" y="4580"/>
                    <a:pt x="4168" y="3912"/>
                    <a:pt x="3657" y="3323"/>
                  </a:cubicBezTo>
                  <a:cubicBezTo>
                    <a:pt x="3062" y="2641"/>
                    <a:pt x="2482" y="2047"/>
                    <a:pt x="1969" y="1554"/>
                  </a:cubicBezTo>
                  <a:cubicBezTo>
                    <a:pt x="986" y="610"/>
                    <a:pt x="308" y="0"/>
                    <a:pt x="1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683" name="Google Shape;1683;p18"/>
            <p:cNvSpPr/>
            <p:nvPr/>
          </p:nvSpPr>
          <p:spPr>
            <a:xfrm>
              <a:off x="-2050170" y="2449170"/>
              <a:ext cx="332120" cy="161944"/>
            </a:xfrm>
            <a:custGeom>
              <a:avLst/>
              <a:gdLst/>
              <a:ahLst/>
              <a:cxnLst/>
              <a:rect l="l" t="t" r="r" b="b"/>
              <a:pathLst>
                <a:path w="3550" h="1731" extrusionOk="0">
                  <a:moveTo>
                    <a:pt x="2467" y="0"/>
                  </a:moveTo>
                  <a:cubicBezTo>
                    <a:pt x="2426" y="0"/>
                    <a:pt x="2385" y="4"/>
                    <a:pt x="2345" y="12"/>
                  </a:cubicBezTo>
                  <a:cubicBezTo>
                    <a:pt x="2165" y="46"/>
                    <a:pt x="1986" y="125"/>
                    <a:pt x="1800" y="186"/>
                  </a:cubicBezTo>
                  <a:cubicBezTo>
                    <a:pt x="1618" y="248"/>
                    <a:pt x="1489" y="434"/>
                    <a:pt x="1323" y="516"/>
                  </a:cubicBezTo>
                  <a:cubicBezTo>
                    <a:pt x="1148" y="602"/>
                    <a:pt x="968" y="673"/>
                    <a:pt x="820" y="775"/>
                  </a:cubicBezTo>
                  <a:cubicBezTo>
                    <a:pt x="662" y="879"/>
                    <a:pt x="514" y="999"/>
                    <a:pt x="379" y="1131"/>
                  </a:cubicBezTo>
                  <a:cubicBezTo>
                    <a:pt x="138" y="1375"/>
                    <a:pt x="0" y="1545"/>
                    <a:pt x="93" y="1660"/>
                  </a:cubicBezTo>
                  <a:cubicBezTo>
                    <a:pt x="133" y="1709"/>
                    <a:pt x="202" y="1730"/>
                    <a:pt x="291" y="1730"/>
                  </a:cubicBezTo>
                  <a:cubicBezTo>
                    <a:pt x="407" y="1730"/>
                    <a:pt x="559" y="1695"/>
                    <a:pt x="731" y="1639"/>
                  </a:cubicBezTo>
                  <a:cubicBezTo>
                    <a:pt x="880" y="1592"/>
                    <a:pt x="1057" y="1547"/>
                    <a:pt x="1233" y="1481"/>
                  </a:cubicBezTo>
                  <a:cubicBezTo>
                    <a:pt x="1381" y="1423"/>
                    <a:pt x="1520" y="1322"/>
                    <a:pt x="1682" y="1256"/>
                  </a:cubicBezTo>
                  <a:cubicBezTo>
                    <a:pt x="1837" y="1195"/>
                    <a:pt x="1986" y="1116"/>
                    <a:pt x="2142" y="1055"/>
                  </a:cubicBezTo>
                  <a:cubicBezTo>
                    <a:pt x="2304" y="992"/>
                    <a:pt x="2489" y="1010"/>
                    <a:pt x="2634" y="948"/>
                  </a:cubicBezTo>
                  <a:cubicBezTo>
                    <a:pt x="2804" y="875"/>
                    <a:pt x="2961" y="807"/>
                    <a:pt x="3096" y="733"/>
                  </a:cubicBezTo>
                  <a:cubicBezTo>
                    <a:pt x="3373" y="582"/>
                    <a:pt x="3550" y="372"/>
                    <a:pt x="3517" y="170"/>
                  </a:cubicBezTo>
                  <a:cubicBezTo>
                    <a:pt x="3502" y="81"/>
                    <a:pt x="3319" y="53"/>
                    <a:pt x="3029" y="53"/>
                  </a:cubicBezTo>
                  <a:cubicBezTo>
                    <a:pt x="3000" y="53"/>
                    <a:pt x="2971" y="54"/>
                    <a:pt x="2941" y="54"/>
                  </a:cubicBezTo>
                  <a:cubicBezTo>
                    <a:pt x="2937" y="54"/>
                    <a:pt x="2933" y="54"/>
                    <a:pt x="2929" y="54"/>
                  </a:cubicBezTo>
                  <a:cubicBezTo>
                    <a:pt x="2798" y="54"/>
                    <a:pt x="2633" y="0"/>
                    <a:pt x="24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684" name="Google Shape;1684;p18"/>
            <p:cNvSpPr/>
            <p:nvPr/>
          </p:nvSpPr>
          <p:spPr>
            <a:xfrm>
              <a:off x="-3202409" y="1441569"/>
              <a:ext cx="1418855" cy="1185342"/>
            </a:xfrm>
            <a:custGeom>
              <a:avLst/>
              <a:gdLst/>
              <a:ahLst/>
              <a:cxnLst/>
              <a:rect l="l" t="t" r="r" b="b"/>
              <a:pathLst>
                <a:path w="15166" h="12670" extrusionOk="0">
                  <a:moveTo>
                    <a:pt x="291" y="0"/>
                  </a:moveTo>
                  <a:cubicBezTo>
                    <a:pt x="121" y="0"/>
                    <a:pt x="28" y="19"/>
                    <a:pt x="24" y="53"/>
                  </a:cubicBezTo>
                  <a:cubicBezTo>
                    <a:pt x="1" y="214"/>
                    <a:pt x="1225" y="466"/>
                    <a:pt x="3006" y="1101"/>
                  </a:cubicBezTo>
                  <a:cubicBezTo>
                    <a:pt x="3867" y="1424"/>
                    <a:pt x="4856" y="1832"/>
                    <a:pt x="5876" y="2369"/>
                  </a:cubicBezTo>
                  <a:cubicBezTo>
                    <a:pt x="6756" y="2825"/>
                    <a:pt x="7700" y="3312"/>
                    <a:pt x="8580" y="3935"/>
                  </a:cubicBezTo>
                  <a:cubicBezTo>
                    <a:pt x="9432" y="4523"/>
                    <a:pt x="10274" y="5163"/>
                    <a:pt x="11034" y="5869"/>
                  </a:cubicBezTo>
                  <a:cubicBezTo>
                    <a:pt x="11440" y="6224"/>
                    <a:pt x="11790" y="6629"/>
                    <a:pt x="12145" y="7010"/>
                  </a:cubicBezTo>
                  <a:cubicBezTo>
                    <a:pt x="12476" y="7416"/>
                    <a:pt x="12818" y="7794"/>
                    <a:pt x="13123" y="8184"/>
                  </a:cubicBezTo>
                  <a:cubicBezTo>
                    <a:pt x="13497" y="8619"/>
                    <a:pt x="13820" y="9066"/>
                    <a:pt x="14135" y="9483"/>
                  </a:cubicBezTo>
                  <a:cubicBezTo>
                    <a:pt x="14304" y="9694"/>
                    <a:pt x="14373" y="9863"/>
                    <a:pt x="14365" y="9875"/>
                  </a:cubicBezTo>
                  <a:cubicBezTo>
                    <a:pt x="14394" y="9886"/>
                    <a:pt x="14286" y="10040"/>
                    <a:pt x="14103" y="10205"/>
                  </a:cubicBezTo>
                  <a:cubicBezTo>
                    <a:pt x="12729" y="11564"/>
                    <a:pt x="11931" y="12538"/>
                    <a:pt x="12090" y="12666"/>
                  </a:cubicBezTo>
                  <a:cubicBezTo>
                    <a:pt x="12093" y="12668"/>
                    <a:pt x="12097" y="12669"/>
                    <a:pt x="12103" y="12669"/>
                  </a:cubicBezTo>
                  <a:cubicBezTo>
                    <a:pt x="12243" y="12669"/>
                    <a:pt x="13183" y="11886"/>
                    <a:pt x="14589" y="10704"/>
                  </a:cubicBezTo>
                  <a:cubicBezTo>
                    <a:pt x="14675" y="10631"/>
                    <a:pt x="14778" y="10553"/>
                    <a:pt x="14883" y="10437"/>
                  </a:cubicBezTo>
                  <a:cubicBezTo>
                    <a:pt x="14987" y="10328"/>
                    <a:pt x="15104" y="10151"/>
                    <a:pt x="15128" y="9938"/>
                  </a:cubicBezTo>
                  <a:cubicBezTo>
                    <a:pt x="15165" y="9498"/>
                    <a:pt x="14947" y="9212"/>
                    <a:pt x="14826" y="8989"/>
                  </a:cubicBezTo>
                  <a:cubicBezTo>
                    <a:pt x="14548" y="8521"/>
                    <a:pt x="14249" y="8023"/>
                    <a:pt x="13874" y="7554"/>
                  </a:cubicBezTo>
                  <a:cubicBezTo>
                    <a:pt x="13242" y="6733"/>
                    <a:pt x="12480" y="5931"/>
                    <a:pt x="11653" y="5171"/>
                  </a:cubicBezTo>
                  <a:cubicBezTo>
                    <a:pt x="10865" y="4427"/>
                    <a:pt x="9923" y="3844"/>
                    <a:pt x="9031" y="3248"/>
                  </a:cubicBezTo>
                  <a:cubicBezTo>
                    <a:pt x="8141" y="2633"/>
                    <a:pt x="7202" y="2091"/>
                    <a:pt x="6225" y="1629"/>
                  </a:cubicBezTo>
                  <a:cubicBezTo>
                    <a:pt x="5146" y="1112"/>
                    <a:pt x="4093" y="767"/>
                    <a:pt x="3186" y="510"/>
                  </a:cubicBezTo>
                  <a:cubicBezTo>
                    <a:pt x="1806" y="143"/>
                    <a:pt x="758" y="0"/>
                    <a:pt x="2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685" name="Google Shape;1685;p18"/>
            <p:cNvSpPr/>
            <p:nvPr/>
          </p:nvSpPr>
          <p:spPr>
            <a:xfrm>
              <a:off x="-3891450" y="1465800"/>
              <a:ext cx="668263" cy="592297"/>
            </a:xfrm>
            <a:custGeom>
              <a:avLst/>
              <a:gdLst/>
              <a:ahLst/>
              <a:cxnLst/>
              <a:rect l="l" t="t" r="r" b="b"/>
              <a:pathLst>
                <a:path w="7143" h="6331" extrusionOk="0">
                  <a:moveTo>
                    <a:pt x="6963" y="0"/>
                  </a:moveTo>
                  <a:cubicBezTo>
                    <a:pt x="6842" y="0"/>
                    <a:pt x="6453" y="316"/>
                    <a:pt x="5885" y="777"/>
                  </a:cubicBezTo>
                  <a:cubicBezTo>
                    <a:pt x="5581" y="1023"/>
                    <a:pt x="5159" y="1236"/>
                    <a:pt x="4787" y="1555"/>
                  </a:cubicBezTo>
                  <a:cubicBezTo>
                    <a:pt x="4465" y="1832"/>
                    <a:pt x="4146" y="2149"/>
                    <a:pt x="3803" y="2455"/>
                  </a:cubicBezTo>
                  <a:cubicBezTo>
                    <a:pt x="3471" y="2748"/>
                    <a:pt x="3219" y="3139"/>
                    <a:pt x="2892" y="3436"/>
                  </a:cubicBezTo>
                  <a:cubicBezTo>
                    <a:pt x="2551" y="3744"/>
                    <a:pt x="2202" y="4030"/>
                    <a:pt x="1894" y="4321"/>
                  </a:cubicBezTo>
                  <a:cubicBezTo>
                    <a:pt x="1536" y="4656"/>
                    <a:pt x="1207" y="4971"/>
                    <a:pt x="935" y="5249"/>
                  </a:cubicBezTo>
                  <a:cubicBezTo>
                    <a:pt x="370" y="5823"/>
                    <a:pt x="1" y="6194"/>
                    <a:pt x="95" y="6304"/>
                  </a:cubicBezTo>
                  <a:cubicBezTo>
                    <a:pt x="110" y="6322"/>
                    <a:pt x="136" y="6331"/>
                    <a:pt x="170" y="6331"/>
                  </a:cubicBezTo>
                  <a:cubicBezTo>
                    <a:pt x="350" y="6331"/>
                    <a:pt x="779" y="6099"/>
                    <a:pt x="1340" y="5715"/>
                  </a:cubicBezTo>
                  <a:cubicBezTo>
                    <a:pt x="1665" y="5494"/>
                    <a:pt x="2048" y="5238"/>
                    <a:pt x="2438" y="4931"/>
                  </a:cubicBezTo>
                  <a:cubicBezTo>
                    <a:pt x="2775" y="4668"/>
                    <a:pt x="3097" y="4345"/>
                    <a:pt x="3448" y="4044"/>
                  </a:cubicBezTo>
                  <a:cubicBezTo>
                    <a:pt x="3786" y="3755"/>
                    <a:pt x="4113" y="3440"/>
                    <a:pt x="4439" y="3136"/>
                  </a:cubicBezTo>
                  <a:cubicBezTo>
                    <a:pt x="4779" y="2821"/>
                    <a:pt x="5166" y="2569"/>
                    <a:pt x="5464" y="2264"/>
                  </a:cubicBezTo>
                  <a:cubicBezTo>
                    <a:pt x="5812" y="1911"/>
                    <a:pt x="6123" y="1574"/>
                    <a:pt x="6375" y="1272"/>
                  </a:cubicBezTo>
                  <a:cubicBezTo>
                    <a:pt x="6901" y="644"/>
                    <a:pt x="7142" y="143"/>
                    <a:pt x="6991" y="9"/>
                  </a:cubicBezTo>
                  <a:cubicBezTo>
                    <a:pt x="6984" y="3"/>
                    <a:pt x="6975" y="0"/>
                    <a:pt x="69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686" name="Google Shape;1686;p18"/>
            <p:cNvSpPr/>
            <p:nvPr/>
          </p:nvSpPr>
          <p:spPr>
            <a:xfrm>
              <a:off x="-3836813" y="1503129"/>
              <a:ext cx="423804" cy="532702"/>
            </a:xfrm>
            <a:custGeom>
              <a:avLst/>
              <a:gdLst/>
              <a:ahLst/>
              <a:cxnLst/>
              <a:rect l="l" t="t" r="r" b="b"/>
              <a:pathLst>
                <a:path w="4530" h="5694" extrusionOk="0">
                  <a:moveTo>
                    <a:pt x="4347" y="1"/>
                  </a:moveTo>
                  <a:cubicBezTo>
                    <a:pt x="4189" y="1"/>
                    <a:pt x="3868" y="195"/>
                    <a:pt x="3471" y="528"/>
                  </a:cubicBezTo>
                  <a:cubicBezTo>
                    <a:pt x="3239" y="723"/>
                    <a:pt x="2962" y="949"/>
                    <a:pt x="2699" y="1223"/>
                  </a:cubicBezTo>
                  <a:cubicBezTo>
                    <a:pt x="2469" y="1459"/>
                    <a:pt x="2271" y="1749"/>
                    <a:pt x="2042" y="2022"/>
                  </a:cubicBezTo>
                  <a:cubicBezTo>
                    <a:pt x="1824" y="2285"/>
                    <a:pt x="1624" y="2571"/>
                    <a:pt x="1425" y="2849"/>
                  </a:cubicBezTo>
                  <a:cubicBezTo>
                    <a:pt x="1218" y="3138"/>
                    <a:pt x="952" y="3379"/>
                    <a:pt x="783" y="3663"/>
                  </a:cubicBezTo>
                  <a:cubicBezTo>
                    <a:pt x="601" y="3957"/>
                    <a:pt x="438" y="4263"/>
                    <a:pt x="295" y="4579"/>
                  </a:cubicBezTo>
                  <a:cubicBezTo>
                    <a:pt x="37" y="5155"/>
                    <a:pt x="0" y="5597"/>
                    <a:pt x="179" y="5688"/>
                  </a:cubicBezTo>
                  <a:cubicBezTo>
                    <a:pt x="185" y="5692"/>
                    <a:pt x="192" y="5693"/>
                    <a:pt x="199" y="5693"/>
                  </a:cubicBezTo>
                  <a:cubicBezTo>
                    <a:pt x="303" y="5693"/>
                    <a:pt x="535" y="5386"/>
                    <a:pt x="888" y="4941"/>
                  </a:cubicBezTo>
                  <a:cubicBezTo>
                    <a:pt x="1072" y="4710"/>
                    <a:pt x="1373" y="4497"/>
                    <a:pt x="1598" y="4205"/>
                  </a:cubicBezTo>
                  <a:lnTo>
                    <a:pt x="2183" y="3392"/>
                  </a:lnTo>
                  <a:cubicBezTo>
                    <a:pt x="2384" y="3130"/>
                    <a:pt x="2492" y="2786"/>
                    <a:pt x="2697" y="2523"/>
                  </a:cubicBezTo>
                  <a:lnTo>
                    <a:pt x="3330" y="1742"/>
                  </a:lnTo>
                  <a:cubicBezTo>
                    <a:pt x="3554" y="1448"/>
                    <a:pt x="3764" y="1176"/>
                    <a:pt x="3934" y="935"/>
                  </a:cubicBezTo>
                  <a:cubicBezTo>
                    <a:pt x="4287" y="442"/>
                    <a:pt x="4530" y="127"/>
                    <a:pt x="4422" y="26"/>
                  </a:cubicBezTo>
                  <a:cubicBezTo>
                    <a:pt x="4405" y="9"/>
                    <a:pt x="4379" y="1"/>
                    <a:pt x="43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687" name="Google Shape;1687;p18"/>
            <p:cNvSpPr/>
            <p:nvPr/>
          </p:nvSpPr>
          <p:spPr>
            <a:xfrm>
              <a:off x="-4819060" y="1317513"/>
              <a:ext cx="1406599" cy="937702"/>
            </a:xfrm>
            <a:custGeom>
              <a:avLst/>
              <a:gdLst/>
              <a:ahLst/>
              <a:cxnLst/>
              <a:rect l="l" t="t" r="r" b="b"/>
              <a:pathLst>
                <a:path w="15035" h="10023" extrusionOk="0">
                  <a:moveTo>
                    <a:pt x="12719" y="1"/>
                  </a:moveTo>
                  <a:cubicBezTo>
                    <a:pt x="12604" y="1"/>
                    <a:pt x="12486" y="4"/>
                    <a:pt x="12364" y="12"/>
                  </a:cubicBezTo>
                  <a:cubicBezTo>
                    <a:pt x="11549" y="49"/>
                    <a:pt x="10580" y="186"/>
                    <a:pt x="9628" y="586"/>
                  </a:cubicBezTo>
                  <a:cubicBezTo>
                    <a:pt x="8813" y="939"/>
                    <a:pt x="8004" y="1423"/>
                    <a:pt x="7228" y="1962"/>
                  </a:cubicBezTo>
                  <a:cubicBezTo>
                    <a:pt x="6478" y="2473"/>
                    <a:pt x="5825" y="3132"/>
                    <a:pt x="5144" y="3719"/>
                  </a:cubicBezTo>
                  <a:cubicBezTo>
                    <a:pt x="4434" y="4330"/>
                    <a:pt x="3756" y="4952"/>
                    <a:pt x="3170" y="5585"/>
                  </a:cubicBezTo>
                  <a:cubicBezTo>
                    <a:pt x="2554" y="6249"/>
                    <a:pt x="1979" y="6950"/>
                    <a:pt x="1447" y="7683"/>
                  </a:cubicBezTo>
                  <a:cubicBezTo>
                    <a:pt x="500" y="9010"/>
                    <a:pt x="1" y="9945"/>
                    <a:pt x="118" y="10017"/>
                  </a:cubicBezTo>
                  <a:cubicBezTo>
                    <a:pt x="124" y="10020"/>
                    <a:pt x="131" y="10022"/>
                    <a:pt x="138" y="10022"/>
                  </a:cubicBezTo>
                  <a:cubicBezTo>
                    <a:pt x="305" y="10022"/>
                    <a:pt x="934" y="9210"/>
                    <a:pt x="1936" y="8062"/>
                  </a:cubicBezTo>
                  <a:cubicBezTo>
                    <a:pt x="2449" y="7479"/>
                    <a:pt x="3075" y="6829"/>
                    <a:pt x="3766" y="6146"/>
                  </a:cubicBezTo>
                  <a:cubicBezTo>
                    <a:pt x="4363" y="5557"/>
                    <a:pt x="4990" y="4922"/>
                    <a:pt x="5688" y="4338"/>
                  </a:cubicBezTo>
                  <a:cubicBezTo>
                    <a:pt x="6360" y="3777"/>
                    <a:pt x="7056" y="3220"/>
                    <a:pt x="7772" y="2720"/>
                  </a:cubicBezTo>
                  <a:cubicBezTo>
                    <a:pt x="8512" y="2194"/>
                    <a:pt x="9313" y="1827"/>
                    <a:pt x="10045" y="1473"/>
                  </a:cubicBezTo>
                  <a:cubicBezTo>
                    <a:pt x="10899" y="1074"/>
                    <a:pt x="11728" y="805"/>
                    <a:pt x="12451" y="703"/>
                  </a:cubicBezTo>
                  <a:cubicBezTo>
                    <a:pt x="12826" y="642"/>
                    <a:pt x="13169" y="621"/>
                    <a:pt x="13474" y="621"/>
                  </a:cubicBezTo>
                  <a:cubicBezTo>
                    <a:pt x="14109" y="621"/>
                    <a:pt x="14580" y="711"/>
                    <a:pt x="14828" y="711"/>
                  </a:cubicBezTo>
                  <a:cubicBezTo>
                    <a:pt x="14939" y="711"/>
                    <a:pt x="15006" y="692"/>
                    <a:pt x="15022" y="640"/>
                  </a:cubicBezTo>
                  <a:cubicBezTo>
                    <a:pt x="15034" y="603"/>
                    <a:pt x="14811" y="429"/>
                    <a:pt x="14353" y="267"/>
                  </a:cubicBezTo>
                  <a:cubicBezTo>
                    <a:pt x="13966" y="123"/>
                    <a:pt x="13400" y="1"/>
                    <a:pt x="127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688" name="Google Shape;1688;p18"/>
            <p:cNvSpPr/>
            <p:nvPr/>
          </p:nvSpPr>
          <p:spPr>
            <a:xfrm>
              <a:off x="-6052225" y="2299199"/>
              <a:ext cx="4940265" cy="1322306"/>
            </a:xfrm>
            <a:custGeom>
              <a:avLst/>
              <a:gdLst/>
              <a:ahLst/>
              <a:cxnLst/>
              <a:rect l="l" t="t" r="r" b="b"/>
              <a:pathLst>
                <a:path w="52806" h="14134" extrusionOk="0">
                  <a:moveTo>
                    <a:pt x="16745" y="0"/>
                  </a:moveTo>
                  <a:cubicBezTo>
                    <a:pt x="15672" y="0"/>
                    <a:pt x="14599" y="38"/>
                    <a:pt x="13528" y="113"/>
                  </a:cubicBezTo>
                  <a:cubicBezTo>
                    <a:pt x="12572" y="210"/>
                    <a:pt x="11678" y="274"/>
                    <a:pt x="10852" y="422"/>
                  </a:cubicBezTo>
                  <a:lnTo>
                    <a:pt x="9655" y="609"/>
                  </a:lnTo>
                  <a:lnTo>
                    <a:pt x="8555" y="847"/>
                  </a:lnTo>
                  <a:cubicBezTo>
                    <a:pt x="8204" y="927"/>
                    <a:pt x="7863" y="991"/>
                    <a:pt x="7540" y="1075"/>
                  </a:cubicBezTo>
                  <a:lnTo>
                    <a:pt x="6614" y="1340"/>
                  </a:lnTo>
                  <a:lnTo>
                    <a:pt x="5764" y="1584"/>
                  </a:lnTo>
                  <a:cubicBezTo>
                    <a:pt x="5493" y="1664"/>
                    <a:pt x="5242" y="1768"/>
                    <a:pt x="4998" y="1852"/>
                  </a:cubicBezTo>
                  <a:lnTo>
                    <a:pt x="3670" y="2339"/>
                  </a:lnTo>
                  <a:lnTo>
                    <a:pt x="2615" y="2816"/>
                  </a:lnTo>
                  <a:lnTo>
                    <a:pt x="1777" y="3203"/>
                  </a:lnTo>
                  <a:lnTo>
                    <a:pt x="1152" y="3560"/>
                  </a:lnTo>
                  <a:cubicBezTo>
                    <a:pt x="793" y="3770"/>
                    <a:pt x="543" y="3927"/>
                    <a:pt x="371" y="4047"/>
                  </a:cubicBezTo>
                  <a:cubicBezTo>
                    <a:pt x="28" y="4288"/>
                    <a:pt x="1" y="4385"/>
                    <a:pt x="50" y="4468"/>
                  </a:cubicBezTo>
                  <a:cubicBezTo>
                    <a:pt x="54" y="4476"/>
                    <a:pt x="64" y="4480"/>
                    <a:pt x="80" y="4480"/>
                  </a:cubicBezTo>
                  <a:cubicBezTo>
                    <a:pt x="342" y="4480"/>
                    <a:pt x="2168" y="3435"/>
                    <a:pt x="5235" y="2423"/>
                  </a:cubicBezTo>
                  <a:cubicBezTo>
                    <a:pt x="8141" y="1429"/>
                    <a:pt x="12236" y="696"/>
                    <a:pt x="16785" y="696"/>
                  </a:cubicBezTo>
                  <a:cubicBezTo>
                    <a:pt x="17301" y="696"/>
                    <a:pt x="17824" y="705"/>
                    <a:pt x="18351" y="725"/>
                  </a:cubicBezTo>
                  <a:cubicBezTo>
                    <a:pt x="21374" y="835"/>
                    <a:pt x="24553" y="1231"/>
                    <a:pt x="27685" y="1881"/>
                  </a:cubicBezTo>
                  <a:cubicBezTo>
                    <a:pt x="30820" y="2523"/>
                    <a:pt x="33897" y="3455"/>
                    <a:pt x="36744" y="4524"/>
                  </a:cubicBezTo>
                  <a:cubicBezTo>
                    <a:pt x="41615" y="6360"/>
                    <a:pt x="45784" y="8609"/>
                    <a:pt x="48583" y="10542"/>
                  </a:cubicBezTo>
                  <a:cubicBezTo>
                    <a:pt x="49985" y="11506"/>
                    <a:pt x="51042" y="12392"/>
                    <a:pt x="51723" y="13054"/>
                  </a:cubicBezTo>
                  <a:cubicBezTo>
                    <a:pt x="51891" y="13222"/>
                    <a:pt x="52040" y="13372"/>
                    <a:pt x="52169" y="13501"/>
                  </a:cubicBezTo>
                  <a:cubicBezTo>
                    <a:pt x="52293" y="13635"/>
                    <a:pt x="52389" y="13757"/>
                    <a:pt x="52472" y="13851"/>
                  </a:cubicBezTo>
                  <a:cubicBezTo>
                    <a:pt x="52631" y="14036"/>
                    <a:pt x="52719" y="14134"/>
                    <a:pt x="52731" y="14134"/>
                  </a:cubicBezTo>
                  <a:cubicBezTo>
                    <a:pt x="52732" y="14134"/>
                    <a:pt x="52732" y="14134"/>
                    <a:pt x="52732" y="14134"/>
                  </a:cubicBezTo>
                  <a:cubicBezTo>
                    <a:pt x="52806" y="14082"/>
                    <a:pt x="52660" y="13838"/>
                    <a:pt x="52393" y="13481"/>
                  </a:cubicBezTo>
                  <a:cubicBezTo>
                    <a:pt x="52109" y="13143"/>
                    <a:pt x="51692" y="12705"/>
                    <a:pt x="51218" y="12287"/>
                  </a:cubicBezTo>
                  <a:lnTo>
                    <a:pt x="51218" y="12287"/>
                  </a:lnTo>
                  <a:cubicBezTo>
                    <a:pt x="52082" y="13003"/>
                    <a:pt x="52660" y="13670"/>
                    <a:pt x="52753" y="13670"/>
                  </a:cubicBezTo>
                  <a:cubicBezTo>
                    <a:pt x="52756" y="13670"/>
                    <a:pt x="52759" y="13669"/>
                    <a:pt x="52761" y="13667"/>
                  </a:cubicBezTo>
                  <a:cubicBezTo>
                    <a:pt x="52763" y="13665"/>
                    <a:pt x="52738" y="13628"/>
                    <a:pt x="52683" y="13558"/>
                  </a:cubicBezTo>
                  <a:cubicBezTo>
                    <a:pt x="52630" y="13489"/>
                    <a:pt x="52554" y="13385"/>
                    <a:pt x="52445" y="13264"/>
                  </a:cubicBezTo>
                  <a:cubicBezTo>
                    <a:pt x="52216" y="13036"/>
                    <a:pt x="51907" y="12678"/>
                    <a:pt x="51474" y="12311"/>
                  </a:cubicBezTo>
                  <a:cubicBezTo>
                    <a:pt x="50632" y="11548"/>
                    <a:pt x="49398" y="10615"/>
                    <a:pt x="48006" y="9723"/>
                  </a:cubicBezTo>
                  <a:cubicBezTo>
                    <a:pt x="46615" y="8830"/>
                    <a:pt x="45069" y="7972"/>
                    <a:pt x="43657" y="7249"/>
                  </a:cubicBezTo>
                  <a:cubicBezTo>
                    <a:pt x="42949" y="6891"/>
                    <a:pt x="42279" y="6558"/>
                    <a:pt x="41672" y="6281"/>
                  </a:cubicBezTo>
                  <a:cubicBezTo>
                    <a:pt x="41071" y="5990"/>
                    <a:pt x="40536" y="5755"/>
                    <a:pt x="40108" y="5567"/>
                  </a:cubicBezTo>
                  <a:cubicBezTo>
                    <a:pt x="36185" y="3809"/>
                    <a:pt x="32521" y="2568"/>
                    <a:pt x="29172" y="1699"/>
                  </a:cubicBezTo>
                  <a:cubicBezTo>
                    <a:pt x="25823" y="828"/>
                    <a:pt x="22786" y="324"/>
                    <a:pt x="20076" y="121"/>
                  </a:cubicBezTo>
                  <a:cubicBezTo>
                    <a:pt x="18967" y="40"/>
                    <a:pt x="17856" y="0"/>
                    <a:pt x="1674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689" name="Google Shape;1689;p18"/>
            <p:cNvSpPr/>
            <p:nvPr/>
          </p:nvSpPr>
          <p:spPr>
            <a:xfrm>
              <a:off x="-4804278" y="2516811"/>
              <a:ext cx="396486" cy="588555"/>
            </a:xfrm>
            <a:custGeom>
              <a:avLst/>
              <a:gdLst/>
              <a:ahLst/>
              <a:cxnLst/>
              <a:rect l="l" t="t" r="r" b="b"/>
              <a:pathLst>
                <a:path w="4238" h="6291" extrusionOk="0">
                  <a:moveTo>
                    <a:pt x="141" y="0"/>
                  </a:moveTo>
                  <a:cubicBezTo>
                    <a:pt x="139" y="0"/>
                    <a:pt x="138" y="0"/>
                    <a:pt x="136" y="0"/>
                  </a:cubicBezTo>
                  <a:cubicBezTo>
                    <a:pt x="46" y="11"/>
                    <a:pt x="1" y="457"/>
                    <a:pt x="149" y="1121"/>
                  </a:cubicBezTo>
                  <a:cubicBezTo>
                    <a:pt x="222" y="1443"/>
                    <a:pt x="324" y="1817"/>
                    <a:pt x="490" y="2200"/>
                  </a:cubicBezTo>
                  <a:cubicBezTo>
                    <a:pt x="633" y="2530"/>
                    <a:pt x="836" y="2855"/>
                    <a:pt x="1040" y="3186"/>
                  </a:cubicBezTo>
                  <a:cubicBezTo>
                    <a:pt x="1236" y="3505"/>
                    <a:pt x="1465" y="3808"/>
                    <a:pt x="1695" y="4097"/>
                  </a:cubicBezTo>
                  <a:cubicBezTo>
                    <a:pt x="1935" y="4398"/>
                    <a:pt x="2142" y="4718"/>
                    <a:pt x="2389" y="4973"/>
                  </a:cubicBezTo>
                  <a:cubicBezTo>
                    <a:pt x="2674" y="5267"/>
                    <a:pt x="2952" y="5525"/>
                    <a:pt x="3199" y="5732"/>
                  </a:cubicBezTo>
                  <a:cubicBezTo>
                    <a:pt x="3624" y="6090"/>
                    <a:pt x="3968" y="6291"/>
                    <a:pt x="4123" y="6291"/>
                  </a:cubicBezTo>
                  <a:cubicBezTo>
                    <a:pt x="4155" y="6291"/>
                    <a:pt x="4179" y="6282"/>
                    <a:pt x="4194" y="6264"/>
                  </a:cubicBezTo>
                  <a:cubicBezTo>
                    <a:pt x="4237" y="6209"/>
                    <a:pt x="3950" y="5892"/>
                    <a:pt x="3520" y="5400"/>
                  </a:cubicBezTo>
                  <a:cubicBezTo>
                    <a:pt x="3313" y="5160"/>
                    <a:pt x="3122" y="4831"/>
                    <a:pt x="2867" y="4529"/>
                  </a:cubicBezTo>
                  <a:cubicBezTo>
                    <a:pt x="2647" y="4268"/>
                    <a:pt x="2404" y="4000"/>
                    <a:pt x="2180" y="3707"/>
                  </a:cubicBezTo>
                  <a:cubicBezTo>
                    <a:pt x="1966" y="3427"/>
                    <a:pt x="1691" y="3182"/>
                    <a:pt x="1499" y="2885"/>
                  </a:cubicBezTo>
                  <a:cubicBezTo>
                    <a:pt x="1300" y="2575"/>
                    <a:pt x="1134" y="2256"/>
                    <a:pt x="980" y="1958"/>
                  </a:cubicBezTo>
                  <a:cubicBezTo>
                    <a:pt x="817" y="1644"/>
                    <a:pt x="672" y="1323"/>
                    <a:pt x="542" y="994"/>
                  </a:cubicBezTo>
                  <a:cubicBezTo>
                    <a:pt x="310" y="412"/>
                    <a:pt x="240" y="0"/>
                    <a:pt x="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690" name="Google Shape;1690;p18"/>
            <p:cNvSpPr/>
            <p:nvPr/>
          </p:nvSpPr>
          <p:spPr>
            <a:xfrm>
              <a:off x="-4295145" y="2469097"/>
              <a:ext cx="65582" cy="102162"/>
            </a:xfrm>
            <a:custGeom>
              <a:avLst/>
              <a:gdLst/>
              <a:ahLst/>
              <a:cxnLst/>
              <a:rect l="l" t="t" r="r" b="b"/>
              <a:pathLst>
                <a:path w="701" h="1092" extrusionOk="0">
                  <a:moveTo>
                    <a:pt x="257" y="1"/>
                  </a:moveTo>
                  <a:cubicBezTo>
                    <a:pt x="236" y="1"/>
                    <a:pt x="214" y="7"/>
                    <a:pt x="190" y="20"/>
                  </a:cubicBezTo>
                  <a:cubicBezTo>
                    <a:pt x="104" y="66"/>
                    <a:pt x="58" y="157"/>
                    <a:pt x="34" y="260"/>
                  </a:cubicBezTo>
                  <a:cubicBezTo>
                    <a:pt x="24" y="310"/>
                    <a:pt x="4" y="369"/>
                    <a:pt x="2" y="422"/>
                  </a:cubicBezTo>
                  <a:cubicBezTo>
                    <a:pt x="0" y="468"/>
                    <a:pt x="30" y="508"/>
                    <a:pt x="34" y="554"/>
                  </a:cubicBezTo>
                  <a:cubicBezTo>
                    <a:pt x="39" y="600"/>
                    <a:pt x="56" y="639"/>
                    <a:pt x="67" y="685"/>
                  </a:cubicBezTo>
                  <a:cubicBezTo>
                    <a:pt x="77" y="731"/>
                    <a:pt x="32" y="783"/>
                    <a:pt x="48" y="823"/>
                  </a:cubicBezTo>
                  <a:cubicBezTo>
                    <a:pt x="66" y="869"/>
                    <a:pt x="90" y="913"/>
                    <a:pt x="120" y="951"/>
                  </a:cubicBezTo>
                  <a:cubicBezTo>
                    <a:pt x="184" y="1028"/>
                    <a:pt x="307" y="1088"/>
                    <a:pt x="442" y="1091"/>
                  </a:cubicBezTo>
                  <a:cubicBezTo>
                    <a:pt x="443" y="1091"/>
                    <a:pt x="443" y="1091"/>
                    <a:pt x="444" y="1091"/>
                  </a:cubicBezTo>
                  <a:cubicBezTo>
                    <a:pt x="510" y="1091"/>
                    <a:pt x="545" y="1027"/>
                    <a:pt x="584" y="925"/>
                  </a:cubicBezTo>
                  <a:cubicBezTo>
                    <a:pt x="602" y="876"/>
                    <a:pt x="690" y="808"/>
                    <a:pt x="696" y="739"/>
                  </a:cubicBezTo>
                  <a:cubicBezTo>
                    <a:pt x="701" y="682"/>
                    <a:pt x="682" y="622"/>
                    <a:pt x="676" y="562"/>
                  </a:cubicBezTo>
                  <a:cubicBezTo>
                    <a:pt x="670" y="501"/>
                    <a:pt x="578" y="461"/>
                    <a:pt x="563" y="407"/>
                  </a:cubicBezTo>
                  <a:cubicBezTo>
                    <a:pt x="547" y="350"/>
                    <a:pt x="542" y="290"/>
                    <a:pt x="516" y="239"/>
                  </a:cubicBezTo>
                  <a:cubicBezTo>
                    <a:pt x="488" y="186"/>
                    <a:pt x="453" y="137"/>
                    <a:pt x="412" y="95"/>
                  </a:cubicBezTo>
                  <a:cubicBezTo>
                    <a:pt x="354" y="39"/>
                    <a:pt x="309" y="1"/>
                    <a:pt x="2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691" name="Google Shape;1691;p18"/>
            <p:cNvSpPr/>
            <p:nvPr/>
          </p:nvSpPr>
          <p:spPr>
            <a:xfrm>
              <a:off x="-3281276" y="2717676"/>
              <a:ext cx="138836" cy="142391"/>
            </a:xfrm>
            <a:custGeom>
              <a:avLst/>
              <a:gdLst/>
              <a:ahLst/>
              <a:cxnLst/>
              <a:rect l="l" t="t" r="r" b="b"/>
              <a:pathLst>
                <a:path w="1484" h="1522" extrusionOk="0">
                  <a:moveTo>
                    <a:pt x="141" y="1"/>
                  </a:moveTo>
                  <a:cubicBezTo>
                    <a:pt x="114" y="1"/>
                    <a:pt x="91" y="10"/>
                    <a:pt x="70" y="30"/>
                  </a:cubicBezTo>
                  <a:cubicBezTo>
                    <a:pt x="0" y="97"/>
                    <a:pt x="16" y="235"/>
                    <a:pt x="89" y="400"/>
                  </a:cubicBezTo>
                  <a:cubicBezTo>
                    <a:pt x="124" y="480"/>
                    <a:pt x="162" y="577"/>
                    <a:pt x="221" y="666"/>
                  </a:cubicBezTo>
                  <a:cubicBezTo>
                    <a:pt x="270" y="742"/>
                    <a:pt x="349" y="798"/>
                    <a:pt x="410" y="874"/>
                  </a:cubicBezTo>
                  <a:cubicBezTo>
                    <a:pt x="469" y="946"/>
                    <a:pt x="541" y="1009"/>
                    <a:pt x="607" y="1076"/>
                  </a:cubicBezTo>
                  <a:cubicBezTo>
                    <a:pt x="675" y="1144"/>
                    <a:pt x="703" y="1249"/>
                    <a:pt x="774" y="1306"/>
                  </a:cubicBezTo>
                  <a:cubicBezTo>
                    <a:pt x="848" y="1368"/>
                    <a:pt x="928" y="1421"/>
                    <a:pt x="1014" y="1466"/>
                  </a:cubicBezTo>
                  <a:cubicBezTo>
                    <a:pt x="1088" y="1503"/>
                    <a:pt x="1163" y="1522"/>
                    <a:pt x="1231" y="1522"/>
                  </a:cubicBezTo>
                  <a:cubicBezTo>
                    <a:pt x="1312" y="1522"/>
                    <a:pt x="1385" y="1496"/>
                    <a:pt x="1437" y="1444"/>
                  </a:cubicBezTo>
                  <a:cubicBezTo>
                    <a:pt x="1483" y="1395"/>
                    <a:pt x="1431" y="1294"/>
                    <a:pt x="1345" y="1141"/>
                  </a:cubicBezTo>
                  <a:cubicBezTo>
                    <a:pt x="1305" y="1068"/>
                    <a:pt x="1305" y="935"/>
                    <a:pt x="1242" y="850"/>
                  </a:cubicBezTo>
                  <a:cubicBezTo>
                    <a:pt x="1189" y="777"/>
                    <a:pt x="1116" y="716"/>
                    <a:pt x="1052" y="641"/>
                  </a:cubicBezTo>
                  <a:cubicBezTo>
                    <a:pt x="992" y="570"/>
                    <a:pt x="870" y="558"/>
                    <a:pt x="804" y="491"/>
                  </a:cubicBezTo>
                  <a:cubicBezTo>
                    <a:pt x="736" y="422"/>
                    <a:pt x="680" y="344"/>
                    <a:pt x="612" y="285"/>
                  </a:cubicBezTo>
                  <a:cubicBezTo>
                    <a:pt x="540" y="223"/>
                    <a:pt x="465" y="165"/>
                    <a:pt x="384" y="113"/>
                  </a:cubicBezTo>
                  <a:cubicBezTo>
                    <a:pt x="282" y="49"/>
                    <a:pt x="203" y="1"/>
                    <a:pt x="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692" name="Google Shape;1692;p18"/>
            <p:cNvSpPr/>
            <p:nvPr/>
          </p:nvSpPr>
          <p:spPr>
            <a:xfrm>
              <a:off x="-3141691" y="2492018"/>
              <a:ext cx="848170" cy="946028"/>
            </a:xfrm>
            <a:custGeom>
              <a:avLst/>
              <a:gdLst/>
              <a:ahLst/>
              <a:cxnLst/>
              <a:rect l="l" t="t" r="r" b="b"/>
              <a:pathLst>
                <a:path w="9066" h="10112" extrusionOk="0">
                  <a:moveTo>
                    <a:pt x="83" y="1"/>
                  </a:moveTo>
                  <a:cubicBezTo>
                    <a:pt x="72" y="1"/>
                    <a:pt x="65" y="3"/>
                    <a:pt x="61" y="9"/>
                  </a:cubicBezTo>
                  <a:cubicBezTo>
                    <a:pt x="1" y="91"/>
                    <a:pt x="566" y="599"/>
                    <a:pt x="1418" y="1390"/>
                  </a:cubicBezTo>
                  <a:cubicBezTo>
                    <a:pt x="1831" y="1776"/>
                    <a:pt x="2302" y="2236"/>
                    <a:pt x="2802" y="2739"/>
                  </a:cubicBezTo>
                  <a:cubicBezTo>
                    <a:pt x="3238" y="3170"/>
                    <a:pt x="3708" y="3621"/>
                    <a:pt x="4159" y="4109"/>
                  </a:cubicBezTo>
                  <a:cubicBezTo>
                    <a:pt x="4592" y="4580"/>
                    <a:pt x="5030" y="5061"/>
                    <a:pt x="5441" y="5552"/>
                  </a:cubicBezTo>
                  <a:cubicBezTo>
                    <a:pt x="5865" y="6063"/>
                    <a:pt x="6230" y="6605"/>
                    <a:pt x="6599" y="7092"/>
                  </a:cubicBezTo>
                  <a:cubicBezTo>
                    <a:pt x="7034" y="7651"/>
                    <a:pt x="7417" y="8185"/>
                    <a:pt x="7748" y="8639"/>
                  </a:cubicBezTo>
                  <a:cubicBezTo>
                    <a:pt x="8389" y="9526"/>
                    <a:pt x="8843" y="10111"/>
                    <a:pt x="8990" y="10111"/>
                  </a:cubicBezTo>
                  <a:cubicBezTo>
                    <a:pt x="9000" y="10111"/>
                    <a:pt x="9009" y="10109"/>
                    <a:pt x="9016" y="10103"/>
                  </a:cubicBezTo>
                  <a:cubicBezTo>
                    <a:pt x="9065" y="10063"/>
                    <a:pt x="8727" y="9379"/>
                    <a:pt x="8129" y="8375"/>
                  </a:cubicBezTo>
                  <a:cubicBezTo>
                    <a:pt x="7834" y="7887"/>
                    <a:pt x="7539" y="7280"/>
                    <a:pt x="7117" y="6694"/>
                  </a:cubicBezTo>
                  <a:cubicBezTo>
                    <a:pt x="6759" y="6183"/>
                    <a:pt x="6338" y="5670"/>
                    <a:pt x="5912" y="5145"/>
                  </a:cubicBezTo>
                  <a:cubicBezTo>
                    <a:pt x="5499" y="4642"/>
                    <a:pt x="4999" y="4199"/>
                    <a:pt x="4555" y="3728"/>
                  </a:cubicBezTo>
                  <a:cubicBezTo>
                    <a:pt x="4090" y="3240"/>
                    <a:pt x="3633" y="2759"/>
                    <a:pt x="3174" y="2340"/>
                  </a:cubicBezTo>
                  <a:cubicBezTo>
                    <a:pt x="2645" y="1851"/>
                    <a:pt x="2131" y="1424"/>
                    <a:pt x="1681" y="1074"/>
                  </a:cubicBezTo>
                  <a:cubicBezTo>
                    <a:pt x="823" y="409"/>
                    <a:pt x="215" y="1"/>
                    <a:pt x="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693" name="Google Shape;1693;p18"/>
            <p:cNvSpPr/>
            <p:nvPr/>
          </p:nvSpPr>
          <p:spPr>
            <a:xfrm>
              <a:off x="-4059197" y="2412121"/>
              <a:ext cx="841621" cy="903367"/>
            </a:xfrm>
            <a:custGeom>
              <a:avLst/>
              <a:gdLst/>
              <a:ahLst/>
              <a:cxnLst/>
              <a:rect l="l" t="t" r="r" b="b"/>
              <a:pathLst>
                <a:path w="8996" h="9656" extrusionOk="0">
                  <a:moveTo>
                    <a:pt x="90" y="1"/>
                  </a:moveTo>
                  <a:cubicBezTo>
                    <a:pt x="86" y="1"/>
                    <a:pt x="82" y="1"/>
                    <a:pt x="79" y="3"/>
                  </a:cubicBezTo>
                  <a:cubicBezTo>
                    <a:pt x="0" y="40"/>
                    <a:pt x="239" y="754"/>
                    <a:pt x="810" y="1755"/>
                  </a:cubicBezTo>
                  <a:cubicBezTo>
                    <a:pt x="1091" y="2239"/>
                    <a:pt x="1431" y="2799"/>
                    <a:pt x="1859" y="3362"/>
                  </a:cubicBezTo>
                  <a:cubicBezTo>
                    <a:pt x="2222" y="3852"/>
                    <a:pt x="2664" y="4328"/>
                    <a:pt x="3104" y="4822"/>
                  </a:cubicBezTo>
                  <a:cubicBezTo>
                    <a:pt x="3532" y="5291"/>
                    <a:pt x="3991" y="5744"/>
                    <a:pt x="4449" y="6181"/>
                  </a:cubicBezTo>
                  <a:cubicBezTo>
                    <a:pt x="4926" y="6633"/>
                    <a:pt x="5367" y="7109"/>
                    <a:pt x="5830" y="7499"/>
                  </a:cubicBezTo>
                  <a:cubicBezTo>
                    <a:pt x="6364" y="7954"/>
                    <a:pt x="6873" y="8356"/>
                    <a:pt x="7316" y="8690"/>
                  </a:cubicBezTo>
                  <a:cubicBezTo>
                    <a:pt x="8125" y="9298"/>
                    <a:pt x="8727" y="9656"/>
                    <a:pt x="8909" y="9656"/>
                  </a:cubicBezTo>
                  <a:cubicBezTo>
                    <a:pt x="8934" y="9656"/>
                    <a:pt x="8951" y="9649"/>
                    <a:pt x="8960" y="9635"/>
                  </a:cubicBezTo>
                  <a:cubicBezTo>
                    <a:pt x="8995" y="9575"/>
                    <a:pt x="8442" y="9084"/>
                    <a:pt x="7601" y="8326"/>
                  </a:cubicBezTo>
                  <a:cubicBezTo>
                    <a:pt x="7193" y="7954"/>
                    <a:pt x="6761" y="7470"/>
                    <a:pt x="6253" y="7001"/>
                  </a:cubicBezTo>
                  <a:cubicBezTo>
                    <a:pt x="5811" y="6598"/>
                    <a:pt x="5337" y="6177"/>
                    <a:pt x="4873" y="5725"/>
                  </a:cubicBezTo>
                  <a:cubicBezTo>
                    <a:pt x="4427" y="5292"/>
                    <a:pt x="3926" y="4898"/>
                    <a:pt x="3502" y="4443"/>
                  </a:cubicBezTo>
                  <a:cubicBezTo>
                    <a:pt x="3064" y="3966"/>
                    <a:pt x="2657" y="3483"/>
                    <a:pt x="2285" y="3020"/>
                  </a:cubicBezTo>
                  <a:cubicBezTo>
                    <a:pt x="1844" y="2491"/>
                    <a:pt x="1471" y="1974"/>
                    <a:pt x="1156" y="1530"/>
                  </a:cubicBezTo>
                  <a:cubicBezTo>
                    <a:pt x="533" y="640"/>
                    <a:pt x="198" y="1"/>
                    <a:pt x="9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694" name="Google Shape;1694;p18"/>
            <p:cNvSpPr/>
            <p:nvPr/>
          </p:nvSpPr>
          <p:spPr>
            <a:xfrm>
              <a:off x="-3906700" y="1652632"/>
              <a:ext cx="1014043" cy="749563"/>
            </a:xfrm>
            <a:custGeom>
              <a:avLst/>
              <a:gdLst/>
              <a:ahLst/>
              <a:cxnLst/>
              <a:rect l="l" t="t" r="r" b="b"/>
              <a:pathLst>
                <a:path w="10839" h="8012" extrusionOk="0">
                  <a:moveTo>
                    <a:pt x="10743" y="0"/>
                  </a:moveTo>
                  <a:cubicBezTo>
                    <a:pt x="10553" y="0"/>
                    <a:pt x="9886" y="225"/>
                    <a:pt x="8971" y="649"/>
                  </a:cubicBezTo>
                  <a:cubicBezTo>
                    <a:pt x="8458" y="890"/>
                    <a:pt x="7859" y="1175"/>
                    <a:pt x="7240" y="1537"/>
                  </a:cubicBezTo>
                  <a:cubicBezTo>
                    <a:pt x="6701" y="1843"/>
                    <a:pt x="6162" y="2223"/>
                    <a:pt x="5605" y="2598"/>
                  </a:cubicBezTo>
                  <a:cubicBezTo>
                    <a:pt x="5072" y="2963"/>
                    <a:pt x="4550" y="3364"/>
                    <a:pt x="4046" y="3767"/>
                  </a:cubicBezTo>
                  <a:cubicBezTo>
                    <a:pt x="3524" y="4189"/>
                    <a:pt x="2986" y="4573"/>
                    <a:pt x="2534" y="4998"/>
                  </a:cubicBezTo>
                  <a:cubicBezTo>
                    <a:pt x="2008" y="5486"/>
                    <a:pt x="1550" y="5969"/>
                    <a:pt x="1171" y="6393"/>
                  </a:cubicBezTo>
                  <a:cubicBezTo>
                    <a:pt x="390" y="7279"/>
                    <a:pt x="0" y="7941"/>
                    <a:pt x="112" y="8009"/>
                  </a:cubicBezTo>
                  <a:cubicBezTo>
                    <a:pt x="114" y="8011"/>
                    <a:pt x="117" y="8011"/>
                    <a:pt x="120" y="8011"/>
                  </a:cubicBezTo>
                  <a:cubicBezTo>
                    <a:pt x="210" y="8011"/>
                    <a:pt x="711" y="7468"/>
                    <a:pt x="1512" y="6706"/>
                  </a:cubicBezTo>
                  <a:cubicBezTo>
                    <a:pt x="1921" y="6323"/>
                    <a:pt x="2447" y="5932"/>
                    <a:pt x="2980" y="5477"/>
                  </a:cubicBezTo>
                  <a:cubicBezTo>
                    <a:pt x="3435" y="5077"/>
                    <a:pt x="3925" y="4655"/>
                    <a:pt x="4441" y="4248"/>
                  </a:cubicBezTo>
                  <a:cubicBezTo>
                    <a:pt x="4938" y="3860"/>
                    <a:pt x="5406" y="3409"/>
                    <a:pt x="5926" y="3045"/>
                  </a:cubicBezTo>
                  <a:cubicBezTo>
                    <a:pt x="6468" y="2669"/>
                    <a:pt x="7014" y="2321"/>
                    <a:pt x="7527" y="2001"/>
                  </a:cubicBezTo>
                  <a:cubicBezTo>
                    <a:pt x="8120" y="1620"/>
                    <a:pt x="8683" y="1293"/>
                    <a:pt x="9166" y="1012"/>
                  </a:cubicBezTo>
                  <a:cubicBezTo>
                    <a:pt x="10162" y="436"/>
                    <a:pt x="10838" y="111"/>
                    <a:pt x="10796" y="17"/>
                  </a:cubicBezTo>
                  <a:cubicBezTo>
                    <a:pt x="10791" y="6"/>
                    <a:pt x="10773" y="0"/>
                    <a:pt x="107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695" name="Google Shape;1695;p18"/>
            <p:cNvSpPr/>
            <p:nvPr/>
          </p:nvSpPr>
          <p:spPr>
            <a:xfrm>
              <a:off x="-2316712" y="2683434"/>
              <a:ext cx="726267" cy="152869"/>
            </a:xfrm>
            <a:custGeom>
              <a:avLst/>
              <a:gdLst/>
              <a:ahLst/>
              <a:cxnLst/>
              <a:rect l="l" t="t" r="r" b="b"/>
              <a:pathLst>
                <a:path w="7763" h="1634" extrusionOk="0">
                  <a:moveTo>
                    <a:pt x="5193" y="0"/>
                  </a:moveTo>
                  <a:cubicBezTo>
                    <a:pt x="4918" y="0"/>
                    <a:pt x="4632" y="16"/>
                    <a:pt x="4342" y="26"/>
                  </a:cubicBezTo>
                  <a:cubicBezTo>
                    <a:pt x="3958" y="39"/>
                    <a:pt x="3566" y="87"/>
                    <a:pt x="3183" y="147"/>
                  </a:cubicBezTo>
                  <a:cubicBezTo>
                    <a:pt x="2787" y="208"/>
                    <a:pt x="2386" y="241"/>
                    <a:pt x="2026" y="351"/>
                  </a:cubicBezTo>
                  <a:cubicBezTo>
                    <a:pt x="1649" y="466"/>
                    <a:pt x="1282" y="617"/>
                    <a:pt x="934" y="804"/>
                  </a:cubicBezTo>
                  <a:cubicBezTo>
                    <a:pt x="300" y="1149"/>
                    <a:pt x="1" y="1526"/>
                    <a:pt x="85" y="1624"/>
                  </a:cubicBezTo>
                  <a:cubicBezTo>
                    <a:pt x="90" y="1631"/>
                    <a:pt x="99" y="1634"/>
                    <a:pt x="111" y="1634"/>
                  </a:cubicBezTo>
                  <a:cubicBezTo>
                    <a:pt x="214" y="1634"/>
                    <a:pt x="571" y="1426"/>
                    <a:pt x="1128" y="1225"/>
                  </a:cubicBezTo>
                  <a:cubicBezTo>
                    <a:pt x="1435" y="1115"/>
                    <a:pt x="1816" y="1072"/>
                    <a:pt x="2206" y="980"/>
                  </a:cubicBezTo>
                  <a:cubicBezTo>
                    <a:pt x="2544" y="899"/>
                    <a:pt x="2907" y="813"/>
                    <a:pt x="3283" y="762"/>
                  </a:cubicBezTo>
                  <a:cubicBezTo>
                    <a:pt x="3643" y="711"/>
                    <a:pt x="4008" y="595"/>
                    <a:pt x="4377" y="575"/>
                  </a:cubicBezTo>
                  <a:cubicBezTo>
                    <a:pt x="4762" y="552"/>
                    <a:pt x="5141" y="559"/>
                    <a:pt x="5498" y="553"/>
                  </a:cubicBezTo>
                  <a:lnTo>
                    <a:pt x="6625" y="544"/>
                  </a:lnTo>
                  <a:cubicBezTo>
                    <a:pt x="7305" y="534"/>
                    <a:pt x="7751" y="534"/>
                    <a:pt x="7757" y="439"/>
                  </a:cubicBezTo>
                  <a:cubicBezTo>
                    <a:pt x="7762" y="342"/>
                    <a:pt x="7326" y="227"/>
                    <a:pt x="6644" y="132"/>
                  </a:cubicBezTo>
                  <a:cubicBezTo>
                    <a:pt x="6312" y="86"/>
                    <a:pt x="5923" y="31"/>
                    <a:pt x="5499" y="8"/>
                  </a:cubicBezTo>
                  <a:cubicBezTo>
                    <a:pt x="5399" y="2"/>
                    <a:pt x="5297" y="0"/>
                    <a:pt x="51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696" name="Google Shape;1696;p18"/>
            <p:cNvSpPr/>
            <p:nvPr/>
          </p:nvSpPr>
          <p:spPr>
            <a:xfrm>
              <a:off x="-1783535" y="3120436"/>
              <a:ext cx="415665" cy="545800"/>
            </a:xfrm>
            <a:custGeom>
              <a:avLst/>
              <a:gdLst/>
              <a:ahLst/>
              <a:cxnLst/>
              <a:rect l="l" t="t" r="r" b="b"/>
              <a:pathLst>
                <a:path w="4443" h="5834" extrusionOk="0">
                  <a:moveTo>
                    <a:pt x="102" y="0"/>
                  </a:moveTo>
                  <a:cubicBezTo>
                    <a:pt x="97" y="0"/>
                    <a:pt x="92" y="2"/>
                    <a:pt x="87" y="4"/>
                  </a:cubicBezTo>
                  <a:cubicBezTo>
                    <a:pt x="1" y="44"/>
                    <a:pt x="92" y="453"/>
                    <a:pt x="340" y="1040"/>
                  </a:cubicBezTo>
                  <a:cubicBezTo>
                    <a:pt x="461" y="1325"/>
                    <a:pt x="603" y="1660"/>
                    <a:pt x="794" y="2001"/>
                  </a:cubicBezTo>
                  <a:cubicBezTo>
                    <a:pt x="956" y="2298"/>
                    <a:pt x="1169" y="2587"/>
                    <a:pt x="1371" y="2893"/>
                  </a:cubicBezTo>
                  <a:cubicBezTo>
                    <a:pt x="1567" y="3186"/>
                    <a:pt x="1788" y="3469"/>
                    <a:pt x="2006" y="3744"/>
                  </a:cubicBezTo>
                  <a:cubicBezTo>
                    <a:pt x="2235" y="4029"/>
                    <a:pt x="2424" y="4341"/>
                    <a:pt x="2659" y="4585"/>
                  </a:cubicBezTo>
                  <a:cubicBezTo>
                    <a:pt x="2901" y="4844"/>
                    <a:pt x="3159" y="5090"/>
                    <a:pt x="3430" y="5319"/>
                  </a:cubicBezTo>
                  <a:cubicBezTo>
                    <a:pt x="3831" y="5654"/>
                    <a:pt x="4166" y="5833"/>
                    <a:pt x="4321" y="5833"/>
                  </a:cubicBezTo>
                  <a:cubicBezTo>
                    <a:pt x="4358" y="5833"/>
                    <a:pt x="4384" y="5823"/>
                    <a:pt x="4399" y="5803"/>
                  </a:cubicBezTo>
                  <a:cubicBezTo>
                    <a:pt x="4443" y="5747"/>
                    <a:pt x="4158" y="5455"/>
                    <a:pt x="3753" y="4986"/>
                  </a:cubicBezTo>
                  <a:cubicBezTo>
                    <a:pt x="3557" y="4756"/>
                    <a:pt x="3381" y="4440"/>
                    <a:pt x="3144" y="4148"/>
                  </a:cubicBezTo>
                  <a:cubicBezTo>
                    <a:pt x="2934" y="3896"/>
                    <a:pt x="2706" y="3635"/>
                    <a:pt x="2491" y="3355"/>
                  </a:cubicBezTo>
                  <a:cubicBezTo>
                    <a:pt x="2287" y="3086"/>
                    <a:pt x="2015" y="2854"/>
                    <a:pt x="1819" y="2575"/>
                  </a:cubicBezTo>
                  <a:cubicBezTo>
                    <a:pt x="1616" y="2283"/>
                    <a:pt x="1433" y="1986"/>
                    <a:pt x="1256" y="1712"/>
                  </a:cubicBezTo>
                  <a:lnTo>
                    <a:pt x="701" y="842"/>
                  </a:lnTo>
                  <a:cubicBezTo>
                    <a:pt x="387" y="347"/>
                    <a:pt x="198" y="0"/>
                    <a:pt x="1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697" name="Google Shape;1697;p18"/>
            <p:cNvSpPr/>
            <p:nvPr/>
          </p:nvSpPr>
          <p:spPr>
            <a:xfrm>
              <a:off x="-2949152" y="1691925"/>
              <a:ext cx="365894" cy="90000"/>
            </a:xfrm>
            <a:custGeom>
              <a:avLst/>
              <a:gdLst/>
              <a:ahLst/>
              <a:cxnLst/>
              <a:rect l="l" t="t" r="r" b="b"/>
              <a:pathLst>
                <a:path w="3911" h="962" extrusionOk="0">
                  <a:moveTo>
                    <a:pt x="2851" y="0"/>
                  </a:moveTo>
                  <a:cubicBezTo>
                    <a:pt x="2818" y="0"/>
                    <a:pt x="2784" y="1"/>
                    <a:pt x="2750" y="4"/>
                  </a:cubicBezTo>
                  <a:cubicBezTo>
                    <a:pt x="2564" y="13"/>
                    <a:pt x="2367" y="46"/>
                    <a:pt x="2168" y="76"/>
                  </a:cubicBezTo>
                  <a:cubicBezTo>
                    <a:pt x="1975" y="106"/>
                    <a:pt x="1791" y="186"/>
                    <a:pt x="1603" y="234"/>
                  </a:cubicBezTo>
                  <a:cubicBezTo>
                    <a:pt x="1409" y="284"/>
                    <a:pt x="1217" y="333"/>
                    <a:pt x="1042" y="398"/>
                  </a:cubicBezTo>
                  <a:cubicBezTo>
                    <a:pt x="860" y="463"/>
                    <a:pt x="680" y="539"/>
                    <a:pt x="505" y="627"/>
                  </a:cubicBezTo>
                  <a:cubicBezTo>
                    <a:pt x="193" y="785"/>
                    <a:pt x="1" y="907"/>
                    <a:pt x="23" y="948"/>
                  </a:cubicBezTo>
                  <a:cubicBezTo>
                    <a:pt x="28" y="957"/>
                    <a:pt x="41" y="961"/>
                    <a:pt x="61" y="961"/>
                  </a:cubicBezTo>
                  <a:cubicBezTo>
                    <a:pt x="140" y="961"/>
                    <a:pt x="329" y="899"/>
                    <a:pt x="587" y="815"/>
                  </a:cubicBezTo>
                  <a:cubicBezTo>
                    <a:pt x="745" y="764"/>
                    <a:pt x="931" y="711"/>
                    <a:pt x="1131" y="655"/>
                  </a:cubicBezTo>
                  <a:cubicBezTo>
                    <a:pt x="1303" y="605"/>
                    <a:pt x="1484" y="545"/>
                    <a:pt x="1672" y="500"/>
                  </a:cubicBezTo>
                  <a:cubicBezTo>
                    <a:pt x="1855" y="458"/>
                    <a:pt x="2040" y="414"/>
                    <a:pt x="2224" y="383"/>
                  </a:cubicBezTo>
                  <a:cubicBezTo>
                    <a:pt x="2415" y="350"/>
                    <a:pt x="2607" y="348"/>
                    <a:pt x="2784" y="328"/>
                  </a:cubicBezTo>
                  <a:cubicBezTo>
                    <a:pt x="2989" y="301"/>
                    <a:pt x="3180" y="284"/>
                    <a:pt x="3345" y="267"/>
                  </a:cubicBezTo>
                  <a:cubicBezTo>
                    <a:pt x="3684" y="233"/>
                    <a:pt x="3910" y="190"/>
                    <a:pt x="3909" y="121"/>
                  </a:cubicBezTo>
                  <a:cubicBezTo>
                    <a:pt x="3909" y="89"/>
                    <a:pt x="3684" y="53"/>
                    <a:pt x="3336" y="35"/>
                  </a:cubicBezTo>
                  <a:cubicBezTo>
                    <a:pt x="3194" y="29"/>
                    <a:pt x="3028" y="0"/>
                    <a:pt x="285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698" name="Google Shape;1698;p18"/>
            <p:cNvSpPr/>
            <p:nvPr/>
          </p:nvSpPr>
          <p:spPr>
            <a:xfrm>
              <a:off x="-3104829" y="1798860"/>
              <a:ext cx="313783" cy="62963"/>
            </a:xfrm>
            <a:custGeom>
              <a:avLst/>
              <a:gdLst/>
              <a:ahLst/>
              <a:cxnLst/>
              <a:rect l="l" t="t" r="r" b="b"/>
              <a:pathLst>
                <a:path w="3354" h="673" extrusionOk="0">
                  <a:moveTo>
                    <a:pt x="2449" y="0"/>
                  </a:moveTo>
                  <a:cubicBezTo>
                    <a:pt x="2422" y="0"/>
                    <a:pt x="2394" y="1"/>
                    <a:pt x="2367" y="3"/>
                  </a:cubicBezTo>
                  <a:cubicBezTo>
                    <a:pt x="2212" y="11"/>
                    <a:pt x="2047" y="38"/>
                    <a:pt x="1879" y="59"/>
                  </a:cubicBezTo>
                  <a:cubicBezTo>
                    <a:pt x="1718" y="81"/>
                    <a:pt x="1561" y="147"/>
                    <a:pt x="1402" y="179"/>
                  </a:cubicBezTo>
                  <a:cubicBezTo>
                    <a:pt x="1237" y="211"/>
                    <a:pt x="1073" y="239"/>
                    <a:pt x="922" y="280"/>
                  </a:cubicBezTo>
                  <a:cubicBezTo>
                    <a:pt x="748" y="325"/>
                    <a:pt x="589" y="375"/>
                    <a:pt x="454" y="424"/>
                  </a:cubicBezTo>
                  <a:cubicBezTo>
                    <a:pt x="178" y="525"/>
                    <a:pt x="1" y="600"/>
                    <a:pt x="18" y="646"/>
                  </a:cubicBezTo>
                  <a:cubicBezTo>
                    <a:pt x="25" y="664"/>
                    <a:pt x="58" y="672"/>
                    <a:pt x="112" y="672"/>
                  </a:cubicBezTo>
                  <a:cubicBezTo>
                    <a:pt x="198" y="672"/>
                    <a:pt x="338" y="653"/>
                    <a:pt x="512" y="622"/>
                  </a:cubicBezTo>
                  <a:lnTo>
                    <a:pt x="987" y="544"/>
                  </a:lnTo>
                  <a:cubicBezTo>
                    <a:pt x="1137" y="517"/>
                    <a:pt x="1294" y="475"/>
                    <a:pt x="1456" y="447"/>
                  </a:cubicBezTo>
                  <a:lnTo>
                    <a:pt x="1928" y="367"/>
                  </a:lnTo>
                  <a:cubicBezTo>
                    <a:pt x="2092" y="344"/>
                    <a:pt x="2255" y="348"/>
                    <a:pt x="2405" y="329"/>
                  </a:cubicBezTo>
                  <a:lnTo>
                    <a:pt x="2879" y="261"/>
                  </a:lnTo>
                  <a:cubicBezTo>
                    <a:pt x="3167" y="214"/>
                    <a:pt x="3354" y="151"/>
                    <a:pt x="3348" y="83"/>
                  </a:cubicBezTo>
                  <a:cubicBezTo>
                    <a:pt x="3346" y="51"/>
                    <a:pt x="3155" y="34"/>
                    <a:pt x="2862" y="27"/>
                  </a:cubicBezTo>
                  <a:cubicBezTo>
                    <a:pt x="2740" y="25"/>
                    <a:pt x="2599" y="0"/>
                    <a:pt x="24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699" name="Google Shape;1699;p18"/>
            <p:cNvSpPr/>
            <p:nvPr/>
          </p:nvSpPr>
          <p:spPr>
            <a:xfrm>
              <a:off x="-3177429" y="1886055"/>
              <a:ext cx="175509" cy="46590"/>
            </a:xfrm>
            <a:custGeom>
              <a:avLst/>
              <a:gdLst/>
              <a:ahLst/>
              <a:cxnLst/>
              <a:rect l="l" t="t" r="r" b="b"/>
              <a:pathLst>
                <a:path w="1876" h="498" extrusionOk="0">
                  <a:moveTo>
                    <a:pt x="1341" y="1"/>
                  </a:moveTo>
                  <a:cubicBezTo>
                    <a:pt x="1331" y="1"/>
                    <a:pt x="1320" y="1"/>
                    <a:pt x="1310" y="2"/>
                  </a:cubicBezTo>
                  <a:cubicBezTo>
                    <a:pt x="1222" y="7"/>
                    <a:pt x="1131" y="28"/>
                    <a:pt x="1037" y="41"/>
                  </a:cubicBezTo>
                  <a:cubicBezTo>
                    <a:pt x="946" y="56"/>
                    <a:pt x="862" y="114"/>
                    <a:pt x="774" y="133"/>
                  </a:cubicBezTo>
                  <a:cubicBezTo>
                    <a:pt x="681" y="155"/>
                    <a:pt x="590" y="170"/>
                    <a:pt x="507" y="197"/>
                  </a:cubicBezTo>
                  <a:cubicBezTo>
                    <a:pt x="418" y="223"/>
                    <a:pt x="332" y="255"/>
                    <a:pt x="248" y="292"/>
                  </a:cubicBezTo>
                  <a:cubicBezTo>
                    <a:pt x="96" y="360"/>
                    <a:pt x="1" y="408"/>
                    <a:pt x="17" y="454"/>
                  </a:cubicBezTo>
                  <a:cubicBezTo>
                    <a:pt x="28" y="485"/>
                    <a:pt x="81" y="498"/>
                    <a:pt x="162" y="498"/>
                  </a:cubicBezTo>
                  <a:cubicBezTo>
                    <a:pt x="204" y="498"/>
                    <a:pt x="253" y="495"/>
                    <a:pt x="308" y="489"/>
                  </a:cubicBezTo>
                  <a:cubicBezTo>
                    <a:pt x="387" y="482"/>
                    <a:pt x="479" y="475"/>
                    <a:pt x="576" y="460"/>
                  </a:cubicBezTo>
                  <a:cubicBezTo>
                    <a:pt x="659" y="446"/>
                    <a:pt x="745" y="418"/>
                    <a:pt x="835" y="401"/>
                  </a:cubicBezTo>
                  <a:lnTo>
                    <a:pt x="1094" y="348"/>
                  </a:lnTo>
                  <a:cubicBezTo>
                    <a:pt x="1184" y="332"/>
                    <a:pt x="1277" y="343"/>
                    <a:pt x="1359" y="325"/>
                  </a:cubicBezTo>
                  <a:cubicBezTo>
                    <a:pt x="1454" y="304"/>
                    <a:pt x="1543" y="284"/>
                    <a:pt x="1618" y="262"/>
                  </a:cubicBezTo>
                  <a:cubicBezTo>
                    <a:pt x="1774" y="216"/>
                    <a:pt x="1875" y="148"/>
                    <a:pt x="1867" y="80"/>
                  </a:cubicBezTo>
                  <a:cubicBezTo>
                    <a:pt x="1863" y="47"/>
                    <a:pt x="1757" y="36"/>
                    <a:pt x="1590" y="31"/>
                  </a:cubicBezTo>
                  <a:cubicBezTo>
                    <a:pt x="1518" y="29"/>
                    <a:pt x="1432" y="1"/>
                    <a:pt x="13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700" name="Google Shape;1700;p18"/>
            <p:cNvSpPr/>
            <p:nvPr/>
          </p:nvSpPr>
          <p:spPr>
            <a:xfrm>
              <a:off x="-3368003" y="1961648"/>
              <a:ext cx="141455" cy="97204"/>
            </a:xfrm>
            <a:custGeom>
              <a:avLst/>
              <a:gdLst/>
              <a:ahLst/>
              <a:cxnLst/>
              <a:rect l="l" t="t" r="r" b="b"/>
              <a:pathLst>
                <a:path w="1512" h="1039" extrusionOk="0">
                  <a:moveTo>
                    <a:pt x="1450" y="0"/>
                  </a:moveTo>
                  <a:cubicBezTo>
                    <a:pt x="1409" y="0"/>
                    <a:pt x="1328" y="31"/>
                    <a:pt x="1221" y="76"/>
                  </a:cubicBezTo>
                  <a:cubicBezTo>
                    <a:pt x="1152" y="104"/>
                    <a:pt x="1054" y="111"/>
                    <a:pt x="971" y="156"/>
                  </a:cubicBezTo>
                  <a:cubicBezTo>
                    <a:pt x="898" y="194"/>
                    <a:pt x="829" y="246"/>
                    <a:pt x="754" y="294"/>
                  </a:cubicBezTo>
                  <a:cubicBezTo>
                    <a:pt x="682" y="339"/>
                    <a:pt x="633" y="422"/>
                    <a:pt x="564" y="471"/>
                  </a:cubicBezTo>
                  <a:cubicBezTo>
                    <a:pt x="495" y="523"/>
                    <a:pt x="420" y="569"/>
                    <a:pt x="359" y="622"/>
                  </a:cubicBezTo>
                  <a:cubicBezTo>
                    <a:pt x="293" y="677"/>
                    <a:pt x="230" y="736"/>
                    <a:pt x="171" y="797"/>
                  </a:cubicBezTo>
                  <a:cubicBezTo>
                    <a:pt x="66" y="910"/>
                    <a:pt x="0" y="986"/>
                    <a:pt x="31" y="1023"/>
                  </a:cubicBezTo>
                  <a:cubicBezTo>
                    <a:pt x="40" y="1034"/>
                    <a:pt x="54" y="1038"/>
                    <a:pt x="74" y="1038"/>
                  </a:cubicBezTo>
                  <a:cubicBezTo>
                    <a:pt x="122" y="1038"/>
                    <a:pt x="202" y="1008"/>
                    <a:pt x="300" y="958"/>
                  </a:cubicBezTo>
                  <a:cubicBezTo>
                    <a:pt x="367" y="924"/>
                    <a:pt x="446" y="886"/>
                    <a:pt x="525" y="838"/>
                  </a:cubicBezTo>
                  <a:cubicBezTo>
                    <a:pt x="592" y="797"/>
                    <a:pt x="654" y="740"/>
                    <a:pt x="727" y="693"/>
                  </a:cubicBezTo>
                  <a:lnTo>
                    <a:pt x="930" y="550"/>
                  </a:lnTo>
                  <a:cubicBezTo>
                    <a:pt x="1001" y="501"/>
                    <a:pt x="1085" y="477"/>
                    <a:pt x="1148" y="430"/>
                  </a:cubicBezTo>
                  <a:cubicBezTo>
                    <a:pt x="1221" y="374"/>
                    <a:pt x="1288" y="323"/>
                    <a:pt x="1343" y="272"/>
                  </a:cubicBezTo>
                  <a:cubicBezTo>
                    <a:pt x="1456" y="170"/>
                    <a:pt x="1512" y="68"/>
                    <a:pt x="1476" y="10"/>
                  </a:cubicBezTo>
                  <a:cubicBezTo>
                    <a:pt x="1472" y="3"/>
                    <a:pt x="1463" y="0"/>
                    <a:pt x="14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701" name="Google Shape;1701;p18"/>
            <p:cNvSpPr/>
            <p:nvPr/>
          </p:nvSpPr>
          <p:spPr>
            <a:xfrm>
              <a:off x="-2824628" y="1594908"/>
              <a:ext cx="10104" cy="31154"/>
            </a:xfrm>
            <a:custGeom>
              <a:avLst/>
              <a:gdLst/>
              <a:ahLst/>
              <a:cxnLst/>
              <a:rect l="l" t="t" r="r" b="b"/>
              <a:pathLst>
                <a:path w="108" h="333" extrusionOk="0">
                  <a:moveTo>
                    <a:pt x="69" y="0"/>
                  </a:moveTo>
                  <a:cubicBezTo>
                    <a:pt x="64" y="0"/>
                    <a:pt x="57" y="37"/>
                    <a:pt x="52" y="37"/>
                  </a:cubicBezTo>
                  <a:cubicBezTo>
                    <a:pt x="48" y="37"/>
                    <a:pt x="44" y="32"/>
                    <a:pt x="41" y="32"/>
                  </a:cubicBezTo>
                  <a:cubicBezTo>
                    <a:pt x="40" y="32"/>
                    <a:pt x="39" y="32"/>
                    <a:pt x="38" y="33"/>
                  </a:cubicBezTo>
                  <a:cubicBezTo>
                    <a:pt x="32" y="39"/>
                    <a:pt x="26" y="47"/>
                    <a:pt x="22" y="55"/>
                  </a:cubicBezTo>
                  <a:cubicBezTo>
                    <a:pt x="8" y="80"/>
                    <a:pt x="2" y="108"/>
                    <a:pt x="3" y="137"/>
                  </a:cubicBezTo>
                  <a:cubicBezTo>
                    <a:pt x="0" y="178"/>
                    <a:pt x="2" y="220"/>
                    <a:pt x="10" y="260"/>
                  </a:cubicBezTo>
                  <a:cubicBezTo>
                    <a:pt x="13" y="276"/>
                    <a:pt x="17" y="291"/>
                    <a:pt x="22" y="306"/>
                  </a:cubicBezTo>
                  <a:cubicBezTo>
                    <a:pt x="24" y="309"/>
                    <a:pt x="26" y="310"/>
                    <a:pt x="28" y="310"/>
                  </a:cubicBezTo>
                  <a:cubicBezTo>
                    <a:pt x="30" y="310"/>
                    <a:pt x="31" y="310"/>
                    <a:pt x="33" y="310"/>
                  </a:cubicBezTo>
                  <a:cubicBezTo>
                    <a:pt x="34" y="310"/>
                    <a:pt x="36" y="310"/>
                    <a:pt x="37" y="311"/>
                  </a:cubicBezTo>
                  <a:cubicBezTo>
                    <a:pt x="38" y="313"/>
                    <a:pt x="40" y="313"/>
                    <a:pt x="42" y="313"/>
                  </a:cubicBezTo>
                  <a:cubicBezTo>
                    <a:pt x="45" y="313"/>
                    <a:pt x="48" y="311"/>
                    <a:pt x="52" y="311"/>
                  </a:cubicBezTo>
                  <a:cubicBezTo>
                    <a:pt x="56" y="311"/>
                    <a:pt x="59" y="333"/>
                    <a:pt x="64" y="333"/>
                  </a:cubicBezTo>
                  <a:cubicBezTo>
                    <a:pt x="65" y="333"/>
                    <a:pt x="65" y="332"/>
                    <a:pt x="66" y="332"/>
                  </a:cubicBezTo>
                  <a:cubicBezTo>
                    <a:pt x="73" y="324"/>
                    <a:pt x="78" y="314"/>
                    <a:pt x="82" y="302"/>
                  </a:cubicBezTo>
                  <a:cubicBezTo>
                    <a:pt x="96" y="251"/>
                    <a:pt x="104" y="198"/>
                    <a:pt x="105" y="144"/>
                  </a:cubicBezTo>
                  <a:cubicBezTo>
                    <a:pt x="108" y="119"/>
                    <a:pt x="104" y="95"/>
                    <a:pt x="94" y="71"/>
                  </a:cubicBezTo>
                  <a:cubicBezTo>
                    <a:pt x="92" y="61"/>
                    <a:pt x="89" y="13"/>
                    <a:pt x="83" y="6"/>
                  </a:cubicBezTo>
                  <a:cubicBezTo>
                    <a:pt x="81" y="3"/>
                    <a:pt x="79" y="2"/>
                    <a:pt x="77" y="2"/>
                  </a:cubicBezTo>
                  <a:cubicBezTo>
                    <a:pt x="76" y="2"/>
                    <a:pt x="75" y="2"/>
                    <a:pt x="75" y="2"/>
                  </a:cubicBezTo>
                  <a:cubicBezTo>
                    <a:pt x="73" y="2"/>
                    <a:pt x="71" y="2"/>
                    <a:pt x="70" y="1"/>
                  </a:cubicBezTo>
                  <a:cubicBezTo>
                    <a:pt x="70" y="0"/>
                    <a:pt x="69" y="0"/>
                    <a:pt x="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702" name="Google Shape;1702;p18"/>
            <p:cNvSpPr/>
            <p:nvPr/>
          </p:nvSpPr>
          <p:spPr>
            <a:xfrm>
              <a:off x="-1501930" y="2784662"/>
              <a:ext cx="31996" cy="34148"/>
            </a:xfrm>
            <a:custGeom>
              <a:avLst/>
              <a:gdLst/>
              <a:ahLst/>
              <a:cxnLst/>
              <a:rect l="l" t="t" r="r" b="b"/>
              <a:pathLst>
                <a:path w="342" h="365" extrusionOk="0">
                  <a:moveTo>
                    <a:pt x="115" y="1"/>
                  </a:moveTo>
                  <a:cubicBezTo>
                    <a:pt x="97" y="1"/>
                    <a:pt x="80" y="7"/>
                    <a:pt x="59" y="26"/>
                  </a:cubicBezTo>
                  <a:cubicBezTo>
                    <a:pt x="25" y="56"/>
                    <a:pt x="6" y="99"/>
                    <a:pt x="3" y="144"/>
                  </a:cubicBezTo>
                  <a:cubicBezTo>
                    <a:pt x="0" y="168"/>
                    <a:pt x="0" y="191"/>
                    <a:pt x="4" y="213"/>
                  </a:cubicBezTo>
                  <a:cubicBezTo>
                    <a:pt x="9" y="232"/>
                    <a:pt x="28" y="238"/>
                    <a:pt x="36" y="255"/>
                  </a:cubicBezTo>
                  <a:cubicBezTo>
                    <a:pt x="45" y="270"/>
                    <a:pt x="58" y="282"/>
                    <a:pt x="71" y="293"/>
                  </a:cubicBezTo>
                  <a:cubicBezTo>
                    <a:pt x="84" y="307"/>
                    <a:pt x="75" y="338"/>
                    <a:pt x="90" y="346"/>
                  </a:cubicBezTo>
                  <a:cubicBezTo>
                    <a:pt x="108" y="356"/>
                    <a:pt x="129" y="363"/>
                    <a:pt x="148" y="364"/>
                  </a:cubicBezTo>
                  <a:cubicBezTo>
                    <a:pt x="151" y="364"/>
                    <a:pt x="154" y="364"/>
                    <a:pt x="157" y="364"/>
                  </a:cubicBezTo>
                  <a:cubicBezTo>
                    <a:pt x="199" y="364"/>
                    <a:pt x="255" y="339"/>
                    <a:pt x="302" y="296"/>
                  </a:cubicBezTo>
                  <a:cubicBezTo>
                    <a:pt x="326" y="274"/>
                    <a:pt x="325" y="248"/>
                    <a:pt x="321" y="211"/>
                  </a:cubicBezTo>
                  <a:cubicBezTo>
                    <a:pt x="319" y="192"/>
                    <a:pt x="341" y="149"/>
                    <a:pt x="334" y="129"/>
                  </a:cubicBezTo>
                  <a:cubicBezTo>
                    <a:pt x="328" y="113"/>
                    <a:pt x="313" y="102"/>
                    <a:pt x="303" y="87"/>
                  </a:cubicBezTo>
                  <a:cubicBezTo>
                    <a:pt x="298" y="80"/>
                    <a:pt x="286" y="80"/>
                    <a:pt x="273" y="80"/>
                  </a:cubicBezTo>
                  <a:cubicBezTo>
                    <a:pt x="260" y="80"/>
                    <a:pt x="246" y="80"/>
                    <a:pt x="240" y="74"/>
                  </a:cubicBezTo>
                  <a:cubicBezTo>
                    <a:pt x="228" y="60"/>
                    <a:pt x="221" y="42"/>
                    <a:pt x="208" y="33"/>
                  </a:cubicBezTo>
                  <a:cubicBezTo>
                    <a:pt x="193" y="22"/>
                    <a:pt x="175" y="14"/>
                    <a:pt x="157" y="8"/>
                  </a:cubicBezTo>
                  <a:cubicBezTo>
                    <a:pt x="142" y="4"/>
                    <a:pt x="128" y="1"/>
                    <a:pt x="1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703" name="Google Shape;1703;p18"/>
            <p:cNvSpPr/>
            <p:nvPr/>
          </p:nvSpPr>
          <p:spPr>
            <a:xfrm>
              <a:off x="-2828184" y="2276839"/>
              <a:ext cx="732068" cy="352141"/>
            </a:xfrm>
            <a:custGeom>
              <a:avLst/>
              <a:gdLst/>
              <a:ahLst/>
              <a:cxnLst/>
              <a:rect l="l" t="t" r="r" b="b"/>
              <a:pathLst>
                <a:path w="7825" h="3764" extrusionOk="0">
                  <a:moveTo>
                    <a:pt x="7728" y="0"/>
                  </a:moveTo>
                  <a:cubicBezTo>
                    <a:pt x="7555" y="0"/>
                    <a:pt x="7138" y="55"/>
                    <a:pt x="6578" y="183"/>
                  </a:cubicBezTo>
                  <a:cubicBezTo>
                    <a:pt x="6221" y="266"/>
                    <a:pt x="5804" y="368"/>
                    <a:pt x="5364" y="517"/>
                  </a:cubicBezTo>
                  <a:cubicBezTo>
                    <a:pt x="4982" y="641"/>
                    <a:pt x="4590" y="808"/>
                    <a:pt x="4189" y="977"/>
                  </a:cubicBezTo>
                  <a:cubicBezTo>
                    <a:pt x="3805" y="1142"/>
                    <a:pt x="3423" y="1330"/>
                    <a:pt x="3053" y="1527"/>
                  </a:cubicBezTo>
                  <a:cubicBezTo>
                    <a:pt x="2670" y="1731"/>
                    <a:pt x="2286" y="1919"/>
                    <a:pt x="1951" y="2140"/>
                  </a:cubicBezTo>
                  <a:cubicBezTo>
                    <a:pt x="1596" y="2366"/>
                    <a:pt x="1253" y="2612"/>
                    <a:pt x="923" y="2872"/>
                  </a:cubicBezTo>
                  <a:cubicBezTo>
                    <a:pt x="326" y="3349"/>
                    <a:pt x="0" y="3724"/>
                    <a:pt x="52" y="3762"/>
                  </a:cubicBezTo>
                  <a:cubicBezTo>
                    <a:pt x="53" y="3763"/>
                    <a:pt x="55" y="3764"/>
                    <a:pt x="57" y="3764"/>
                  </a:cubicBezTo>
                  <a:cubicBezTo>
                    <a:pt x="110" y="3764"/>
                    <a:pt x="481" y="3460"/>
                    <a:pt x="1069" y="3055"/>
                  </a:cubicBezTo>
                  <a:cubicBezTo>
                    <a:pt x="1369" y="2849"/>
                    <a:pt x="1741" y="2644"/>
                    <a:pt x="2132" y="2413"/>
                  </a:cubicBezTo>
                  <a:cubicBezTo>
                    <a:pt x="2466" y="2207"/>
                    <a:pt x="2827" y="1997"/>
                    <a:pt x="3205" y="1798"/>
                  </a:cubicBezTo>
                  <a:cubicBezTo>
                    <a:pt x="3569" y="1610"/>
                    <a:pt x="3929" y="1392"/>
                    <a:pt x="4305" y="1227"/>
                  </a:cubicBezTo>
                  <a:cubicBezTo>
                    <a:pt x="4697" y="1056"/>
                    <a:pt x="5087" y="905"/>
                    <a:pt x="5458" y="773"/>
                  </a:cubicBezTo>
                  <a:cubicBezTo>
                    <a:pt x="5885" y="613"/>
                    <a:pt x="6288" y="488"/>
                    <a:pt x="6634" y="380"/>
                  </a:cubicBezTo>
                  <a:cubicBezTo>
                    <a:pt x="7349" y="165"/>
                    <a:pt x="7824" y="67"/>
                    <a:pt x="7815" y="16"/>
                  </a:cubicBezTo>
                  <a:cubicBezTo>
                    <a:pt x="7812" y="6"/>
                    <a:pt x="7782" y="0"/>
                    <a:pt x="77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704" name="Google Shape;1704;p18"/>
            <p:cNvSpPr/>
            <p:nvPr/>
          </p:nvSpPr>
          <p:spPr>
            <a:xfrm>
              <a:off x="-2850169" y="2598953"/>
              <a:ext cx="677245" cy="849854"/>
            </a:xfrm>
            <a:custGeom>
              <a:avLst/>
              <a:gdLst/>
              <a:ahLst/>
              <a:cxnLst/>
              <a:rect l="l" t="t" r="r" b="b"/>
              <a:pathLst>
                <a:path w="7239" h="9084" extrusionOk="0">
                  <a:moveTo>
                    <a:pt x="41" y="1"/>
                  </a:moveTo>
                  <a:cubicBezTo>
                    <a:pt x="38" y="1"/>
                    <a:pt x="36" y="2"/>
                    <a:pt x="35" y="3"/>
                  </a:cubicBezTo>
                  <a:cubicBezTo>
                    <a:pt x="1" y="40"/>
                    <a:pt x="450" y="514"/>
                    <a:pt x="1154" y="1230"/>
                  </a:cubicBezTo>
                  <a:lnTo>
                    <a:pt x="2312" y="2432"/>
                  </a:lnTo>
                  <a:cubicBezTo>
                    <a:pt x="2679" y="2814"/>
                    <a:pt x="3073" y="3217"/>
                    <a:pt x="3456" y="3644"/>
                  </a:cubicBezTo>
                  <a:cubicBezTo>
                    <a:pt x="3824" y="4056"/>
                    <a:pt x="4192" y="4481"/>
                    <a:pt x="4537" y="4910"/>
                  </a:cubicBezTo>
                  <a:cubicBezTo>
                    <a:pt x="4891" y="5360"/>
                    <a:pt x="5209" y="5823"/>
                    <a:pt x="5504" y="6260"/>
                  </a:cubicBezTo>
                  <a:cubicBezTo>
                    <a:pt x="5855" y="6759"/>
                    <a:pt x="6144" y="7244"/>
                    <a:pt x="6387" y="7662"/>
                  </a:cubicBezTo>
                  <a:cubicBezTo>
                    <a:pt x="6867" y="8502"/>
                    <a:pt x="7141" y="9084"/>
                    <a:pt x="7217" y="9084"/>
                  </a:cubicBezTo>
                  <a:cubicBezTo>
                    <a:pt x="7220" y="9084"/>
                    <a:pt x="7223" y="9083"/>
                    <a:pt x="7225" y="9081"/>
                  </a:cubicBezTo>
                  <a:cubicBezTo>
                    <a:pt x="7239" y="9072"/>
                    <a:pt x="7186" y="8914"/>
                    <a:pt x="7085" y="8642"/>
                  </a:cubicBezTo>
                  <a:cubicBezTo>
                    <a:pt x="6985" y="8368"/>
                    <a:pt x="6812" y="7991"/>
                    <a:pt x="6587" y="7541"/>
                  </a:cubicBezTo>
                  <a:cubicBezTo>
                    <a:pt x="6364" y="7105"/>
                    <a:pt x="6117" y="6584"/>
                    <a:pt x="5771" y="6069"/>
                  </a:cubicBezTo>
                  <a:cubicBezTo>
                    <a:pt x="5480" y="5619"/>
                    <a:pt x="5133" y="5166"/>
                    <a:pt x="4777" y="4710"/>
                  </a:cubicBezTo>
                  <a:cubicBezTo>
                    <a:pt x="4429" y="4274"/>
                    <a:pt x="4031" y="3867"/>
                    <a:pt x="3658" y="3456"/>
                  </a:cubicBezTo>
                  <a:cubicBezTo>
                    <a:pt x="3268" y="3029"/>
                    <a:pt x="2884" y="2612"/>
                    <a:pt x="2505" y="2238"/>
                  </a:cubicBezTo>
                  <a:cubicBezTo>
                    <a:pt x="2070" y="1802"/>
                    <a:pt x="1654" y="1412"/>
                    <a:pt x="1296" y="1081"/>
                  </a:cubicBezTo>
                  <a:cubicBezTo>
                    <a:pt x="584" y="428"/>
                    <a:pt x="106" y="1"/>
                    <a:pt x="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705" name="Google Shape;1705;p18"/>
            <p:cNvSpPr/>
            <p:nvPr/>
          </p:nvSpPr>
          <p:spPr>
            <a:xfrm>
              <a:off x="-3374552" y="2603350"/>
              <a:ext cx="56227" cy="45468"/>
            </a:xfrm>
            <a:custGeom>
              <a:avLst/>
              <a:gdLst/>
              <a:ahLst/>
              <a:cxnLst/>
              <a:rect l="l" t="t" r="r" b="b"/>
              <a:pathLst>
                <a:path w="601" h="486" extrusionOk="0">
                  <a:moveTo>
                    <a:pt x="83" y="1"/>
                  </a:moveTo>
                  <a:cubicBezTo>
                    <a:pt x="60" y="1"/>
                    <a:pt x="43" y="8"/>
                    <a:pt x="28" y="30"/>
                  </a:cubicBezTo>
                  <a:cubicBezTo>
                    <a:pt x="1" y="71"/>
                    <a:pt x="7" y="126"/>
                    <a:pt x="39" y="185"/>
                  </a:cubicBezTo>
                  <a:cubicBezTo>
                    <a:pt x="52" y="216"/>
                    <a:pt x="71" y="248"/>
                    <a:pt x="93" y="275"/>
                  </a:cubicBezTo>
                  <a:cubicBezTo>
                    <a:pt x="114" y="300"/>
                    <a:pt x="145" y="310"/>
                    <a:pt x="170" y="332"/>
                  </a:cubicBezTo>
                  <a:cubicBezTo>
                    <a:pt x="196" y="353"/>
                    <a:pt x="221" y="370"/>
                    <a:pt x="250" y="385"/>
                  </a:cubicBezTo>
                  <a:cubicBezTo>
                    <a:pt x="277" y="404"/>
                    <a:pt x="290" y="444"/>
                    <a:pt x="318" y="456"/>
                  </a:cubicBezTo>
                  <a:cubicBezTo>
                    <a:pt x="348" y="470"/>
                    <a:pt x="381" y="479"/>
                    <a:pt x="415" y="485"/>
                  </a:cubicBezTo>
                  <a:cubicBezTo>
                    <a:pt x="421" y="486"/>
                    <a:pt x="428" y="486"/>
                    <a:pt x="434" y="486"/>
                  </a:cubicBezTo>
                  <a:cubicBezTo>
                    <a:pt x="494" y="486"/>
                    <a:pt x="549" y="456"/>
                    <a:pt x="583" y="406"/>
                  </a:cubicBezTo>
                  <a:cubicBezTo>
                    <a:pt x="600" y="377"/>
                    <a:pt x="579" y="342"/>
                    <a:pt x="544" y="291"/>
                  </a:cubicBezTo>
                  <a:cubicBezTo>
                    <a:pt x="527" y="267"/>
                    <a:pt x="525" y="210"/>
                    <a:pt x="501" y="184"/>
                  </a:cubicBezTo>
                  <a:cubicBezTo>
                    <a:pt x="479" y="162"/>
                    <a:pt x="448" y="147"/>
                    <a:pt x="423" y="126"/>
                  </a:cubicBezTo>
                  <a:cubicBezTo>
                    <a:pt x="399" y="107"/>
                    <a:pt x="351" y="122"/>
                    <a:pt x="324" y="105"/>
                  </a:cubicBezTo>
                  <a:cubicBezTo>
                    <a:pt x="296" y="85"/>
                    <a:pt x="272" y="62"/>
                    <a:pt x="245" y="49"/>
                  </a:cubicBezTo>
                  <a:cubicBezTo>
                    <a:pt x="216" y="34"/>
                    <a:pt x="185" y="21"/>
                    <a:pt x="153" y="13"/>
                  </a:cubicBezTo>
                  <a:cubicBezTo>
                    <a:pt x="126" y="6"/>
                    <a:pt x="103" y="1"/>
                    <a:pt x="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706" name="Google Shape;1706;p18"/>
            <p:cNvSpPr/>
            <p:nvPr/>
          </p:nvSpPr>
          <p:spPr>
            <a:xfrm>
              <a:off x="-3762249" y="2475459"/>
              <a:ext cx="211528" cy="44158"/>
            </a:xfrm>
            <a:custGeom>
              <a:avLst/>
              <a:gdLst/>
              <a:ahLst/>
              <a:cxnLst/>
              <a:rect l="l" t="t" r="r" b="b"/>
              <a:pathLst>
                <a:path w="2261" h="472" extrusionOk="0">
                  <a:moveTo>
                    <a:pt x="181" y="0"/>
                  </a:moveTo>
                  <a:cubicBezTo>
                    <a:pt x="76" y="0"/>
                    <a:pt x="12" y="9"/>
                    <a:pt x="8" y="43"/>
                  </a:cubicBezTo>
                  <a:cubicBezTo>
                    <a:pt x="1" y="91"/>
                    <a:pt x="121" y="151"/>
                    <a:pt x="310" y="208"/>
                  </a:cubicBezTo>
                  <a:cubicBezTo>
                    <a:pt x="402" y="237"/>
                    <a:pt x="509" y="271"/>
                    <a:pt x="626" y="298"/>
                  </a:cubicBezTo>
                  <a:cubicBezTo>
                    <a:pt x="727" y="320"/>
                    <a:pt x="838" y="327"/>
                    <a:pt x="948" y="347"/>
                  </a:cubicBezTo>
                  <a:cubicBezTo>
                    <a:pt x="1054" y="366"/>
                    <a:pt x="1165" y="377"/>
                    <a:pt x="1271" y="391"/>
                  </a:cubicBezTo>
                  <a:cubicBezTo>
                    <a:pt x="1383" y="406"/>
                    <a:pt x="1488" y="448"/>
                    <a:pt x="1592" y="456"/>
                  </a:cubicBezTo>
                  <a:cubicBezTo>
                    <a:pt x="1700" y="465"/>
                    <a:pt x="1803" y="471"/>
                    <a:pt x="1893" y="471"/>
                  </a:cubicBezTo>
                  <a:cubicBezTo>
                    <a:pt x="1902" y="471"/>
                    <a:pt x="1910" y="471"/>
                    <a:pt x="1919" y="471"/>
                  </a:cubicBezTo>
                  <a:cubicBezTo>
                    <a:pt x="2118" y="468"/>
                    <a:pt x="2253" y="425"/>
                    <a:pt x="2258" y="358"/>
                  </a:cubicBezTo>
                  <a:cubicBezTo>
                    <a:pt x="2261" y="324"/>
                    <a:pt x="2137" y="290"/>
                    <a:pt x="1947" y="241"/>
                  </a:cubicBezTo>
                  <a:cubicBezTo>
                    <a:pt x="1856" y="218"/>
                    <a:pt x="1752" y="156"/>
                    <a:pt x="1634" y="132"/>
                  </a:cubicBezTo>
                  <a:cubicBezTo>
                    <a:pt x="1533" y="111"/>
                    <a:pt x="1424" y="102"/>
                    <a:pt x="1312" y="83"/>
                  </a:cubicBezTo>
                  <a:cubicBezTo>
                    <a:pt x="1281" y="77"/>
                    <a:pt x="1250" y="76"/>
                    <a:pt x="1218" y="76"/>
                  </a:cubicBezTo>
                  <a:cubicBezTo>
                    <a:pt x="1169" y="76"/>
                    <a:pt x="1118" y="80"/>
                    <a:pt x="1069" y="80"/>
                  </a:cubicBezTo>
                  <a:cubicBezTo>
                    <a:pt x="1041" y="80"/>
                    <a:pt x="1012" y="78"/>
                    <a:pt x="985" y="74"/>
                  </a:cubicBezTo>
                  <a:cubicBezTo>
                    <a:pt x="875" y="59"/>
                    <a:pt x="765" y="38"/>
                    <a:pt x="663" y="27"/>
                  </a:cubicBezTo>
                  <a:cubicBezTo>
                    <a:pt x="545" y="16"/>
                    <a:pt x="433" y="6"/>
                    <a:pt x="337" y="4"/>
                  </a:cubicBezTo>
                  <a:cubicBezTo>
                    <a:pt x="279" y="2"/>
                    <a:pt x="226" y="0"/>
                    <a:pt x="1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707" name="Google Shape;1707;p18"/>
            <p:cNvSpPr/>
            <p:nvPr/>
          </p:nvSpPr>
          <p:spPr>
            <a:xfrm>
              <a:off x="-4866493" y="2421290"/>
              <a:ext cx="49303" cy="114137"/>
            </a:xfrm>
            <a:custGeom>
              <a:avLst/>
              <a:gdLst/>
              <a:ahLst/>
              <a:cxnLst/>
              <a:rect l="l" t="t" r="r" b="b"/>
              <a:pathLst>
                <a:path w="527" h="1220" extrusionOk="0">
                  <a:moveTo>
                    <a:pt x="465" y="1"/>
                  </a:moveTo>
                  <a:cubicBezTo>
                    <a:pt x="419" y="1"/>
                    <a:pt x="365" y="54"/>
                    <a:pt x="310" y="140"/>
                  </a:cubicBezTo>
                  <a:cubicBezTo>
                    <a:pt x="273" y="190"/>
                    <a:pt x="242" y="244"/>
                    <a:pt x="213" y="300"/>
                  </a:cubicBezTo>
                  <a:cubicBezTo>
                    <a:pt x="187" y="354"/>
                    <a:pt x="177" y="418"/>
                    <a:pt x="156" y="473"/>
                  </a:cubicBezTo>
                  <a:cubicBezTo>
                    <a:pt x="134" y="531"/>
                    <a:pt x="121" y="588"/>
                    <a:pt x="103" y="648"/>
                  </a:cubicBezTo>
                  <a:cubicBezTo>
                    <a:pt x="84" y="708"/>
                    <a:pt x="42" y="760"/>
                    <a:pt x="29" y="817"/>
                  </a:cubicBezTo>
                  <a:cubicBezTo>
                    <a:pt x="17" y="877"/>
                    <a:pt x="9" y="938"/>
                    <a:pt x="5" y="1000"/>
                  </a:cubicBezTo>
                  <a:cubicBezTo>
                    <a:pt x="1" y="1114"/>
                    <a:pt x="40" y="1201"/>
                    <a:pt x="106" y="1219"/>
                  </a:cubicBezTo>
                  <a:cubicBezTo>
                    <a:pt x="108" y="1220"/>
                    <a:pt x="109" y="1220"/>
                    <a:pt x="111" y="1220"/>
                  </a:cubicBezTo>
                  <a:cubicBezTo>
                    <a:pt x="143" y="1220"/>
                    <a:pt x="177" y="1159"/>
                    <a:pt x="228" y="1068"/>
                  </a:cubicBezTo>
                  <a:cubicBezTo>
                    <a:pt x="254" y="1020"/>
                    <a:pt x="317" y="974"/>
                    <a:pt x="343" y="912"/>
                  </a:cubicBezTo>
                  <a:cubicBezTo>
                    <a:pt x="367" y="858"/>
                    <a:pt x="380" y="795"/>
                    <a:pt x="401" y="739"/>
                  </a:cubicBezTo>
                  <a:cubicBezTo>
                    <a:pt x="422" y="682"/>
                    <a:pt x="400" y="614"/>
                    <a:pt x="419" y="554"/>
                  </a:cubicBezTo>
                  <a:cubicBezTo>
                    <a:pt x="437" y="494"/>
                    <a:pt x="461" y="437"/>
                    <a:pt x="475" y="381"/>
                  </a:cubicBezTo>
                  <a:cubicBezTo>
                    <a:pt x="489" y="321"/>
                    <a:pt x="500" y="261"/>
                    <a:pt x="508" y="199"/>
                  </a:cubicBezTo>
                  <a:cubicBezTo>
                    <a:pt x="519" y="89"/>
                    <a:pt x="527" y="18"/>
                    <a:pt x="480" y="3"/>
                  </a:cubicBezTo>
                  <a:cubicBezTo>
                    <a:pt x="475" y="2"/>
                    <a:pt x="470" y="1"/>
                    <a:pt x="4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708" name="Google Shape;1708;p18"/>
            <p:cNvSpPr/>
            <p:nvPr/>
          </p:nvSpPr>
          <p:spPr>
            <a:xfrm>
              <a:off x="-1049586" y="3854758"/>
              <a:ext cx="172703" cy="75499"/>
            </a:xfrm>
            <a:custGeom>
              <a:avLst/>
              <a:gdLst/>
              <a:ahLst/>
              <a:cxnLst/>
              <a:rect l="l" t="t" r="r" b="b"/>
              <a:pathLst>
                <a:path w="1846" h="807" extrusionOk="0">
                  <a:moveTo>
                    <a:pt x="66" y="0"/>
                  </a:moveTo>
                  <a:cubicBezTo>
                    <a:pt x="44" y="0"/>
                    <a:pt x="29" y="6"/>
                    <a:pt x="22" y="19"/>
                  </a:cubicBezTo>
                  <a:cubicBezTo>
                    <a:pt x="0" y="62"/>
                    <a:pt x="79" y="151"/>
                    <a:pt x="220" y="251"/>
                  </a:cubicBezTo>
                  <a:cubicBezTo>
                    <a:pt x="296" y="308"/>
                    <a:pt x="377" y="361"/>
                    <a:pt x="460" y="409"/>
                  </a:cubicBezTo>
                  <a:cubicBezTo>
                    <a:pt x="539" y="454"/>
                    <a:pt x="631" y="482"/>
                    <a:pt x="720" y="523"/>
                  </a:cubicBezTo>
                  <a:cubicBezTo>
                    <a:pt x="806" y="561"/>
                    <a:pt x="897" y="593"/>
                    <a:pt x="986" y="625"/>
                  </a:cubicBezTo>
                  <a:cubicBezTo>
                    <a:pt x="1077" y="660"/>
                    <a:pt x="1159" y="717"/>
                    <a:pt x="1248" y="740"/>
                  </a:cubicBezTo>
                  <a:cubicBezTo>
                    <a:pt x="1339" y="766"/>
                    <a:pt x="1433" y="785"/>
                    <a:pt x="1527" y="799"/>
                  </a:cubicBezTo>
                  <a:cubicBezTo>
                    <a:pt x="1565" y="804"/>
                    <a:pt x="1601" y="806"/>
                    <a:pt x="1634" y="806"/>
                  </a:cubicBezTo>
                  <a:cubicBezTo>
                    <a:pt x="1750" y="806"/>
                    <a:pt x="1827" y="776"/>
                    <a:pt x="1839" y="725"/>
                  </a:cubicBezTo>
                  <a:cubicBezTo>
                    <a:pt x="1846" y="692"/>
                    <a:pt x="1745" y="647"/>
                    <a:pt x="1594" y="578"/>
                  </a:cubicBezTo>
                  <a:cubicBezTo>
                    <a:pt x="1520" y="542"/>
                    <a:pt x="1444" y="470"/>
                    <a:pt x="1351" y="431"/>
                  </a:cubicBezTo>
                  <a:lnTo>
                    <a:pt x="1092" y="334"/>
                  </a:lnTo>
                  <a:cubicBezTo>
                    <a:pt x="1009" y="300"/>
                    <a:pt x="907" y="302"/>
                    <a:pt x="822" y="268"/>
                  </a:cubicBezTo>
                  <a:lnTo>
                    <a:pt x="569" y="159"/>
                  </a:lnTo>
                  <a:lnTo>
                    <a:pt x="307" y="64"/>
                  </a:lnTo>
                  <a:cubicBezTo>
                    <a:pt x="197" y="28"/>
                    <a:pt x="114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709" name="Google Shape;1709;p18"/>
            <p:cNvSpPr/>
            <p:nvPr/>
          </p:nvSpPr>
          <p:spPr>
            <a:xfrm>
              <a:off x="-1412771" y="2885609"/>
              <a:ext cx="33493" cy="91684"/>
            </a:xfrm>
            <a:custGeom>
              <a:avLst/>
              <a:gdLst/>
              <a:ahLst/>
              <a:cxnLst/>
              <a:rect l="l" t="t" r="r" b="b"/>
              <a:pathLst>
                <a:path w="358" h="980" extrusionOk="0">
                  <a:moveTo>
                    <a:pt x="233" y="0"/>
                  </a:moveTo>
                  <a:cubicBezTo>
                    <a:pt x="232" y="0"/>
                    <a:pt x="230" y="0"/>
                    <a:pt x="229" y="1"/>
                  </a:cubicBezTo>
                  <a:cubicBezTo>
                    <a:pt x="180" y="2"/>
                    <a:pt x="142" y="59"/>
                    <a:pt x="111" y="141"/>
                  </a:cubicBezTo>
                  <a:cubicBezTo>
                    <a:pt x="93" y="185"/>
                    <a:pt x="77" y="230"/>
                    <a:pt x="64" y="276"/>
                  </a:cubicBezTo>
                  <a:cubicBezTo>
                    <a:pt x="55" y="318"/>
                    <a:pt x="60" y="366"/>
                    <a:pt x="52" y="409"/>
                  </a:cubicBezTo>
                  <a:cubicBezTo>
                    <a:pt x="45" y="454"/>
                    <a:pt x="44" y="498"/>
                    <a:pt x="40" y="543"/>
                  </a:cubicBezTo>
                  <a:cubicBezTo>
                    <a:pt x="36" y="589"/>
                    <a:pt x="3" y="630"/>
                    <a:pt x="2" y="674"/>
                  </a:cubicBezTo>
                  <a:cubicBezTo>
                    <a:pt x="0" y="719"/>
                    <a:pt x="2" y="765"/>
                    <a:pt x="7" y="812"/>
                  </a:cubicBezTo>
                  <a:cubicBezTo>
                    <a:pt x="21" y="896"/>
                    <a:pt x="67" y="964"/>
                    <a:pt x="132" y="979"/>
                  </a:cubicBezTo>
                  <a:cubicBezTo>
                    <a:pt x="134" y="980"/>
                    <a:pt x="136" y="980"/>
                    <a:pt x="138" y="980"/>
                  </a:cubicBezTo>
                  <a:cubicBezTo>
                    <a:pt x="169" y="980"/>
                    <a:pt x="198" y="932"/>
                    <a:pt x="235" y="857"/>
                  </a:cubicBezTo>
                  <a:cubicBezTo>
                    <a:pt x="254" y="817"/>
                    <a:pt x="308" y="778"/>
                    <a:pt x="325" y="724"/>
                  </a:cubicBezTo>
                  <a:cubicBezTo>
                    <a:pt x="338" y="679"/>
                    <a:pt x="340" y="628"/>
                    <a:pt x="349" y="580"/>
                  </a:cubicBezTo>
                  <a:cubicBezTo>
                    <a:pt x="357" y="531"/>
                    <a:pt x="323" y="480"/>
                    <a:pt x="326" y="430"/>
                  </a:cubicBezTo>
                  <a:cubicBezTo>
                    <a:pt x="330" y="379"/>
                    <a:pt x="340" y="332"/>
                    <a:pt x="337" y="285"/>
                  </a:cubicBezTo>
                  <a:cubicBezTo>
                    <a:pt x="334" y="236"/>
                    <a:pt x="329" y="187"/>
                    <a:pt x="316" y="140"/>
                  </a:cubicBezTo>
                  <a:cubicBezTo>
                    <a:pt x="295" y="54"/>
                    <a:pt x="279" y="0"/>
                    <a:pt x="2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710" name="Google Shape;1710;p18"/>
            <p:cNvSpPr/>
            <p:nvPr/>
          </p:nvSpPr>
          <p:spPr>
            <a:xfrm>
              <a:off x="-1361690" y="2927335"/>
              <a:ext cx="33493" cy="168118"/>
            </a:xfrm>
            <a:custGeom>
              <a:avLst/>
              <a:gdLst/>
              <a:ahLst/>
              <a:cxnLst/>
              <a:rect l="l" t="t" r="r" b="b"/>
              <a:pathLst>
                <a:path w="358" h="1797" extrusionOk="0">
                  <a:moveTo>
                    <a:pt x="278" y="0"/>
                  </a:moveTo>
                  <a:cubicBezTo>
                    <a:pt x="231" y="0"/>
                    <a:pt x="182" y="96"/>
                    <a:pt x="141" y="247"/>
                  </a:cubicBezTo>
                  <a:cubicBezTo>
                    <a:pt x="121" y="322"/>
                    <a:pt x="95" y="408"/>
                    <a:pt x="78" y="502"/>
                  </a:cubicBezTo>
                  <a:cubicBezTo>
                    <a:pt x="63" y="584"/>
                    <a:pt x="66" y="671"/>
                    <a:pt x="57" y="760"/>
                  </a:cubicBezTo>
                  <a:cubicBezTo>
                    <a:pt x="47" y="844"/>
                    <a:pt x="44" y="931"/>
                    <a:pt x="39" y="1017"/>
                  </a:cubicBezTo>
                  <a:cubicBezTo>
                    <a:pt x="34" y="1104"/>
                    <a:pt x="2" y="1190"/>
                    <a:pt x="2" y="1272"/>
                  </a:cubicBezTo>
                  <a:cubicBezTo>
                    <a:pt x="1" y="1359"/>
                    <a:pt x="5" y="1445"/>
                    <a:pt x="14" y="1532"/>
                  </a:cubicBezTo>
                  <a:cubicBezTo>
                    <a:pt x="34" y="1691"/>
                    <a:pt x="88" y="1795"/>
                    <a:pt x="156" y="1797"/>
                  </a:cubicBezTo>
                  <a:cubicBezTo>
                    <a:pt x="156" y="1797"/>
                    <a:pt x="157" y="1797"/>
                    <a:pt x="157" y="1797"/>
                  </a:cubicBezTo>
                  <a:cubicBezTo>
                    <a:pt x="189" y="1797"/>
                    <a:pt x="214" y="1698"/>
                    <a:pt x="245" y="1547"/>
                  </a:cubicBezTo>
                  <a:cubicBezTo>
                    <a:pt x="261" y="1472"/>
                    <a:pt x="313" y="1388"/>
                    <a:pt x="328" y="1294"/>
                  </a:cubicBezTo>
                  <a:cubicBezTo>
                    <a:pt x="339" y="1213"/>
                    <a:pt x="340" y="1125"/>
                    <a:pt x="350" y="1038"/>
                  </a:cubicBezTo>
                  <a:cubicBezTo>
                    <a:pt x="358" y="952"/>
                    <a:pt x="324" y="862"/>
                    <a:pt x="331" y="777"/>
                  </a:cubicBezTo>
                  <a:cubicBezTo>
                    <a:pt x="336" y="689"/>
                    <a:pt x="348" y="601"/>
                    <a:pt x="351" y="520"/>
                  </a:cubicBezTo>
                  <a:cubicBezTo>
                    <a:pt x="352" y="426"/>
                    <a:pt x="351" y="337"/>
                    <a:pt x="347" y="262"/>
                  </a:cubicBezTo>
                  <a:cubicBezTo>
                    <a:pt x="336" y="105"/>
                    <a:pt x="328" y="4"/>
                    <a:pt x="280" y="0"/>
                  </a:cubicBezTo>
                  <a:cubicBezTo>
                    <a:pt x="280" y="0"/>
                    <a:pt x="279" y="0"/>
                    <a:pt x="27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711" name="Google Shape;1711;p18"/>
            <p:cNvSpPr/>
            <p:nvPr/>
          </p:nvSpPr>
          <p:spPr>
            <a:xfrm>
              <a:off x="-1294423" y="3057004"/>
              <a:ext cx="37141" cy="81019"/>
            </a:xfrm>
            <a:custGeom>
              <a:avLst/>
              <a:gdLst/>
              <a:ahLst/>
              <a:cxnLst/>
              <a:rect l="l" t="t" r="r" b="b"/>
              <a:pathLst>
                <a:path w="397" h="866" extrusionOk="0">
                  <a:moveTo>
                    <a:pt x="328" y="1"/>
                  </a:moveTo>
                  <a:cubicBezTo>
                    <a:pt x="285" y="1"/>
                    <a:pt x="239" y="38"/>
                    <a:pt x="196" y="96"/>
                  </a:cubicBezTo>
                  <a:cubicBezTo>
                    <a:pt x="169" y="130"/>
                    <a:pt x="143" y="168"/>
                    <a:pt x="123" y="208"/>
                  </a:cubicBezTo>
                  <a:cubicBezTo>
                    <a:pt x="105" y="246"/>
                    <a:pt x="102" y="290"/>
                    <a:pt x="87" y="330"/>
                  </a:cubicBezTo>
                  <a:cubicBezTo>
                    <a:pt x="75" y="371"/>
                    <a:pt x="66" y="412"/>
                    <a:pt x="57" y="454"/>
                  </a:cubicBezTo>
                  <a:cubicBezTo>
                    <a:pt x="46" y="498"/>
                    <a:pt x="10" y="534"/>
                    <a:pt x="6" y="574"/>
                  </a:cubicBezTo>
                  <a:cubicBezTo>
                    <a:pt x="0" y="617"/>
                    <a:pt x="0" y="662"/>
                    <a:pt x="4" y="705"/>
                  </a:cubicBezTo>
                  <a:cubicBezTo>
                    <a:pt x="15" y="787"/>
                    <a:pt x="63" y="850"/>
                    <a:pt x="130" y="865"/>
                  </a:cubicBezTo>
                  <a:cubicBezTo>
                    <a:pt x="132" y="865"/>
                    <a:pt x="135" y="866"/>
                    <a:pt x="137" y="866"/>
                  </a:cubicBezTo>
                  <a:cubicBezTo>
                    <a:pt x="167" y="866"/>
                    <a:pt x="193" y="823"/>
                    <a:pt x="231" y="760"/>
                  </a:cubicBezTo>
                  <a:cubicBezTo>
                    <a:pt x="250" y="726"/>
                    <a:pt x="305" y="696"/>
                    <a:pt x="323" y="652"/>
                  </a:cubicBezTo>
                  <a:cubicBezTo>
                    <a:pt x="340" y="614"/>
                    <a:pt x="346" y="569"/>
                    <a:pt x="359" y="529"/>
                  </a:cubicBezTo>
                  <a:cubicBezTo>
                    <a:pt x="372" y="489"/>
                    <a:pt x="344" y="439"/>
                    <a:pt x="353" y="397"/>
                  </a:cubicBezTo>
                  <a:cubicBezTo>
                    <a:pt x="364" y="354"/>
                    <a:pt x="382" y="314"/>
                    <a:pt x="387" y="275"/>
                  </a:cubicBezTo>
                  <a:cubicBezTo>
                    <a:pt x="394" y="231"/>
                    <a:pt x="397" y="189"/>
                    <a:pt x="397" y="145"/>
                  </a:cubicBezTo>
                  <a:cubicBezTo>
                    <a:pt x="394" y="66"/>
                    <a:pt x="393" y="14"/>
                    <a:pt x="346" y="3"/>
                  </a:cubicBezTo>
                  <a:cubicBezTo>
                    <a:pt x="340" y="2"/>
                    <a:pt x="334" y="1"/>
                    <a:pt x="3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712" name="Google Shape;1712;p18"/>
            <p:cNvSpPr/>
            <p:nvPr/>
          </p:nvSpPr>
          <p:spPr>
            <a:xfrm>
              <a:off x="-1234827" y="3158606"/>
              <a:ext cx="29844" cy="33960"/>
            </a:xfrm>
            <a:custGeom>
              <a:avLst/>
              <a:gdLst/>
              <a:ahLst/>
              <a:cxnLst/>
              <a:rect l="l" t="t" r="r" b="b"/>
              <a:pathLst>
                <a:path w="319" h="363" extrusionOk="0">
                  <a:moveTo>
                    <a:pt x="232" y="0"/>
                  </a:moveTo>
                  <a:cubicBezTo>
                    <a:pt x="223" y="0"/>
                    <a:pt x="214" y="2"/>
                    <a:pt x="204" y="5"/>
                  </a:cubicBezTo>
                  <a:cubicBezTo>
                    <a:pt x="158" y="20"/>
                    <a:pt x="122" y="50"/>
                    <a:pt x="92" y="69"/>
                  </a:cubicBezTo>
                  <a:cubicBezTo>
                    <a:pt x="77" y="80"/>
                    <a:pt x="56" y="88"/>
                    <a:pt x="47" y="94"/>
                  </a:cubicBezTo>
                  <a:cubicBezTo>
                    <a:pt x="38" y="99"/>
                    <a:pt x="43" y="110"/>
                    <a:pt x="38" y="115"/>
                  </a:cubicBezTo>
                  <a:cubicBezTo>
                    <a:pt x="31" y="121"/>
                    <a:pt x="32" y="129"/>
                    <a:pt x="28" y="137"/>
                  </a:cubicBezTo>
                  <a:cubicBezTo>
                    <a:pt x="27" y="139"/>
                    <a:pt x="24" y="140"/>
                    <a:pt x="21" y="140"/>
                  </a:cubicBezTo>
                  <a:cubicBezTo>
                    <a:pt x="16" y="140"/>
                    <a:pt x="10" y="139"/>
                    <a:pt x="5" y="139"/>
                  </a:cubicBezTo>
                  <a:cubicBezTo>
                    <a:pt x="3" y="139"/>
                    <a:pt x="1" y="139"/>
                    <a:pt x="1" y="141"/>
                  </a:cubicBezTo>
                  <a:cubicBezTo>
                    <a:pt x="2" y="154"/>
                    <a:pt x="5" y="166"/>
                    <a:pt x="8" y="177"/>
                  </a:cubicBezTo>
                  <a:cubicBezTo>
                    <a:pt x="22" y="230"/>
                    <a:pt x="39" y="282"/>
                    <a:pt x="58" y="332"/>
                  </a:cubicBezTo>
                  <a:cubicBezTo>
                    <a:pt x="69" y="354"/>
                    <a:pt x="88" y="363"/>
                    <a:pt x="116" y="363"/>
                  </a:cubicBezTo>
                  <a:cubicBezTo>
                    <a:pt x="126" y="363"/>
                    <a:pt x="137" y="362"/>
                    <a:pt x="150" y="359"/>
                  </a:cubicBezTo>
                  <a:cubicBezTo>
                    <a:pt x="152" y="359"/>
                    <a:pt x="154" y="359"/>
                    <a:pt x="156" y="359"/>
                  </a:cubicBezTo>
                  <a:cubicBezTo>
                    <a:pt x="170" y="359"/>
                    <a:pt x="190" y="362"/>
                    <a:pt x="209" y="362"/>
                  </a:cubicBezTo>
                  <a:cubicBezTo>
                    <a:pt x="225" y="362"/>
                    <a:pt x="239" y="360"/>
                    <a:pt x="249" y="353"/>
                  </a:cubicBezTo>
                  <a:cubicBezTo>
                    <a:pt x="272" y="336"/>
                    <a:pt x="285" y="310"/>
                    <a:pt x="301" y="287"/>
                  </a:cubicBezTo>
                  <a:cubicBezTo>
                    <a:pt x="317" y="264"/>
                    <a:pt x="291" y="226"/>
                    <a:pt x="298" y="201"/>
                  </a:cubicBezTo>
                  <a:cubicBezTo>
                    <a:pt x="306" y="177"/>
                    <a:pt x="319" y="154"/>
                    <a:pt x="317" y="128"/>
                  </a:cubicBezTo>
                  <a:cubicBezTo>
                    <a:pt x="317" y="102"/>
                    <a:pt x="311" y="76"/>
                    <a:pt x="298" y="53"/>
                  </a:cubicBezTo>
                  <a:cubicBezTo>
                    <a:pt x="278" y="20"/>
                    <a:pt x="260" y="0"/>
                    <a:pt x="23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713" name="Google Shape;1713;p18"/>
            <p:cNvSpPr/>
            <p:nvPr/>
          </p:nvSpPr>
          <p:spPr>
            <a:xfrm>
              <a:off x="-4995507" y="2439065"/>
              <a:ext cx="85416" cy="35925"/>
            </a:xfrm>
            <a:custGeom>
              <a:avLst/>
              <a:gdLst/>
              <a:ahLst/>
              <a:cxnLst/>
              <a:rect l="l" t="t" r="r" b="b"/>
              <a:pathLst>
                <a:path w="913" h="384" extrusionOk="0">
                  <a:moveTo>
                    <a:pt x="614" y="1"/>
                  </a:moveTo>
                  <a:cubicBezTo>
                    <a:pt x="610" y="1"/>
                    <a:pt x="606" y="1"/>
                    <a:pt x="603" y="1"/>
                  </a:cubicBezTo>
                  <a:cubicBezTo>
                    <a:pt x="563" y="7"/>
                    <a:pt x="522" y="23"/>
                    <a:pt x="481" y="30"/>
                  </a:cubicBezTo>
                  <a:cubicBezTo>
                    <a:pt x="442" y="37"/>
                    <a:pt x="412" y="84"/>
                    <a:pt x="368" y="94"/>
                  </a:cubicBezTo>
                  <a:cubicBezTo>
                    <a:pt x="326" y="102"/>
                    <a:pt x="284" y="104"/>
                    <a:pt x="244" y="113"/>
                  </a:cubicBezTo>
                  <a:cubicBezTo>
                    <a:pt x="203" y="124"/>
                    <a:pt x="162" y="136"/>
                    <a:pt x="123" y="151"/>
                  </a:cubicBezTo>
                  <a:cubicBezTo>
                    <a:pt x="49" y="181"/>
                    <a:pt x="0" y="199"/>
                    <a:pt x="4" y="247"/>
                  </a:cubicBezTo>
                  <a:cubicBezTo>
                    <a:pt x="7" y="296"/>
                    <a:pt x="60" y="335"/>
                    <a:pt x="146" y="357"/>
                  </a:cubicBezTo>
                  <a:cubicBezTo>
                    <a:pt x="191" y="371"/>
                    <a:pt x="239" y="379"/>
                    <a:pt x="286" y="383"/>
                  </a:cubicBezTo>
                  <a:cubicBezTo>
                    <a:pt x="288" y="383"/>
                    <a:pt x="290" y="383"/>
                    <a:pt x="292" y="383"/>
                  </a:cubicBezTo>
                  <a:cubicBezTo>
                    <a:pt x="335" y="383"/>
                    <a:pt x="378" y="368"/>
                    <a:pt x="423" y="363"/>
                  </a:cubicBezTo>
                  <a:cubicBezTo>
                    <a:pt x="469" y="356"/>
                    <a:pt x="514" y="345"/>
                    <a:pt x="558" y="331"/>
                  </a:cubicBezTo>
                  <a:cubicBezTo>
                    <a:pt x="603" y="319"/>
                    <a:pt x="656" y="333"/>
                    <a:pt x="697" y="315"/>
                  </a:cubicBezTo>
                  <a:cubicBezTo>
                    <a:pt x="739" y="296"/>
                    <a:pt x="780" y="273"/>
                    <a:pt x="818" y="244"/>
                  </a:cubicBezTo>
                  <a:cubicBezTo>
                    <a:pt x="886" y="188"/>
                    <a:pt x="912" y="110"/>
                    <a:pt x="886" y="49"/>
                  </a:cubicBezTo>
                  <a:cubicBezTo>
                    <a:pt x="877" y="28"/>
                    <a:pt x="850" y="22"/>
                    <a:pt x="808" y="22"/>
                  </a:cubicBezTo>
                  <a:cubicBezTo>
                    <a:pt x="789" y="22"/>
                    <a:pt x="767" y="23"/>
                    <a:pt x="742" y="24"/>
                  </a:cubicBezTo>
                  <a:cubicBezTo>
                    <a:pt x="740" y="25"/>
                    <a:pt x="739" y="25"/>
                    <a:pt x="737" y="25"/>
                  </a:cubicBezTo>
                  <a:cubicBezTo>
                    <a:pt x="702" y="25"/>
                    <a:pt x="656" y="1"/>
                    <a:pt x="61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714" name="Google Shape;1714;p18"/>
            <p:cNvSpPr/>
            <p:nvPr/>
          </p:nvSpPr>
          <p:spPr>
            <a:xfrm>
              <a:off x="-4352308" y="3114822"/>
              <a:ext cx="28441" cy="30686"/>
            </a:xfrm>
            <a:custGeom>
              <a:avLst/>
              <a:gdLst/>
              <a:ahLst/>
              <a:cxnLst/>
              <a:rect l="l" t="t" r="r" b="b"/>
              <a:pathLst>
                <a:path w="304" h="328" extrusionOk="0">
                  <a:moveTo>
                    <a:pt x="131" y="1"/>
                  </a:moveTo>
                  <a:cubicBezTo>
                    <a:pt x="127" y="1"/>
                    <a:pt x="123" y="1"/>
                    <a:pt x="119" y="1"/>
                  </a:cubicBezTo>
                  <a:cubicBezTo>
                    <a:pt x="87" y="4"/>
                    <a:pt x="65" y="7"/>
                    <a:pt x="38" y="46"/>
                  </a:cubicBezTo>
                  <a:cubicBezTo>
                    <a:pt x="12" y="83"/>
                    <a:pt x="1" y="128"/>
                    <a:pt x="5" y="172"/>
                  </a:cubicBezTo>
                  <a:cubicBezTo>
                    <a:pt x="5" y="192"/>
                    <a:pt x="9" y="213"/>
                    <a:pt x="14" y="233"/>
                  </a:cubicBezTo>
                  <a:cubicBezTo>
                    <a:pt x="21" y="248"/>
                    <a:pt x="38" y="249"/>
                    <a:pt x="47" y="260"/>
                  </a:cubicBezTo>
                  <a:cubicBezTo>
                    <a:pt x="58" y="270"/>
                    <a:pt x="70" y="278"/>
                    <a:pt x="84" y="285"/>
                  </a:cubicBezTo>
                  <a:cubicBezTo>
                    <a:pt x="96" y="293"/>
                    <a:pt x="93" y="322"/>
                    <a:pt x="108" y="326"/>
                  </a:cubicBezTo>
                  <a:cubicBezTo>
                    <a:pt x="116" y="327"/>
                    <a:pt x="124" y="328"/>
                    <a:pt x="132" y="328"/>
                  </a:cubicBezTo>
                  <a:cubicBezTo>
                    <a:pt x="141" y="328"/>
                    <a:pt x="151" y="327"/>
                    <a:pt x="160" y="324"/>
                  </a:cubicBezTo>
                  <a:cubicBezTo>
                    <a:pt x="198" y="314"/>
                    <a:pt x="247" y="271"/>
                    <a:pt x="284" y="215"/>
                  </a:cubicBezTo>
                  <a:cubicBezTo>
                    <a:pt x="303" y="187"/>
                    <a:pt x="299" y="165"/>
                    <a:pt x="290" y="131"/>
                  </a:cubicBezTo>
                  <a:cubicBezTo>
                    <a:pt x="286" y="116"/>
                    <a:pt x="298" y="67"/>
                    <a:pt x="290" y="55"/>
                  </a:cubicBezTo>
                  <a:cubicBezTo>
                    <a:pt x="283" y="41"/>
                    <a:pt x="268" y="37"/>
                    <a:pt x="257" y="26"/>
                  </a:cubicBezTo>
                  <a:cubicBezTo>
                    <a:pt x="255" y="24"/>
                    <a:pt x="253" y="24"/>
                    <a:pt x="251" y="24"/>
                  </a:cubicBezTo>
                  <a:cubicBezTo>
                    <a:pt x="240" y="24"/>
                    <a:pt x="221" y="35"/>
                    <a:pt x="208" y="35"/>
                  </a:cubicBezTo>
                  <a:cubicBezTo>
                    <a:pt x="206" y="35"/>
                    <a:pt x="203" y="34"/>
                    <a:pt x="201" y="33"/>
                  </a:cubicBezTo>
                  <a:cubicBezTo>
                    <a:pt x="189" y="25"/>
                    <a:pt x="181" y="11"/>
                    <a:pt x="167" y="7"/>
                  </a:cubicBezTo>
                  <a:cubicBezTo>
                    <a:pt x="156" y="3"/>
                    <a:pt x="143" y="1"/>
                    <a:pt x="1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715" name="Google Shape;1715;p18"/>
            <p:cNvSpPr/>
            <p:nvPr/>
          </p:nvSpPr>
          <p:spPr>
            <a:xfrm>
              <a:off x="-3865254" y="3236258"/>
              <a:ext cx="65489" cy="46310"/>
            </a:xfrm>
            <a:custGeom>
              <a:avLst/>
              <a:gdLst/>
              <a:ahLst/>
              <a:cxnLst/>
              <a:rect l="l" t="t" r="r" b="b"/>
              <a:pathLst>
                <a:path w="700" h="495" extrusionOk="0">
                  <a:moveTo>
                    <a:pt x="101" y="0"/>
                  </a:moveTo>
                  <a:cubicBezTo>
                    <a:pt x="55" y="0"/>
                    <a:pt x="25" y="9"/>
                    <a:pt x="14" y="45"/>
                  </a:cubicBezTo>
                  <a:cubicBezTo>
                    <a:pt x="0" y="91"/>
                    <a:pt x="28" y="143"/>
                    <a:pt x="74" y="195"/>
                  </a:cubicBezTo>
                  <a:cubicBezTo>
                    <a:pt x="99" y="223"/>
                    <a:pt x="123" y="251"/>
                    <a:pt x="150" y="276"/>
                  </a:cubicBezTo>
                  <a:cubicBezTo>
                    <a:pt x="176" y="297"/>
                    <a:pt x="212" y="305"/>
                    <a:pt x="239" y="325"/>
                  </a:cubicBezTo>
                  <a:cubicBezTo>
                    <a:pt x="266" y="345"/>
                    <a:pt x="295" y="358"/>
                    <a:pt x="325" y="376"/>
                  </a:cubicBezTo>
                  <a:cubicBezTo>
                    <a:pt x="355" y="395"/>
                    <a:pt x="367" y="436"/>
                    <a:pt x="396" y="450"/>
                  </a:cubicBezTo>
                  <a:cubicBezTo>
                    <a:pt x="426" y="465"/>
                    <a:pt x="458" y="478"/>
                    <a:pt x="492" y="488"/>
                  </a:cubicBezTo>
                  <a:cubicBezTo>
                    <a:pt x="509" y="492"/>
                    <a:pt x="526" y="494"/>
                    <a:pt x="543" y="494"/>
                  </a:cubicBezTo>
                  <a:cubicBezTo>
                    <a:pt x="593" y="494"/>
                    <a:pt x="641" y="476"/>
                    <a:pt x="676" y="440"/>
                  </a:cubicBezTo>
                  <a:cubicBezTo>
                    <a:pt x="700" y="415"/>
                    <a:pt x="681" y="373"/>
                    <a:pt x="642" y="310"/>
                  </a:cubicBezTo>
                  <a:cubicBezTo>
                    <a:pt x="623" y="281"/>
                    <a:pt x="621" y="218"/>
                    <a:pt x="589" y="186"/>
                  </a:cubicBezTo>
                  <a:cubicBezTo>
                    <a:pt x="562" y="158"/>
                    <a:pt x="525" y="139"/>
                    <a:pt x="492" y="114"/>
                  </a:cubicBezTo>
                  <a:cubicBezTo>
                    <a:pt x="460" y="90"/>
                    <a:pt x="407" y="103"/>
                    <a:pt x="370" y="84"/>
                  </a:cubicBezTo>
                  <a:cubicBezTo>
                    <a:pt x="334" y="65"/>
                    <a:pt x="302" y="41"/>
                    <a:pt x="266" y="28"/>
                  </a:cubicBezTo>
                  <a:cubicBezTo>
                    <a:pt x="228" y="15"/>
                    <a:pt x="189" y="7"/>
                    <a:pt x="149" y="2"/>
                  </a:cubicBezTo>
                  <a:cubicBezTo>
                    <a:pt x="131" y="1"/>
                    <a:pt x="115" y="0"/>
                    <a:pt x="10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716" name="Google Shape;1716;p18"/>
            <p:cNvSpPr/>
            <p:nvPr/>
          </p:nvSpPr>
          <p:spPr>
            <a:xfrm>
              <a:off x="-2713016" y="3382112"/>
              <a:ext cx="79241" cy="31809"/>
            </a:xfrm>
            <a:custGeom>
              <a:avLst/>
              <a:gdLst/>
              <a:ahLst/>
              <a:cxnLst/>
              <a:rect l="l" t="t" r="r" b="b"/>
              <a:pathLst>
                <a:path w="847" h="340" extrusionOk="0">
                  <a:moveTo>
                    <a:pt x="569" y="1"/>
                  </a:moveTo>
                  <a:cubicBezTo>
                    <a:pt x="538" y="1"/>
                    <a:pt x="506" y="6"/>
                    <a:pt x="474" y="6"/>
                  </a:cubicBezTo>
                  <a:cubicBezTo>
                    <a:pt x="432" y="6"/>
                    <a:pt x="395" y="49"/>
                    <a:pt x="353" y="55"/>
                  </a:cubicBezTo>
                  <a:cubicBezTo>
                    <a:pt x="311" y="60"/>
                    <a:pt x="269" y="60"/>
                    <a:pt x="230" y="70"/>
                  </a:cubicBezTo>
                  <a:cubicBezTo>
                    <a:pt x="189" y="81"/>
                    <a:pt x="150" y="94"/>
                    <a:pt x="112" y="113"/>
                  </a:cubicBezTo>
                  <a:cubicBezTo>
                    <a:pt x="44" y="149"/>
                    <a:pt x="0" y="175"/>
                    <a:pt x="12" y="221"/>
                  </a:cubicBezTo>
                  <a:cubicBezTo>
                    <a:pt x="23" y="269"/>
                    <a:pt x="79" y="299"/>
                    <a:pt x="153" y="315"/>
                  </a:cubicBezTo>
                  <a:cubicBezTo>
                    <a:pt x="192" y="326"/>
                    <a:pt x="233" y="334"/>
                    <a:pt x="274" y="340"/>
                  </a:cubicBezTo>
                  <a:cubicBezTo>
                    <a:pt x="277" y="340"/>
                    <a:pt x="281" y="340"/>
                    <a:pt x="284" y="340"/>
                  </a:cubicBezTo>
                  <a:cubicBezTo>
                    <a:pt x="318" y="340"/>
                    <a:pt x="352" y="328"/>
                    <a:pt x="387" y="327"/>
                  </a:cubicBezTo>
                  <a:cubicBezTo>
                    <a:pt x="424" y="327"/>
                    <a:pt x="461" y="319"/>
                    <a:pt x="500" y="315"/>
                  </a:cubicBezTo>
                  <a:cubicBezTo>
                    <a:pt x="502" y="315"/>
                    <a:pt x="505" y="315"/>
                    <a:pt x="507" y="315"/>
                  </a:cubicBezTo>
                  <a:cubicBezTo>
                    <a:pt x="538" y="315"/>
                    <a:pt x="571" y="330"/>
                    <a:pt x="601" y="330"/>
                  </a:cubicBezTo>
                  <a:cubicBezTo>
                    <a:pt x="606" y="330"/>
                    <a:pt x="610" y="329"/>
                    <a:pt x="615" y="329"/>
                  </a:cubicBezTo>
                  <a:cubicBezTo>
                    <a:pt x="653" y="322"/>
                    <a:pt x="691" y="311"/>
                    <a:pt x="727" y="296"/>
                  </a:cubicBezTo>
                  <a:cubicBezTo>
                    <a:pt x="796" y="266"/>
                    <a:pt x="844" y="207"/>
                    <a:pt x="845" y="139"/>
                  </a:cubicBezTo>
                  <a:cubicBezTo>
                    <a:pt x="846" y="105"/>
                    <a:pt x="799" y="86"/>
                    <a:pt x="725" y="64"/>
                  </a:cubicBezTo>
                  <a:cubicBezTo>
                    <a:pt x="690" y="53"/>
                    <a:pt x="646" y="8"/>
                    <a:pt x="600" y="3"/>
                  </a:cubicBezTo>
                  <a:cubicBezTo>
                    <a:pt x="590" y="1"/>
                    <a:pt x="579" y="1"/>
                    <a:pt x="5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717" name="Google Shape;1717;p18"/>
            <p:cNvSpPr/>
            <p:nvPr/>
          </p:nvSpPr>
          <p:spPr>
            <a:xfrm>
              <a:off x="-1711964" y="2377038"/>
              <a:ext cx="36954" cy="32089"/>
            </a:xfrm>
            <a:custGeom>
              <a:avLst/>
              <a:gdLst/>
              <a:ahLst/>
              <a:cxnLst/>
              <a:rect l="l" t="t" r="r" b="b"/>
              <a:pathLst>
                <a:path w="395" h="343" extrusionOk="0">
                  <a:moveTo>
                    <a:pt x="188" y="0"/>
                  </a:moveTo>
                  <a:cubicBezTo>
                    <a:pt x="187" y="0"/>
                    <a:pt x="186" y="0"/>
                    <a:pt x="184" y="0"/>
                  </a:cubicBezTo>
                  <a:cubicBezTo>
                    <a:pt x="167" y="3"/>
                    <a:pt x="153" y="17"/>
                    <a:pt x="137" y="24"/>
                  </a:cubicBezTo>
                  <a:cubicBezTo>
                    <a:pt x="119" y="30"/>
                    <a:pt x="124" y="74"/>
                    <a:pt x="109" y="82"/>
                  </a:cubicBezTo>
                  <a:cubicBezTo>
                    <a:pt x="93" y="89"/>
                    <a:pt x="77" y="97"/>
                    <a:pt x="62" y="108"/>
                  </a:cubicBezTo>
                  <a:cubicBezTo>
                    <a:pt x="48" y="120"/>
                    <a:pt x="37" y="137"/>
                    <a:pt x="28" y="153"/>
                  </a:cubicBezTo>
                  <a:cubicBezTo>
                    <a:pt x="11" y="189"/>
                    <a:pt x="0" y="210"/>
                    <a:pt x="26" y="253"/>
                  </a:cubicBezTo>
                  <a:cubicBezTo>
                    <a:pt x="49" y="292"/>
                    <a:pt x="88" y="321"/>
                    <a:pt x="134" y="330"/>
                  </a:cubicBezTo>
                  <a:cubicBezTo>
                    <a:pt x="156" y="337"/>
                    <a:pt x="179" y="341"/>
                    <a:pt x="202" y="343"/>
                  </a:cubicBezTo>
                  <a:cubicBezTo>
                    <a:pt x="220" y="341"/>
                    <a:pt x="232" y="325"/>
                    <a:pt x="250" y="319"/>
                  </a:cubicBezTo>
                  <a:cubicBezTo>
                    <a:pt x="266" y="311"/>
                    <a:pt x="281" y="302"/>
                    <a:pt x="295" y="291"/>
                  </a:cubicBezTo>
                  <a:cubicBezTo>
                    <a:pt x="300" y="288"/>
                    <a:pt x="306" y="287"/>
                    <a:pt x="313" y="287"/>
                  </a:cubicBezTo>
                  <a:cubicBezTo>
                    <a:pt x="319" y="287"/>
                    <a:pt x="325" y="288"/>
                    <a:pt x="331" y="288"/>
                  </a:cubicBezTo>
                  <a:cubicBezTo>
                    <a:pt x="339" y="288"/>
                    <a:pt x="346" y="287"/>
                    <a:pt x="351" y="281"/>
                  </a:cubicBezTo>
                  <a:cubicBezTo>
                    <a:pt x="366" y="266"/>
                    <a:pt x="375" y="249"/>
                    <a:pt x="382" y="228"/>
                  </a:cubicBezTo>
                  <a:cubicBezTo>
                    <a:pt x="394" y="186"/>
                    <a:pt x="379" y="122"/>
                    <a:pt x="345" y="65"/>
                  </a:cubicBezTo>
                  <a:cubicBezTo>
                    <a:pt x="327" y="36"/>
                    <a:pt x="302" y="32"/>
                    <a:pt x="263" y="29"/>
                  </a:cubicBezTo>
                  <a:cubicBezTo>
                    <a:pt x="246" y="28"/>
                    <a:pt x="210" y="0"/>
                    <a:pt x="18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718" name="Google Shape;1718;p18"/>
            <p:cNvSpPr/>
            <p:nvPr/>
          </p:nvSpPr>
          <p:spPr>
            <a:xfrm>
              <a:off x="-4480667" y="1494615"/>
              <a:ext cx="797556" cy="558430"/>
            </a:xfrm>
            <a:custGeom>
              <a:avLst/>
              <a:gdLst/>
              <a:ahLst/>
              <a:cxnLst/>
              <a:rect l="l" t="t" r="r" b="b"/>
              <a:pathLst>
                <a:path w="8525" h="5969" extrusionOk="0">
                  <a:moveTo>
                    <a:pt x="8475" y="1"/>
                  </a:moveTo>
                  <a:cubicBezTo>
                    <a:pt x="8403" y="1"/>
                    <a:pt x="7870" y="200"/>
                    <a:pt x="7102" y="555"/>
                  </a:cubicBezTo>
                  <a:cubicBezTo>
                    <a:pt x="6707" y="740"/>
                    <a:pt x="6231" y="932"/>
                    <a:pt x="5750" y="1205"/>
                  </a:cubicBezTo>
                  <a:cubicBezTo>
                    <a:pt x="5333" y="1434"/>
                    <a:pt x="4905" y="1708"/>
                    <a:pt x="4470" y="1989"/>
                  </a:cubicBezTo>
                  <a:cubicBezTo>
                    <a:pt x="4053" y="2260"/>
                    <a:pt x="3661" y="2584"/>
                    <a:pt x="3266" y="2884"/>
                  </a:cubicBezTo>
                  <a:cubicBezTo>
                    <a:pt x="2854" y="3196"/>
                    <a:pt x="2454" y="3506"/>
                    <a:pt x="2097" y="3821"/>
                  </a:cubicBezTo>
                  <a:cubicBezTo>
                    <a:pt x="1678" y="4180"/>
                    <a:pt x="1310" y="4535"/>
                    <a:pt x="1003" y="4846"/>
                  </a:cubicBezTo>
                  <a:cubicBezTo>
                    <a:pt x="374" y="5488"/>
                    <a:pt x="0" y="5937"/>
                    <a:pt x="33" y="5966"/>
                  </a:cubicBezTo>
                  <a:cubicBezTo>
                    <a:pt x="34" y="5968"/>
                    <a:pt x="36" y="5968"/>
                    <a:pt x="39" y="5968"/>
                  </a:cubicBezTo>
                  <a:cubicBezTo>
                    <a:pt x="105" y="5968"/>
                    <a:pt x="513" y="5568"/>
                    <a:pt x="1148" y="4993"/>
                  </a:cubicBezTo>
                  <a:cubicBezTo>
                    <a:pt x="1471" y="4703"/>
                    <a:pt x="1853" y="4371"/>
                    <a:pt x="2276" y="4026"/>
                  </a:cubicBezTo>
                  <a:cubicBezTo>
                    <a:pt x="2638" y="3724"/>
                    <a:pt x="3026" y="3406"/>
                    <a:pt x="3435" y="3099"/>
                  </a:cubicBezTo>
                  <a:cubicBezTo>
                    <a:pt x="3830" y="2806"/>
                    <a:pt x="4237" y="2515"/>
                    <a:pt x="4647" y="2243"/>
                  </a:cubicBezTo>
                  <a:cubicBezTo>
                    <a:pt x="5075" y="1964"/>
                    <a:pt x="5514" y="1720"/>
                    <a:pt x="5920" y="1483"/>
                  </a:cubicBezTo>
                  <a:cubicBezTo>
                    <a:pt x="6389" y="1203"/>
                    <a:pt x="6833" y="964"/>
                    <a:pt x="7215" y="758"/>
                  </a:cubicBezTo>
                  <a:cubicBezTo>
                    <a:pt x="8007" y="335"/>
                    <a:pt x="8525" y="62"/>
                    <a:pt x="8483" y="3"/>
                  </a:cubicBezTo>
                  <a:cubicBezTo>
                    <a:pt x="8482" y="1"/>
                    <a:pt x="8479" y="1"/>
                    <a:pt x="84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719" name="Google Shape;1719;p18"/>
            <p:cNvSpPr/>
            <p:nvPr/>
          </p:nvSpPr>
          <p:spPr>
            <a:xfrm>
              <a:off x="-4626428" y="2086546"/>
              <a:ext cx="219106" cy="98701"/>
            </a:xfrm>
            <a:custGeom>
              <a:avLst/>
              <a:gdLst/>
              <a:ahLst/>
              <a:cxnLst/>
              <a:rect l="l" t="t" r="r" b="b"/>
              <a:pathLst>
                <a:path w="2342" h="1055" extrusionOk="0">
                  <a:moveTo>
                    <a:pt x="2282" y="0"/>
                  </a:moveTo>
                  <a:cubicBezTo>
                    <a:pt x="2230" y="0"/>
                    <a:pt x="2112" y="37"/>
                    <a:pt x="1953" y="90"/>
                  </a:cubicBezTo>
                  <a:cubicBezTo>
                    <a:pt x="1852" y="123"/>
                    <a:pt x="1722" y="130"/>
                    <a:pt x="1599" y="178"/>
                  </a:cubicBezTo>
                  <a:cubicBezTo>
                    <a:pt x="1493" y="218"/>
                    <a:pt x="1384" y="272"/>
                    <a:pt x="1270" y="319"/>
                  </a:cubicBezTo>
                  <a:cubicBezTo>
                    <a:pt x="1160" y="364"/>
                    <a:pt x="1066" y="450"/>
                    <a:pt x="958" y="499"/>
                  </a:cubicBezTo>
                  <a:cubicBezTo>
                    <a:pt x="845" y="550"/>
                    <a:pt x="732" y="592"/>
                    <a:pt x="630" y="642"/>
                  </a:cubicBezTo>
                  <a:cubicBezTo>
                    <a:pt x="511" y="700"/>
                    <a:pt x="402" y="755"/>
                    <a:pt x="311" y="809"/>
                  </a:cubicBezTo>
                  <a:cubicBezTo>
                    <a:pt x="123" y="914"/>
                    <a:pt x="0" y="984"/>
                    <a:pt x="18" y="1029"/>
                  </a:cubicBezTo>
                  <a:cubicBezTo>
                    <a:pt x="25" y="1047"/>
                    <a:pt x="51" y="1055"/>
                    <a:pt x="91" y="1055"/>
                  </a:cubicBezTo>
                  <a:cubicBezTo>
                    <a:pt x="157" y="1055"/>
                    <a:pt x="262" y="1034"/>
                    <a:pt x="391" y="997"/>
                  </a:cubicBezTo>
                  <a:cubicBezTo>
                    <a:pt x="493" y="968"/>
                    <a:pt x="613" y="937"/>
                    <a:pt x="737" y="892"/>
                  </a:cubicBezTo>
                  <a:cubicBezTo>
                    <a:pt x="847" y="852"/>
                    <a:pt x="954" y="795"/>
                    <a:pt x="1070" y="749"/>
                  </a:cubicBezTo>
                  <a:cubicBezTo>
                    <a:pt x="1180" y="704"/>
                    <a:pt x="1290" y="651"/>
                    <a:pt x="1399" y="601"/>
                  </a:cubicBezTo>
                  <a:cubicBezTo>
                    <a:pt x="1513" y="550"/>
                    <a:pt x="1636" y="524"/>
                    <a:pt x="1738" y="473"/>
                  </a:cubicBezTo>
                  <a:cubicBezTo>
                    <a:pt x="1855" y="412"/>
                    <a:pt x="1964" y="353"/>
                    <a:pt x="2054" y="297"/>
                  </a:cubicBezTo>
                  <a:cubicBezTo>
                    <a:pt x="2242" y="183"/>
                    <a:pt x="2342" y="68"/>
                    <a:pt x="2310" y="10"/>
                  </a:cubicBezTo>
                  <a:cubicBezTo>
                    <a:pt x="2307" y="3"/>
                    <a:pt x="2297" y="0"/>
                    <a:pt x="22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720" name="Google Shape;1720;p18"/>
            <p:cNvSpPr/>
            <p:nvPr/>
          </p:nvSpPr>
          <p:spPr>
            <a:xfrm>
              <a:off x="-4700805" y="2200591"/>
              <a:ext cx="141549" cy="57817"/>
            </a:xfrm>
            <a:custGeom>
              <a:avLst/>
              <a:gdLst/>
              <a:ahLst/>
              <a:cxnLst/>
              <a:rect l="l" t="t" r="r" b="b"/>
              <a:pathLst>
                <a:path w="1513" h="618" extrusionOk="0">
                  <a:moveTo>
                    <a:pt x="1447" y="1"/>
                  </a:moveTo>
                  <a:cubicBezTo>
                    <a:pt x="1408" y="1"/>
                    <a:pt x="1339" y="24"/>
                    <a:pt x="1246" y="53"/>
                  </a:cubicBezTo>
                  <a:cubicBezTo>
                    <a:pt x="1184" y="74"/>
                    <a:pt x="1098" y="64"/>
                    <a:pt x="1021" y="90"/>
                  </a:cubicBezTo>
                  <a:lnTo>
                    <a:pt x="818" y="170"/>
                  </a:lnTo>
                  <a:cubicBezTo>
                    <a:pt x="751" y="194"/>
                    <a:pt x="696" y="256"/>
                    <a:pt x="626" y="279"/>
                  </a:cubicBezTo>
                  <a:lnTo>
                    <a:pt x="416" y="342"/>
                  </a:lnTo>
                  <a:lnTo>
                    <a:pt x="208" y="417"/>
                  </a:lnTo>
                  <a:cubicBezTo>
                    <a:pt x="84" y="466"/>
                    <a:pt x="0" y="496"/>
                    <a:pt x="10" y="544"/>
                  </a:cubicBezTo>
                  <a:cubicBezTo>
                    <a:pt x="18" y="590"/>
                    <a:pt x="112" y="617"/>
                    <a:pt x="254" y="617"/>
                  </a:cubicBezTo>
                  <a:cubicBezTo>
                    <a:pt x="264" y="618"/>
                    <a:pt x="273" y="618"/>
                    <a:pt x="283" y="618"/>
                  </a:cubicBezTo>
                  <a:cubicBezTo>
                    <a:pt x="352" y="618"/>
                    <a:pt x="422" y="613"/>
                    <a:pt x="490" y="604"/>
                  </a:cubicBezTo>
                  <a:cubicBezTo>
                    <a:pt x="563" y="593"/>
                    <a:pt x="637" y="560"/>
                    <a:pt x="713" y="540"/>
                  </a:cubicBezTo>
                  <a:cubicBezTo>
                    <a:pt x="788" y="517"/>
                    <a:pt x="862" y="489"/>
                    <a:pt x="933" y="459"/>
                  </a:cubicBezTo>
                  <a:cubicBezTo>
                    <a:pt x="1008" y="429"/>
                    <a:pt x="1091" y="424"/>
                    <a:pt x="1156" y="388"/>
                  </a:cubicBezTo>
                  <a:cubicBezTo>
                    <a:pt x="1226" y="352"/>
                    <a:pt x="1291" y="308"/>
                    <a:pt x="1354" y="259"/>
                  </a:cubicBezTo>
                  <a:cubicBezTo>
                    <a:pt x="1466" y="169"/>
                    <a:pt x="1512" y="69"/>
                    <a:pt x="1477" y="12"/>
                  </a:cubicBezTo>
                  <a:cubicBezTo>
                    <a:pt x="1471" y="4"/>
                    <a:pt x="1461" y="1"/>
                    <a:pt x="14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721" name="Google Shape;1721;p18"/>
            <p:cNvSpPr/>
            <p:nvPr/>
          </p:nvSpPr>
          <p:spPr>
            <a:xfrm>
              <a:off x="-3565313" y="1440446"/>
              <a:ext cx="32183" cy="30967"/>
            </a:xfrm>
            <a:custGeom>
              <a:avLst/>
              <a:gdLst/>
              <a:ahLst/>
              <a:cxnLst/>
              <a:rect l="l" t="t" r="r" b="b"/>
              <a:pathLst>
                <a:path w="344" h="331" extrusionOk="0">
                  <a:moveTo>
                    <a:pt x="196" y="0"/>
                  </a:moveTo>
                  <a:cubicBezTo>
                    <a:pt x="182" y="0"/>
                    <a:pt x="170" y="8"/>
                    <a:pt x="156" y="9"/>
                  </a:cubicBezTo>
                  <a:cubicBezTo>
                    <a:pt x="141" y="10"/>
                    <a:pt x="137" y="53"/>
                    <a:pt x="120" y="57"/>
                  </a:cubicBezTo>
                  <a:cubicBezTo>
                    <a:pt x="105" y="61"/>
                    <a:pt x="88" y="58"/>
                    <a:pt x="75" y="66"/>
                  </a:cubicBezTo>
                  <a:cubicBezTo>
                    <a:pt x="59" y="74"/>
                    <a:pt x="47" y="87"/>
                    <a:pt x="36" y="99"/>
                  </a:cubicBezTo>
                  <a:cubicBezTo>
                    <a:pt x="14" y="128"/>
                    <a:pt x="0" y="145"/>
                    <a:pt x="13" y="193"/>
                  </a:cubicBezTo>
                  <a:cubicBezTo>
                    <a:pt x="25" y="237"/>
                    <a:pt x="51" y="273"/>
                    <a:pt x="89" y="298"/>
                  </a:cubicBezTo>
                  <a:cubicBezTo>
                    <a:pt x="107" y="312"/>
                    <a:pt x="126" y="323"/>
                    <a:pt x="146" y="329"/>
                  </a:cubicBezTo>
                  <a:cubicBezTo>
                    <a:pt x="149" y="330"/>
                    <a:pt x="151" y="330"/>
                    <a:pt x="153" y="330"/>
                  </a:cubicBezTo>
                  <a:cubicBezTo>
                    <a:pt x="166" y="330"/>
                    <a:pt x="177" y="321"/>
                    <a:pt x="191" y="321"/>
                  </a:cubicBezTo>
                  <a:cubicBezTo>
                    <a:pt x="208" y="320"/>
                    <a:pt x="223" y="316"/>
                    <a:pt x="236" y="309"/>
                  </a:cubicBezTo>
                  <a:cubicBezTo>
                    <a:pt x="238" y="309"/>
                    <a:pt x="239" y="308"/>
                    <a:pt x="241" y="308"/>
                  </a:cubicBezTo>
                  <a:cubicBezTo>
                    <a:pt x="254" y="308"/>
                    <a:pt x="269" y="319"/>
                    <a:pt x="280" y="319"/>
                  </a:cubicBezTo>
                  <a:cubicBezTo>
                    <a:pt x="282" y="319"/>
                    <a:pt x="285" y="318"/>
                    <a:pt x="287" y="317"/>
                  </a:cubicBezTo>
                  <a:cubicBezTo>
                    <a:pt x="302" y="306"/>
                    <a:pt x="314" y="291"/>
                    <a:pt x="323" y="275"/>
                  </a:cubicBezTo>
                  <a:cubicBezTo>
                    <a:pt x="344" y="239"/>
                    <a:pt x="344" y="174"/>
                    <a:pt x="328" y="109"/>
                  </a:cubicBezTo>
                  <a:cubicBezTo>
                    <a:pt x="318" y="76"/>
                    <a:pt x="296" y="65"/>
                    <a:pt x="263" y="51"/>
                  </a:cubicBezTo>
                  <a:cubicBezTo>
                    <a:pt x="248" y="44"/>
                    <a:pt x="219" y="2"/>
                    <a:pt x="202" y="1"/>
                  </a:cubicBezTo>
                  <a:cubicBezTo>
                    <a:pt x="200" y="1"/>
                    <a:pt x="198" y="0"/>
                    <a:pt x="1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722" name="Google Shape;1722;p18"/>
            <p:cNvSpPr/>
            <p:nvPr/>
          </p:nvSpPr>
          <p:spPr>
            <a:xfrm>
              <a:off x="-4063219" y="2227161"/>
              <a:ext cx="26008" cy="30967"/>
            </a:xfrm>
            <a:custGeom>
              <a:avLst/>
              <a:gdLst/>
              <a:ahLst/>
              <a:cxnLst/>
              <a:rect l="l" t="t" r="r" b="b"/>
              <a:pathLst>
                <a:path w="278" h="331" extrusionOk="0">
                  <a:moveTo>
                    <a:pt x="193" y="0"/>
                  </a:moveTo>
                  <a:cubicBezTo>
                    <a:pt x="182" y="0"/>
                    <a:pt x="164" y="27"/>
                    <a:pt x="152" y="27"/>
                  </a:cubicBezTo>
                  <a:cubicBezTo>
                    <a:pt x="152" y="27"/>
                    <a:pt x="151" y="27"/>
                    <a:pt x="151" y="27"/>
                  </a:cubicBezTo>
                  <a:cubicBezTo>
                    <a:pt x="139" y="24"/>
                    <a:pt x="129" y="16"/>
                    <a:pt x="118" y="16"/>
                  </a:cubicBezTo>
                  <a:cubicBezTo>
                    <a:pt x="117" y="16"/>
                    <a:pt x="116" y="16"/>
                    <a:pt x="115" y="16"/>
                  </a:cubicBezTo>
                  <a:cubicBezTo>
                    <a:pt x="100" y="16"/>
                    <a:pt x="85" y="20"/>
                    <a:pt x="73" y="27"/>
                  </a:cubicBezTo>
                  <a:cubicBezTo>
                    <a:pt x="43" y="39"/>
                    <a:pt x="21" y="66"/>
                    <a:pt x="16" y="99"/>
                  </a:cubicBezTo>
                  <a:cubicBezTo>
                    <a:pt x="1" y="160"/>
                    <a:pt x="12" y="226"/>
                    <a:pt x="46" y="279"/>
                  </a:cubicBezTo>
                  <a:cubicBezTo>
                    <a:pt x="55" y="291"/>
                    <a:pt x="70" y="286"/>
                    <a:pt x="81" y="293"/>
                  </a:cubicBezTo>
                  <a:cubicBezTo>
                    <a:pt x="94" y="298"/>
                    <a:pt x="106" y="301"/>
                    <a:pt x="118" y="302"/>
                  </a:cubicBezTo>
                  <a:cubicBezTo>
                    <a:pt x="130" y="305"/>
                    <a:pt x="137" y="331"/>
                    <a:pt x="148" y="331"/>
                  </a:cubicBezTo>
                  <a:cubicBezTo>
                    <a:pt x="148" y="331"/>
                    <a:pt x="149" y="331"/>
                    <a:pt x="149" y="331"/>
                  </a:cubicBezTo>
                  <a:cubicBezTo>
                    <a:pt x="166" y="328"/>
                    <a:pt x="181" y="321"/>
                    <a:pt x="193" y="312"/>
                  </a:cubicBezTo>
                  <a:cubicBezTo>
                    <a:pt x="223" y="288"/>
                    <a:pt x="253" y="231"/>
                    <a:pt x="269" y="166"/>
                  </a:cubicBezTo>
                  <a:cubicBezTo>
                    <a:pt x="278" y="133"/>
                    <a:pt x="268" y="114"/>
                    <a:pt x="252" y="87"/>
                  </a:cubicBezTo>
                  <a:cubicBezTo>
                    <a:pt x="243" y="73"/>
                    <a:pt x="241" y="24"/>
                    <a:pt x="231" y="14"/>
                  </a:cubicBezTo>
                  <a:cubicBezTo>
                    <a:pt x="222" y="5"/>
                    <a:pt x="208" y="6"/>
                    <a:pt x="196" y="1"/>
                  </a:cubicBezTo>
                  <a:cubicBezTo>
                    <a:pt x="195" y="0"/>
                    <a:pt x="194" y="0"/>
                    <a:pt x="1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spTree>
      <p:nvGrpSpPr>
        <p:cNvPr id="1" name="Shape 1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4" name="Google Shape;1724;p19"/>
          <p:cNvSpPr txBox="1">
            <a:spLocks noGrp="1"/>
          </p:cNvSpPr>
          <p:nvPr>
            <p:ph type="title"/>
          </p:nvPr>
        </p:nvSpPr>
        <p:spPr>
          <a:xfrm>
            <a:off x="715100" y="2826925"/>
            <a:ext cx="2018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725" name="Google Shape;1725;p19"/>
          <p:cNvSpPr txBox="1">
            <a:spLocks noGrp="1"/>
          </p:cNvSpPr>
          <p:nvPr>
            <p:ph type="subTitle" idx="1"/>
          </p:nvPr>
        </p:nvSpPr>
        <p:spPr>
          <a:xfrm>
            <a:off x="715100" y="3390850"/>
            <a:ext cx="2018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26" name="Google Shape;1726;p19"/>
          <p:cNvSpPr txBox="1">
            <a:spLocks noGrp="1"/>
          </p:cNvSpPr>
          <p:nvPr>
            <p:ph type="title" idx="2"/>
          </p:nvPr>
        </p:nvSpPr>
        <p:spPr>
          <a:xfrm>
            <a:off x="3328150" y="2826925"/>
            <a:ext cx="2018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727" name="Google Shape;1727;p19"/>
          <p:cNvSpPr txBox="1">
            <a:spLocks noGrp="1"/>
          </p:cNvSpPr>
          <p:nvPr>
            <p:ph type="subTitle" idx="3"/>
          </p:nvPr>
        </p:nvSpPr>
        <p:spPr>
          <a:xfrm>
            <a:off x="3328150" y="3390850"/>
            <a:ext cx="2018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28" name="Google Shape;1728;p19"/>
          <p:cNvSpPr txBox="1">
            <a:spLocks noGrp="1"/>
          </p:cNvSpPr>
          <p:nvPr>
            <p:ph type="title" idx="4"/>
          </p:nvPr>
        </p:nvSpPr>
        <p:spPr>
          <a:xfrm>
            <a:off x="5941200" y="2826925"/>
            <a:ext cx="2018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729" name="Google Shape;1729;p19"/>
          <p:cNvSpPr txBox="1">
            <a:spLocks noGrp="1"/>
          </p:cNvSpPr>
          <p:nvPr>
            <p:ph type="subTitle" idx="5"/>
          </p:nvPr>
        </p:nvSpPr>
        <p:spPr>
          <a:xfrm>
            <a:off x="5941200" y="3390850"/>
            <a:ext cx="2018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30" name="Google Shape;1730;p19"/>
          <p:cNvSpPr txBox="1">
            <a:spLocks noGrp="1"/>
          </p:cNvSpPr>
          <p:nvPr>
            <p:ph type="title" idx="6"/>
          </p:nvPr>
        </p:nvSpPr>
        <p:spPr>
          <a:xfrm>
            <a:off x="715100" y="532925"/>
            <a:ext cx="77088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731" name="Google Shape;1731;p19"/>
          <p:cNvSpPr/>
          <p:nvPr/>
        </p:nvSpPr>
        <p:spPr>
          <a:xfrm rot="5400000">
            <a:off x="6218503" y="2218088"/>
            <a:ext cx="5146134" cy="704859"/>
          </a:xfrm>
          <a:custGeom>
            <a:avLst/>
            <a:gdLst/>
            <a:ahLst/>
            <a:cxnLst/>
            <a:rect l="l" t="t" r="r" b="b"/>
            <a:pathLst>
              <a:path w="67882" h="7790" extrusionOk="0">
                <a:moveTo>
                  <a:pt x="1" y="1"/>
                </a:moveTo>
                <a:lnTo>
                  <a:pt x="1" y="7790"/>
                </a:lnTo>
                <a:lnTo>
                  <a:pt x="67882" y="7790"/>
                </a:lnTo>
                <a:lnTo>
                  <a:pt x="67882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32" name="Google Shape;1732;p19"/>
          <p:cNvGrpSpPr/>
          <p:nvPr/>
        </p:nvGrpSpPr>
        <p:grpSpPr>
          <a:xfrm rot="5400000">
            <a:off x="7600584" y="3515941"/>
            <a:ext cx="2146582" cy="38556"/>
            <a:chOff x="727444" y="4879925"/>
            <a:chExt cx="2146582" cy="38556"/>
          </a:xfrm>
        </p:grpSpPr>
        <p:sp>
          <p:nvSpPr>
            <p:cNvPr id="1733" name="Google Shape;1733;p19"/>
            <p:cNvSpPr/>
            <p:nvPr/>
          </p:nvSpPr>
          <p:spPr>
            <a:xfrm rot="-5400000">
              <a:off x="724678" y="4882746"/>
              <a:ext cx="38446" cy="32915"/>
            </a:xfrm>
            <a:custGeom>
              <a:avLst/>
              <a:gdLst/>
              <a:ahLst/>
              <a:cxnLst/>
              <a:rect l="l" t="t" r="r" b="b"/>
              <a:pathLst>
                <a:path w="695" h="595" extrusionOk="0">
                  <a:moveTo>
                    <a:pt x="396" y="0"/>
                  </a:moveTo>
                  <a:cubicBezTo>
                    <a:pt x="133" y="0"/>
                    <a:pt x="0" y="320"/>
                    <a:pt x="188" y="507"/>
                  </a:cubicBezTo>
                  <a:cubicBezTo>
                    <a:pt x="248" y="568"/>
                    <a:pt x="323" y="595"/>
                    <a:pt x="396" y="595"/>
                  </a:cubicBezTo>
                  <a:cubicBezTo>
                    <a:pt x="548" y="595"/>
                    <a:pt x="695" y="476"/>
                    <a:pt x="695" y="298"/>
                  </a:cubicBezTo>
                  <a:cubicBezTo>
                    <a:pt x="694" y="133"/>
                    <a:pt x="561" y="0"/>
                    <a:pt x="398" y="0"/>
                  </a:cubicBezTo>
                  <a:cubicBezTo>
                    <a:pt x="397" y="0"/>
                    <a:pt x="397" y="0"/>
                    <a:pt x="3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19"/>
            <p:cNvSpPr/>
            <p:nvPr/>
          </p:nvSpPr>
          <p:spPr>
            <a:xfrm rot="-5400000">
              <a:off x="855953" y="4882746"/>
              <a:ext cx="38501" cy="32971"/>
            </a:xfrm>
            <a:custGeom>
              <a:avLst/>
              <a:gdLst/>
              <a:ahLst/>
              <a:cxnLst/>
              <a:rect l="l" t="t" r="r" b="b"/>
              <a:pathLst>
                <a:path w="696" h="596" extrusionOk="0">
                  <a:moveTo>
                    <a:pt x="399" y="1"/>
                  </a:moveTo>
                  <a:cubicBezTo>
                    <a:pt x="134" y="1"/>
                    <a:pt x="1" y="320"/>
                    <a:pt x="187" y="508"/>
                  </a:cubicBezTo>
                  <a:cubicBezTo>
                    <a:pt x="248" y="569"/>
                    <a:pt x="323" y="596"/>
                    <a:pt x="396" y="596"/>
                  </a:cubicBezTo>
                  <a:cubicBezTo>
                    <a:pt x="549" y="596"/>
                    <a:pt x="695" y="478"/>
                    <a:pt x="696" y="299"/>
                  </a:cubicBezTo>
                  <a:cubicBezTo>
                    <a:pt x="696" y="135"/>
                    <a:pt x="564" y="2"/>
                    <a:pt x="3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19"/>
            <p:cNvSpPr/>
            <p:nvPr/>
          </p:nvSpPr>
          <p:spPr>
            <a:xfrm rot="-5400000">
              <a:off x="987448" y="4882746"/>
              <a:ext cx="38501" cy="32971"/>
            </a:xfrm>
            <a:custGeom>
              <a:avLst/>
              <a:gdLst/>
              <a:ahLst/>
              <a:cxnLst/>
              <a:rect l="l" t="t" r="r" b="b"/>
              <a:pathLst>
                <a:path w="696" h="596" extrusionOk="0">
                  <a:moveTo>
                    <a:pt x="399" y="1"/>
                  </a:moveTo>
                  <a:cubicBezTo>
                    <a:pt x="134" y="1"/>
                    <a:pt x="1" y="321"/>
                    <a:pt x="189" y="508"/>
                  </a:cubicBezTo>
                  <a:cubicBezTo>
                    <a:pt x="249" y="569"/>
                    <a:pt x="324" y="596"/>
                    <a:pt x="397" y="596"/>
                  </a:cubicBezTo>
                  <a:cubicBezTo>
                    <a:pt x="549" y="596"/>
                    <a:pt x="696" y="477"/>
                    <a:pt x="696" y="298"/>
                  </a:cubicBezTo>
                  <a:cubicBezTo>
                    <a:pt x="696" y="134"/>
                    <a:pt x="562" y="1"/>
                    <a:pt x="3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19"/>
            <p:cNvSpPr/>
            <p:nvPr/>
          </p:nvSpPr>
          <p:spPr>
            <a:xfrm rot="-5400000">
              <a:off x="1118916" y="4882718"/>
              <a:ext cx="38446" cy="32971"/>
            </a:xfrm>
            <a:custGeom>
              <a:avLst/>
              <a:gdLst/>
              <a:ahLst/>
              <a:cxnLst/>
              <a:rect l="l" t="t" r="r" b="b"/>
              <a:pathLst>
                <a:path w="695" h="596" extrusionOk="0">
                  <a:moveTo>
                    <a:pt x="396" y="1"/>
                  </a:moveTo>
                  <a:cubicBezTo>
                    <a:pt x="133" y="1"/>
                    <a:pt x="0" y="320"/>
                    <a:pt x="188" y="508"/>
                  </a:cubicBezTo>
                  <a:cubicBezTo>
                    <a:pt x="248" y="568"/>
                    <a:pt x="323" y="595"/>
                    <a:pt x="396" y="595"/>
                  </a:cubicBezTo>
                  <a:cubicBezTo>
                    <a:pt x="548" y="595"/>
                    <a:pt x="695" y="477"/>
                    <a:pt x="695" y="298"/>
                  </a:cubicBezTo>
                  <a:cubicBezTo>
                    <a:pt x="694" y="133"/>
                    <a:pt x="561" y="1"/>
                    <a:pt x="398" y="1"/>
                  </a:cubicBezTo>
                  <a:cubicBezTo>
                    <a:pt x="397" y="1"/>
                    <a:pt x="397" y="1"/>
                    <a:pt x="3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19"/>
            <p:cNvSpPr/>
            <p:nvPr/>
          </p:nvSpPr>
          <p:spPr>
            <a:xfrm rot="-5400000">
              <a:off x="1250329" y="4882746"/>
              <a:ext cx="38446" cy="32915"/>
            </a:xfrm>
            <a:custGeom>
              <a:avLst/>
              <a:gdLst/>
              <a:ahLst/>
              <a:cxnLst/>
              <a:rect l="l" t="t" r="r" b="b"/>
              <a:pathLst>
                <a:path w="695" h="595" extrusionOk="0">
                  <a:moveTo>
                    <a:pt x="400" y="1"/>
                  </a:moveTo>
                  <a:cubicBezTo>
                    <a:pt x="399" y="1"/>
                    <a:pt x="399" y="1"/>
                    <a:pt x="398" y="1"/>
                  </a:cubicBezTo>
                  <a:cubicBezTo>
                    <a:pt x="397" y="1"/>
                    <a:pt x="397" y="1"/>
                    <a:pt x="396" y="1"/>
                  </a:cubicBezTo>
                  <a:cubicBezTo>
                    <a:pt x="133" y="1"/>
                    <a:pt x="0" y="320"/>
                    <a:pt x="186" y="506"/>
                  </a:cubicBezTo>
                  <a:cubicBezTo>
                    <a:pt x="247" y="567"/>
                    <a:pt x="322" y="595"/>
                    <a:pt x="396" y="595"/>
                  </a:cubicBezTo>
                  <a:cubicBezTo>
                    <a:pt x="549" y="595"/>
                    <a:pt x="695" y="476"/>
                    <a:pt x="695" y="298"/>
                  </a:cubicBezTo>
                  <a:cubicBezTo>
                    <a:pt x="695" y="134"/>
                    <a:pt x="564" y="1"/>
                    <a:pt x="40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19"/>
            <p:cNvSpPr/>
            <p:nvPr/>
          </p:nvSpPr>
          <p:spPr>
            <a:xfrm rot="-5400000">
              <a:off x="1381769" y="4882746"/>
              <a:ext cx="38446" cy="32915"/>
            </a:xfrm>
            <a:custGeom>
              <a:avLst/>
              <a:gdLst/>
              <a:ahLst/>
              <a:cxnLst/>
              <a:rect l="l" t="t" r="r" b="b"/>
              <a:pathLst>
                <a:path w="695" h="595" extrusionOk="0">
                  <a:moveTo>
                    <a:pt x="396" y="0"/>
                  </a:moveTo>
                  <a:cubicBezTo>
                    <a:pt x="133" y="0"/>
                    <a:pt x="0" y="320"/>
                    <a:pt x="188" y="508"/>
                  </a:cubicBezTo>
                  <a:cubicBezTo>
                    <a:pt x="248" y="568"/>
                    <a:pt x="322" y="595"/>
                    <a:pt x="395" y="595"/>
                  </a:cubicBezTo>
                  <a:cubicBezTo>
                    <a:pt x="548" y="595"/>
                    <a:pt x="695" y="476"/>
                    <a:pt x="695" y="296"/>
                  </a:cubicBezTo>
                  <a:cubicBezTo>
                    <a:pt x="694" y="133"/>
                    <a:pt x="561" y="0"/>
                    <a:pt x="398" y="0"/>
                  </a:cubicBezTo>
                  <a:cubicBezTo>
                    <a:pt x="397" y="0"/>
                    <a:pt x="397" y="0"/>
                    <a:pt x="3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19"/>
            <p:cNvSpPr/>
            <p:nvPr/>
          </p:nvSpPr>
          <p:spPr>
            <a:xfrm rot="-5400000">
              <a:off x="1513154" y="4882746"/>
              <a:ext cx="38501" cy="32971"/>
            </a:xfrm>
            <a:custGeom>
              <a:avLst/>
              <a:gdLst/>
              <a:ahLst/>
              <a:cxnLst/>
              <a:rect l="l" t="t" r="r" b="b"/>
              <a:pathLst>
                <a:path w="696" h="596" extrusionOk="0">
                  <a:moveTo>
                    <a:pt x="399" y="0"/>
                  </a:moveTo>
                  <a:cubicBezTo>
                    <a:pt x="134" y="0"/>
                    <a:pt x="1" y="320"/>
                    <a:pt x="189" y="507"/>
                  </a:cubicBezTo>
                  <a:cubicBezTo>
                    <a:pt x="249" y="568"/>
                    <a:pt x="324" y="595"/>
                    <a:pt x="397" y="595"/>
                  </a:cubicBezTo>
                  <a:cubicBezTo>
                    <a:pt x="549" y="595"/>
                    <a:pt x="696" y="476"/>
                    <a:pt x="696" y="297"/>
                  </a:cubicBezTo>
                  <a:cubicBezTo>
                    <a:pt x="696" y="134"/>
                    <a:pt x="562" y="0"/>
                    <a:pt x="3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19"/>
            <p:cNvSpPr/>
            <p:nvPr/>
          </p:nvSpPr>
          <p:spPr>
            <a:xfrm rot="-5400000">
              <a:off x="1655493" y="4882690"/>
              <a:ext cx="38556" cy="33026"/>
            </a:xfrm>
            <a:custGeom>
              <a:avLst/>
              <a:gdLst/>
              <a:ahLst/>
              <a:cxnLst/>
              <a:rect l="l" t="t" r="r" b="b"/>
              <a:pathLst>
                <a:path w="697" h="597" extrusionOk="0">
                  <a:moveTo>
                    <a:pt x="399" y="1"/>
                  </a:moveTo>
                  <a:cubicBezTo>
                    <a:pt x="134" y="1"/>
                    <a:pt x="1" y="321"/>
                    <a:pt x="189" y="509"/>
                  </a:cubicBezTo>
                  <a:cubicBezTo>
                    <a:pt x="249" y="569"/>
                    <a:pt x="324" y="596"/>
                    <a:pt x="396" y="596"/>
                  </a:cubicBezTo>
                  <a:cubicBezTo>
                    <a:pt x="550" y="596"/>
                    <a:pt x="697" y="477"/>
                    <a:pt x="696" y="296"/>
                  </a:cubicBezTo>
                  <a:cubicBezTo>
                    <a:pt x="695" y="133"/>
                    <a:pt x="562" y="2"/>
                    <a:pt x="3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19"/>
            <p:cNvSpPr/>
            <p:nvPr/>
          </p:nvSpPr>
          <p:spPr>
            <a:xfrm rot="-5400000">
              <a:off x="1787016" y="4882718"/>
              <a:ext cx="38446" cy="32971"/>
            </a:xfrm>
            <a:custGeom>
              <a:avLst/>
              <a:gdLst/>
              <a:ahLst/>
              <a:cxnLst/>
              <a:rect l="l" t="t" r="r" b="b"/>
              <a:pathLst>
                <a:path w="695" h="596" extrusionOk="0">
                  <a:moveTo>
                    <a:pt x="396" y="1"/>
                  </a:moveTo>
                  <a:cubicBezTo>
                    <a:pt x="133" y="1"/>
                    <a:pt x="0" y="320"/>
                    <a:pt x="188" y="508"/>
                  </a:cubicBezTo>
                  <a:cubicBezTo>
                    <a:pt x="248" y="568"/>
                    <a:pt x="322" y="595"/>
                    <a:pt x="395" y="595"/>
                  </a:cubicBezTo>
                  <a:cubicBezTo>
                    <a:pt x="548" y="595"/>
                    <a:pt x="695" y="477"/>
                    <a:pt x="695" y="297"/>
                  </a:cubicBezTo>
                  <a:cubicBezTo>
                    <a:pt x="694" y="133"/>
                    <a:pt x="561" y="1"/>
                    <a:pt x="398" y="1"/>
                  </a:cubicBezTo>
                  <a:cubicBezTo>
                    <a:pt x="397" y="1"/>
                    <a:pt x="397" y="1"/>
                    <a:pt x="3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19"/>
            <p:cNvSpPr/>
            <p:nvPr/>
          </p:nvSpPr>
          <p:spPr>
            <a:xfrm rot="-5400000">
              <a:off x="1918346" y="4882718"/>
              <a:ext cx="38556" cy="32971"/>
            </a:xfrm>
            <a:custGeom>
              <a:avLst/>
              <a:gdLst/>
              <a:ahLst/>
              <a:cxnLst/>
              <a:rect l="l" t="t" r="r" b="b"/>
              <a:pathLst>
                <a:path w="697" h="596" extrusionOk="0">
                  <a:moveTo>
                    <a:pt x="399" y="0"/>
                  </a:moveTo>
                  <a:cubicBezTo>
                    <a:pt x="134" y="0"/>
                    <a:pt x="1" y="321"/>
                    <a:pt x="189" y="507"/>
                  </a:cubicBezTo>
                  <a:cubicBezTo>
                    <a:pt x="250" y="568"/>
                    <a:pt x="324" y="595"/>
                    <a:pt x="397" y="595"/>
                  </a:cubicBezTo>
                  <a:cubicBezTo>
                    <a:pt x="550" y="595"/>
                    <a:pt x="697" y="476"/>
                    <a:pt x="696" y="296"/>
                  </a:cubicBezTo>
                  <a:cubicBezTo>
                    <a:pt x="695" y="133"/>
                    <a:pt x="562" y="0"/>
                    <a:pt x="3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19"/>
            <p:cNvSpPr/>
            <p:nvPr/>
          </p:nvSpPr>
          <p:spPr>
            <a:xfrm rot="-5400000">
              <a:off x="2049731" y="4882718"/>
              <a:ext cx="38501" cy="33026"/>
            </a:xfrm>
            <a:custGeom>
              <a:avLst/>
              <a:gdLst/>
              <a:ahLst/>
              <a:cxnLst/>
              <a:rect l="l" t="t" r="r" b="b"/>
              <a:pathLst>
                <a:path w="696" h="597" extrusionOk="0">
                  <a:moveTo>
                    <a:pt x="399" y="1"/>
                  </a:moveTo>
                  <a:cubicBezTo>
                    <a:pt x="134" y="1"/>
                    <a:pt x="1" y="321"/>
                    <a:pt x="187" y="508"/>
                  </a:cubicBezTo>
                  <a:cubicBezTo>
                    <a:pt x="248" y="569"/>
                    <a:pt x="323" y="596"/>
                    <a:pt x="397" y="596"/>
                  </a:cubicBezTo>
                  <a:cubicBezTo>
                    <a:pt x="550" y="596"/>
                    <a:pt x="696" y="478"/>
                    <a:pt x="696" y="298"/>
                  </a:cubicBezTo>
                  <a:cubicBezTo>
                    <a:pt x="696" y="134"/>
                    <a:pt x="564" y="2"/>
                    <a:pt x="3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19"/>
            <p:cNvSpPr/>
            <p:nvPr/>
          </p:nvSpPr>
          <p:spPr>
            <a:xfrm rot="-5400000">
              <a:off x="2181171" y="4882718"/>
              <a:ext cx="38501" cy="33026"/>
            </a:xfrm>
            <a:custGeom>
              <a:avLst/>
              <a:gdLst/>
              <a:ahLst/>
              <a:cxnLst/>
              <a:rect l="l" t="t" r="r" b="b"/>
              <a:pathLst>
                <a:path w="696" h="597" extrusionOk="0">
                  <a:moveTo>
                    <a:pt x="399" y="1"/>
                  </a:moveTo>
                  <a:cubicBezTo>
                    <a:pt x="134" y="1"/>
                    <a:pt x="1" y="321"/>
                    <a:pt x="189" y="509"/>
                  </a:cubicBezTo>
                  <a:cubicBezTo>
                    <a:pt x="249" y="569"/>
                    <a:pt x="323" y="596"/>
                    <a:pt x="396" y="596"/>
                  </a:cubicBezTo>
                  <a:cubicBezTo>
                    <a:pt x="549" y="596"/>
                    <a:pt x="696" y="477"/>
                    <a:pt x="696" y="298"/>
                  </a:cubicBezTo>
                  <a:cubicBezTo>
                    <a:pt x="696" y="134"/>
                    <a:pt x="562" y="1"/>
                    <a:pt x="3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19"/>
            <p:cNvSpPr/>
            <p:nvPr/>
          </p:nvSpPr>
          <p:spPr>
            <a:xfrm rot="-5400000">
              <a:off x="2312584" y="4882746"/>
              <a:ext cx="38501" cy="32971"/>
            </a:xfrm>
            <a:custGeom>
              <a:avLst/>
              <a:gdLst/>
              <a:ahLst/>
              <a:cxnLst/>
              <a:rect l="l" t="t" r="r" b="b"/>
              <a:pathLst>
                <a:path w="696" h="596" extrusionOk="0">
                  <a:moveTo>
                    <a:pt x="399" y="1"/>
                  </a:moveTo>
                  <a:cubicBezTo>
                    <a:pt x="134" y="1"/>
                    <a:pt x="1" y="321"/>
                    <a:pt x="189" y="508"/>
                  </a:cubicBezTo>
                  <a:cubicBezTo>
                    <a:pt x="249" y="569"/>
                    <a:pt x="324" y="596"/>
                    <a:pt x="397" y="596"/>
                  </a:cubicBezTo>
                  <a:cubicBezTo>
                    <a:pt x="549" y="596"/>
                    <a:pt x="696" y="477"/>
                    <a:pt x="696" y="298"/>
                  </a:cubicBezTo>
                  <a:cubicBezTo>
                    <a:pt x="696" y="134"/>
                    <a:pt x="562" y="1"/>
                    <a:pt x="3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19"/>
            <p:cNvSpPr/>
            <p:nvPr/>
          </p:nvSpPr>
          <p:spPr>
            <a:xfrm rot="-5400000">
              <a:off x="2443969" y="4882746"/>
              <a:ext cx="38501" cy="32971"/>
            </a:xfrm>
            <a:custGeom>
              <a:avLst/>
              <a:gdLst/>
              <a:ahLst/>
              <a:cxnLst/>
              <a:rect l="l" t="t" r="r" b="b"/>
              <a:pathLst>
                <a:path w="696" h="596" extrusionOk="0">
                  <a:moveTo>
                    <a:pt x="399" y="0"/>
                  </a:moveTo>
                  <a:cubicBezTo>
                    <a:pt x="134" y="0"/>
                    <a:pt x="1" y="320"/>
                    <a:pt x="187" y="507"/>
                  </a:cubicBezTo>
                  <a:cubicBezTo>
                    <a:pt x="248" y="568"/>
                    <a:pt x="323" y="596"/>
                    <a:pt x="397" y="596"/>
                  </a:cubicBezTo>
                  <a:cubicBezTo>
                    <a:pt x="550" y="596"/>
                    <a:pt x="696" y="477"/>
                    <a:pt x="696" y="297"/>
                  </a:cubicBezTo>
                  <a:cubicBezTo>
                    <a:pt x="696" y="134"/>
                    <a:pt x="562" y="2"/>
                    <a:pt x="3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19"/>
            <p:cNvSpPr/>
            <p:nvPr/>
          </p:nvSpPr>
          <p:spPr>
            <a:xfrm rot="-5400000">
              <a:off x="2575464" y="4882746"/>
              <a:ext cx="38446" cy="32915"/>
            </a:xfrm>
            <a:custGeom>
              <a:avLst/>
              <a:gdLst/>
              <a:ahLst/>
              <a:cxnLst/>
              <a:rect l="l" t="t" r="r" b="b"/>
              <a:pathLst>
                <a:path w="695" h="595" extrusionOk="0">
                  <a:moveTo>
                    <a:pt x="400" y="0"/>
                  </a:moveTo>
                  <a:cubicBezTo>
                    <a:pt x="399" y="0"/>
                    <a:pt x="399" y="0"/>
                    <a:pt x="398" y="0"/>
                  </a:cubicBezTo>
                  <a:cubicBezTo>
                    <a:pt x="397" y="0"/>
                    <a:pt x="397" y="0"/>
                    <a:pt x="396" y="0"/>
                  </a:cubicBezTo>
                  <a:cubicBezTo>
                    <a:pt x="133" y="0"/>
                    <a:pt x="0" y="320"/>
                    <a:pt x="186" y="506"/>
                  </a:cubicBezTo>
                  <a:cubicBezTo>
                    <a:pt x="247" y="567"/>
                    <a:pt x="322" y="594"/>
                    <a:pt x="396" y="594"/>
                  </a:cubicBezTo>
                  <a:cubicBezTo>
                    <a:pt x="549" y="594"/>
                    <a:pt x="695" y="476"/>
                    <a:pt x="695" y="298"/>
                  </a:cubicBezTo>
                  <a:cubicBezTo>
                    <a:pt x="695" y="133"/>
                    <a:pt x="564" y="0"/>
                    <a:pt x="4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19"/>
            <p:cNvSpPr/>
            <p:nvPr/>
          </p:nvSpPr>
          <p:spPr>
            <a:xfrm rot="-5400000">
              <a:off x="2706905" y="4882746"/>
              <a:ext cx="38446" cy="32915"/>
            </a:xfrm>
            <a:custGeom>
              <a:avLst/>
              <a:gdLst/>
              <a:ahLst/>
              <a:cxnLst/>
              <a:rect l="l" t="t" r="r" b="b"/>
              <a:pathLst>
                <a:path w="695" h="595" extrusionOk="0">
                  <a:moveTo>
                    <a:pt x="396" y="0"/>
                  </a:moveTo>
                  <a:cubicBezTo>
                    <a:pt x="133" y="0"/>
                    <a:pt x="0" y="320"/>
                    <a:pt x="188" y="507"/>
                  </a:cubicBezTo>
                  <a:cubicBezTo>
                    <a:pt x="248" y="568"/>
                    <a:pt x="322" y="595"/>
                    <a:pt x="395" y="595"/>
                  </a:cubicBezTo>
                  <a:cubicBezTo>
                    <a:pt x="548" y="595"/>
                    <a:pt x="695" y="476"/>
                    <a:pt x="695" y="296"/>
                  </a:cubicBezTo>
                  <a:cubicBezTo>
                    <a:pt x="695" y="133"/>
                    <a:pt x="561" y="0"/>
                    <a:pt x="398" y="0"/>
                  </a:cubicBezTo>
                  <a:cubicBezTo>
                    <a:pt x="397" y="0"/>
                    <a:pt x="397" y="0"/>
                    <a:pt x="3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19"/>
            <p:cNvSpPr/>
            <p:nvPr/>
          </p:nvSpPr>
          <p:spPr>
            <a:xfrm rot="-5400000">
              <a:off x="2838345" y="4882746"/>
              <a:ext cx="38446" cy="32915"/>
            </a:xfrm>
            <a:custGeom>
              <a:avLst/>
              <a:gdLst/>
              <a:ahLst/>
              <a:cxnLst/>
              <a:rect l="l" t="t" r="r" b="b"/>
              <a:pathLst>
                <a:path w="695" h="595" extrusionOk="0">
                  <a:moveTo>
                    <a:pt x="396" y="0"/>
                  </a:moveTo>
                  <a:cubicBezTo>
                    <a:pt x="133" y="0"/>
                    <a:pt x="0" y="320"/>
                    <a:pt x="188" y="507"/>
                  </a:cubicBezTo>
                  <a:cubicBezTo>
                    <a:pt x="248" y="568"/>
                    <a:pt x="322" y="595"/>
                    <a:pt x="395" y="595"/>
                  </a:cubicBezTo>
                  <a:cubicBezTo>
                    <a:pt x="548" y="595"/>
                    <a:pt x="695" y="476"/>
                    <a:pt x="695" y="296"/>
                  </a:cubicBezTo>
                  <a:cubicBezTo>
                    <a:pt x="695" y="132"/>
                    <a:pt x="561" y="0"/>
                    <a:pt x="398" y="0"/>
                  </a:cubicBezTo>
                  <a:cubicBezTo>
                    <a:pt x="397" y="0"/>
                    <a:pt x="397" y="0"/>
                    <a:pt x="3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50" name="Google Shape;1750;p19"/>
          <p:cNvGrpSpPr/>
          <p:nvPr/>
        </p:nvGrpSpPr>
        <p:grpSpPr>
          <a:xfrm rot="5400000">
            <a:off x="7836098" y="3516024"/>
            <a:ext cx="2146527" cy="38390"/>
            <a:chOff x="1003048" y="4639073"/>
            <a:chExt cx="2146527" cy="38390"/>
          </a:xfrm>
        </p:grpSpPr>
        <p:sp>
          <p:nvSpPr>
            <p:cNvPr id="1751" name="Google Shape;1751;p19"/>
            <p:cNvSpPr/>
            <p:nvPr/>
          </p:nvSpPr>
          <p:spPr>
            <a:xfrm rot="-5400000">
              <a:off x="1000310" y="4641810"/>
              <a:ext cx="38390" cy="32915"/>
            </a:xfrm>
            <a:custGeom>
              <a:avLst/>
              <a:gdLst/>
              <a:ahLst/>
              <a:cxnLst/>
              <a:rect l="l" t="t" r="r" b="b"/>
              <a:pathLst>
                <a:path w="694" h="595" extrusionOk="0">
                  <a:moveTo>
                    <a:pt x="397" y="1"/>
                  </a:moveTo>
                  <a:cubicBezTo>
                    <a:pt x="134" y="1"/>
                    <a:pt x="0" y="319"/>
                    <a:pt x="187" y="506"/>
                  </a:cubicBezTo>
                  <a:cubicBezTo>
                    <a:pt x="247" y="567"/>
                    <a:pt x="321" y="595"/>
                    <a:pt x="394" y="595"/>
                  </a:cubicBezTo>
                  <a:cubicBezTo>
                    <a:pt x="546" y="595"/>
                    <a:pt x="693" y="476"/>
                    <a:pt x="693" y="298"/>
                  </a:cubicBezTo>
                  <a:cubicBezTo>
                    <a:pt x="694" y="134"/>
                    <a:pt x="562" y="1"/>
                    <a:pt x="3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19"/>
            <p:cNvSpPr/>
            <p:nvPr/>
          </p:nvSpPr>
          <p:spPr>
            <a:xfrm rot="-5400000">
              <a:off x="1131751" y="4641810"/>
              <a:ext cx="38390" cy="32915"/>
            </a:xfrm>
            <a:custGeom>
              <a:avLst/>
              <a:gdLst/>
              <a:ahLst/>
              <a:cxnLst/>
              <a:rect l="l" t="t" r="r" b="b"/>
              <a:pathLst>
                <a:path w="694" h="595" extrusionOk="0">
                  <a:moveTo>
                    <a:pt x="397" y="0"/>
                  </a:moveTo>
                  <a:cubicBezTo>
                    <a:pt x="132" y="0"/>
                    <a:pt x="0" y="319"/>
                    <a:pt x="187" y="506"/>
                  </a:cubicBezTo>
                  <a:cubicBezTo>
                    <a:pt x="247" y="567"/>
                    <a:pt x="322" y="594"/>
                    <a:pt x="395" y="594"/>
                  </a:cubicBezTo>
                  <a:cubicBezTo>
                    <a:pt x="547" y="594"/>
                    <a:pt x="694" y="476"/>
                    <a:pt x="693" y="298"/>
                  </a:cubicBezTo>
                  <a:cubicBezTo>
                    <a:pt x="693" y="134"/>
                    <a:pt x="560" y="2"/>
                    <a:pt x="3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19"/>
            <p:cNvSpPr/>
            <p:nvPr/>
          </p:nvSpPr>
          <p:spPr>
            <a:xfrm rot="-5400000">
              <a:off x="1263163" y="4641838"/>
              <a:ext cx="38390" cy="32860"/>
            </a:xfrm>
            <a:custGeom>
              <a:avLst/>
              <a:gdLst/>
              <a:ahLst/>
              <a:cxnLst/>
              <a:rect l="l" t="t" r="r" b="b"/>
              <a:pathLst>
                <a:path w="694" h="594" extrusionOk="0">
                  <a:moveTo>
                    <a:pt x="395" y="0"/>
                  </a:moveTo>
                  <a:cubicBezTo>
                    <a:pt x="133" y="0"/>
                    <a:pt x="1" y="318"/>
                    <a:pt x="187" y="506"/>
                  </a:cubicBezTo>
                  <a:cubicBezTo>
                    <a:pt x="247" y="567"/>
                    <a:pt x="321" y="594"/>
                    <a:pt x="394" y="594"/>
                  </a:cubicBezTo>
                  <a:cubicBezTo>
                    <a:pt x="546" y="594"/>
                    <a:pt x="693" y="476"/>
                    <a:pt x="693" y="297"/>
                  </a:cubicBezTo>
                  <a:cubicBezTo>
                    <a:pt x="694" y="134"/>
                    <a:pt x="560" y="0"/>
                    <a:pt x="397" y="0"/>
                  </a:cubicBezTo>
                  <a:cubicBezTo>
                    <a:pt x="396" y="0"/>
                    <a:pt x="396" y="0"/>
                    <a:pt x="3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19"/>
            <p:cNvSpPr/>
            <p:nvPr/>
          </p:nvSpPr>
          <p:spPr>
            <a:xfrm rot="-5400000">
              <a:off x="1394521" y="4641810"/>
              <a:ext cx="38390" cy="32915"/>
            </a:xfrm>
            <a:custGeom>
              <a:avLst/>
              <a:gdLst/>
              <a:ahLst/>
              <a:cxnLst/>
              <a:rect l="l" t="t" r="r" b="b"/>
              <a:pathLst>
                <a:path w="694" h="595" extrusionOk="0">
                  <a:moveTo>
                    <a:pt x="397" y="1"/>
                  </a:moveTo>
                  <a:cubicBezTo>
                    <a:pt x="134" y="1"/>
                    <a:pt x="0" y="320"/>
                    <a:pt x="187" y="507"/>
                  </a:cubicBezTo>
                  <a:cubicBezTo>
                    <a:pt x="247" y="568"/>
                    <a:pt x="322" y="595"/>
                    <a:pt x="395" y="595"/>
                  </a:cubicBezTo>
                  <a:cubicBezTo>
                    <a:pt x="547" y="595"/>
                    <a:pt x="693" y="477"/>
                    <a:pt x="693" y="299"/>
                  </a:cubicBezTo>
                  <a:cubicBezTo>
                    <a:pt x="694" y="134"/>
                    <a:pt x="562" y="2"/>
                    <a:pt x="3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19"/>
            <p:cNvSpPr/>
            <p:nvPr/>
          </p:nvSpPr>
          <p:spPr>
            <a:xfrm rot="-5400000">
              <a:off x="1525961" y="4641810"/>
              <a:ext cx="38390" cy="32915"/>
            </a:xfrm>
            <a:custGeom>
              <a:avLst/>
              <a:gdLst/>
              <a:ahLst/>
              <a:cxnLst/>
              <a:rect l="l" t="t" r="r" b="b"/>
              <a:pathLst>
                <a:path w="694" h="595" extrusionOk="0">
                  <a:moveTo>
                    <a:pt x="397" y="1"/>
                  </a:moveTo>
                  <a:cubicBezTo>
                    <a:pt x="134" y="1"/>
                    <a:pt x="0" y="320"/>
                    <a:pt x="187" y="506"/>
                  </a:cubicBezTo>
                  <a:cubicBezTo>
                    <a:pt x="248" y="567"/>
                    <a:pt x="322" y="594"/>
                    <a:pt x="395" y="594"/>
                  </a:cubicBezTo>
                  <a:cubicBezTo>
                    <a:pt x="547" y="594"/>
                    <a:pt x="693" y="477"/>
                    <a:pt x="693" y="298"/>
                  </a:cubicBezTo>
                  <a:cubicBezTo>
                    <a:pt x="694" y="134"/>
                    <a:pt x="562" y="1"/>
                    <a:pt x="3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19"/>
            <p:cNvSpPr/>
            <p:nvPr/>
          </p:nvSpPr>
          <p:spPr>
            <a:xfrm rot="-5400000">
              <a:off x="1657401" y="4641810"/>
              <a:ext cx="38390" cy="32915"/>
            </a:xfrm>
            <a:custGeom>
              <a:avLst/>
              <a:gdLst/>
              <a:ahLst/>
              <a:cxnLst/>
              <a:rect l="l" t="t" r="r" b="b"/>
              <a:pathLst>
                <a:path w="694" h="595" extrusionOk="0">
                  <a:moveTo>
                    <a:pt x="397" y="1"/>
                  </a:moveTo>
                  <a:cubicBezTo>
                    <a:pt x="134" y="1"/>
                    <a:pt x="0" y="320"/>
                    <a:pt x="187" y="506"/>
                  </a:cubicBezTo>
                  <a:cubicBezTo>
                    <a:pt x="247" y="567"/>
                    <a:pt x="321" y="595"/>
                    <a:pt x="394" y="595"/>
                  </a:cubicBezTo>
                  <a:cubicBezTo>
                    <a:pt x="546" y="595"/>
                    <a:pt x="693" y="476"/>
                    <a:pt x="693" y="298"/>
                  </a:cubicBezTo>
                  <a:cubicBezTo>
                    <a:pt x="694" y="134"/>
                    <a:pt x="562" y="1"/>
                    <a:pt x="3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19"/>
            <p:cNvSpPr/>
            <p:nvPr/>
          </p:nvSpPr>
          <p:spPr>
            <a:xfrm rot="-5400000">
              <a:off x="1788842" y="4641810"/>
              <a:ext cx="38390" cy="32915"/>
            </a:xfrm>
            <a:custGeom>
              <a:avLst/>
              <a:gdLst/>
              <a:ahLst/>
              <a:cxnLst/>
              <a:rect l="l" t="t" r="r" b="b"/>
              <a:pathLst>
                <a:path w="694" h="595" extrusionOk="0">
                  <a:moveTo>
                    <a:pt x="397" y="1"/>
                  </a:moveTo>
                  <a:cubicBezTo>
                    <a:pt x="132" y="1"/>
                    <a:pt x="0" y="319"/>
                    <a:pt x="187" y="506"/>
                  </a:cubicBezTo>
                  <a:cubicBezTo>
                    <a:pt x="248" y="567"/>
                    <a:pt x="322" y="595"/>
                    <a:pt x="395" y="595"/>
                  </a:cubicBezTo>
                  <a:cubicBezTo>
                    <a:pt x="547" y="595"/>
                    <a:pt x="693" y="476"/>
                    <a:pt x="693" y="298"/>
                  </a:cubicBezTo>
                  <a:cubicBezTo>
                    <a:pt x="694" y="134"/>
                    <a:pt x="560" y="2"/>
                    <a:pt x="3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19"/>
            <p:cNvSpPr/>
            <p:nvPr/>
          </p:nvSpPr>
          <p:spPr>
            <a:xfrm rot="-5400000">
              <a:off x="1931208" y="4641838"/>
              <a:ext cx="38390" cy="32860"/>
            </a:xfrm>
            <a:custGeom>
              <a:avLst/>
              <a:gdLst/>
              <a:ahLst/>
              <a:cxnLst/>
              <a:rect l="l" t="t" r="r" b="b"/>
              <a:pathLst>
                <a:path w="694" h="594" extrusionOk="0">
                  <a:moveTo>
                    <a:pt x="397" y="0"/>
                  </a:moveTo>
                  <a:cubicBezTo>
                    <a:pt x="134" y="0"/>
                    <a:pt x="0" y="318"/>
                    <a:pt x="187" y="506"/>
                  </a:cubicBezTo>
                  <a:cubicBezTo>
                    <a:pt x="247" y="566"/>
                    <a:pt x="321" y="594"/>
                    <a:pt x="394" y="594"/>
                  </a:cubicBezTo>
                  <a:cubicBezTo>
                    <a:pt x="546" y="594"/>
                    <a:pt x="692" y="476"/>
                    <a:pt x="693" y="299"/>
                  </a:cubicBezTo>
                  <a:cubicBezTo>
                    <a:pt x="694" y="134"/>
                    <a:pt x="562" y="0"/>
                    <a:pt x="3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19"/>
            <p:cNvSpPr/>
            <p:nvPr/>
          </p:nvSpPr>
          <p:spPr>
            <a:xfrm rot="-5400000">
              <a:off x="2062620" y="4641810"/>
              <a:ext cx="38390" cy="32915"/>
            </a:xfrm>
            <a:custGeom>
              <a:avLst/>
              <a:gdLst/>
              <a:ahLst/>
              <a:cxnLst/>
              <a:rect l="l" t="t" r="r" b="b"/>
              <a:pathLst>
                <a:path w="694" h="595" extrusionOk="0">
                  <a:moveTo>
                    <a:pt x="397" y="1"/>
                  </a:moveTo>
                  <a:cubicBezTo>
                    <a:pt x="132" y="1"/>
                    <a:pt x="0" y="320"/>
                    <a:pt x="187" y="507"/>
                  </a:cubicBezTo>
                  <a:cubicBezTo>
                    <a:pt x="248" y="567"/>
                    <a:pt x="322" y="594"/>
                    <a:pt x="395" y="594"/>
                  </a:cubicBezTo>
                  <a:cubicBezTo>
                    <a:pt x="547" y="594"/>
                    <a:pt x="693" y="477"/>
                    <a:pt x="693" y="298"/>
                  </a:cubicBezTo>
                  <a:cubicBezTo>
                    <a:pt x="694" y="135"/>
                    <a:pt x="560" y="1"/>
                    <a:pt x="3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19"/>
            <p:cNvSpPr/>
            <p:nvPr/>
          </p:nvSpPr>
          <p:spPr>
            <a:xfrm rot="-5400000">
              <a:off x="2194088" y="4641783"/>
              <a:ext cx="38390" cy="32971"/>
            </a:xfrm>
            <a:custGeom>
              <a:avLst/>
              <a:gdLst/>
              <a:ahLst/>
              <a:cxnLst/>
              <a:rect l="l" t="t" r="r" b="b"/>
              <a:pathLst>
                <a:path w="694" h="596" extrusionOk="0">
                  <a:moveTo>
                    <a:pt x="397" y="1"/>
                  </a:moveTo>
                  <a:cubicBezTo>
                    <a:pt x="134" y="1"/>
                    <a:pt x="0" y="320"/>
                    <a:pt x="187" y="507"/>
                  </a:cubicBezTo>
                  <a:cubicBezTo>
                    <a:pt x="247" y="568"/>
                    <a:pt x="322" y="595"/>
                    <a:pt x="395" y="595"/>
                  </a:cubicBezTo>
                  <a:cubicBezTo>
                    <a:pt x="546" y="595"/>
                    <a:pt x="692" y="478"/>
                    <a:pt x="693" y="299"/>
                  </a:cubicBezTo>
                  <a:cubicBezTo>
                    <a:pt x="694" y="136"/>
                    <a:pt x="562" y="1"/>
                    <a:pt x="3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19"/>
            <p:cNvSpPr/>
            <p:nvPr/>
          </p:nvSpPr>
          <p:spPr>
            <a:xfrm rot="-5400000">
              <a:off x="2325446" y="4641810"/>
              <a:ext cx="38390" cy="32915"/>
            </a:xfrm>
            <a:custGeom>
              <a:avLst/>
              <a:gdLst/>
              <a:ahLst/>
              <a:cxnLst/>
              <a:rect l="l" t="t" r="r" b="b"/>
              <a:pathLst>
                <a:path w="694" h="595" extrusionOk="0">
                  <a:moveTo>
                    <a:pt x="397" y="0"/>
                  </a:moveTo>
                  <a:cubicBezTo>
                    <a:pt x="134" y="0"/>
                    <a:pt x="0" y="319"/>
                    <a:pt x="187" y="506"/>
                  </a:cubicBezTo>
                  <a:cubicBezTo>
                    <a:pt x="247" y="567"/>
                    <a:pt x="322" y="594"/>
                    <a:pt x="395" y="594"/>
                  </a:cubicBezTo>
                  <a:cubicBezTo>
                    <a:pt x="547" y="594"/>
                    <a:pt x="693" y="477"/>
                    <a:pt x="693" y="299"/>
                  </a:cubicBezTo>
                  <a:cubicBezTo>
                    <a:pt x="694" y="134"/>
                    <a:pt x="562" y="0"/>
                    <a:pt x="3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19"/>
            <p:cNvSpPr/>
            <p:nvPr/>
          </p:nvSpPr>
          <p:spPr>
            <a:xfrm rot="-5400000">
              <a:off x="2456886" y="4641810"/>
              <a:ext cx="38390" cy="32915"/>
            </a:xfrm>
            <a:custGeom>
              <a:avLst/>
              <a:gdLst/>
              <a:ahLst/>
              <a:cxnLst/>
              <a:rect l="l" t="t" r="r" b="b"/>
              <a:pathLst>
                <a:path w="694" h="595" extrusionOk="0">
                  <a:moveTo>
                    <a:pt x="397" y="0"/>
                  </a:moveTo>
                  <a:cubicBezTo>
                    <a:pt x="134" y="0"/>
                    <a:pt x="0" y="319"/>
                    <a:pt x="187" y="506"/>
                  </a:cubicBezTo>
                  <a:cubicBezTo>
                    <a:pt x="247" y="567"/>
                    <a:pt x="321" y="594"/>
                    <a:pt x="394" y="594"/>
                  </a:cubicBezTo>
                  <a:cubicBezTo>
                    <a:pt x="546" y="594"/>
                    <a:pt x="693" y="476"/>
                    <a:pt x="693" y="297"/>
                  </a:cubicBezTo>
                  <a:cubicBezTo>
                    <a:pt x="694" y="134"/>
                    <a:pt x="562" y="0"/>
                    <a:pt x="3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19"/>
            <p:cNvSpPr/>
            <p:nvPr/>
          </p:nvSpPr>
          <p:spPr>
            <a:xfrm rot="-5400000">
              <a:off x="2588326" y="4641810"/>
              <a:ext cx="38390" cy="32915"/>
            </a:xfrm>
            <a:custGeom>
              <a:avLst/>
              <a:gdLst/>
              <a:ahLst/>
              <a:cxnLst/>
              <a:rect l="l" t="t" r="r" b="b"/>
              <a:pathLst>
                <a:path w="694" h="595" extrusionOk="0">
                  <a:moveTo>
                    <a:pt x="397" y="0"/>
                  </a:moveTo>
                  <a:cubicBezTo>
                    <a:pt x="132" y="0"/>
                    <a:pt x="0" y="319"/>
                    <a:pt x="187" y="506"/>
                  </a:cubicBezTo>
                  <a:cubicBezTo>
                    <a:pt x="248" y="567"/>
                    <a:pt x="322" y="594"/>
                    <a:pt x="395" y="594"/>
                  </a:cubicBezTo>
                  <a:cubicBezTo>
                    <a:pt x="547" y="594"/>
                    <a:pt x="693" y="476"/>
                    <a:pt x="693" y="297"/>
                  </a:cubicBezTo>
                  <a:cubicBezTo>
                    <a:pt x="694" y="134"/>
                    <a:pt x="560" y="0"/>
                    <a:pt x="3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19"/>
            <p:cNvSpPr/>
            <p:nvPr/>
          </p:nvSpPr>
          <p:spPr>
            <a:xfrm rot="-5400000">
              <a:off x="2719739" y="4641838"/>
              <a:ext cx="38390" cy="32860"/>
            </a:xfrm>
            <a:custGeom>
              <a:avLst/>
              <a:gdLst/>
              <a:ahLst/>
              <a:cxnLst/>
              <a:rect l="l" t="t" r="r" b="b"/>
              <a:pathLst>
                <a:path w="694" h="594" extrusionOk="0">
                  <a:moveTo>
                    <a:pt x="395" y="0"/>
                  </a:moveTo>
                  <a:cubicBezTo>
                    <a:pt x="132" y="0"/>
                    <a:pt x="1" y="319"/>
                    <a:pt x="187" y="506"/>
                  </a:cubicBezTo>
                  <a:cubicBezTo>
                    <a:pt x="247" y="566"/>
                    <a:pt x="322" y="593"/>
                    <a:pt x="395" y="593"/>
                  </a:cubicBezTo>
                  <a:cubicBezTo>
                    <a:pt x="547" y="593"/>
                    <a:pt x="694" y="475"/>
                    <a:pt x="693" y="296"/>
                  </a:cubicBezTo>
                  <a:cubicBezTo>
                    <a:pt x="693" y="132"/>
                    <a:pt x="560" y="0"/>
                    <a:pt x="397" y="0"/>
                  </a:cubicBezTo>
                  <a:cubicBezTo>
                    <a:pt x="396" y="0"/>
                    <a:pt x="396" y="0"/>
                    <a:pt x="3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19"/>
            <p:cNvSpPr/>
            <p:nvPr/>
          </p:nvSpPr>
          <p:spPr>
            <a:xfrm rot="-5400000">
              <a:off x="2851124" y="4641838"/>
              <a:ext cx="38390" cy="32860"/>
            </a:xfrm>
            <a:custGeom>
              <a:avLst/>
              <a:gdLst/>
              <a:ahLst/>
              <a:cxnLst/>
              <a:rect l="l" t="t" r="r" b="b"/>
              <a:pathLst>
                <a:path w="694" h="594" extrusionOk="0">
                  <a:moveTo>
                    <a:pt x="395" y="1"/>
                  </a:moveTo>
                  <a:cubicBezTo>
                    <a:pt x="133" y="1"/>
                    <a:pt x="1" y="319"/>
                    <a:pt x="187" y="505"/>
                  </a:cubicBezTo>
                  <a:cubicBezTo>
                    <a:pt x="247" y="567"/>
                    <a:pt x="322" y="594"/>
                    <a:pt x="395" y="594"/>
                  </a:cubicBezTo>
                  <a:cubicBezTo>
                    <a:pt x="546" y="594"/>
                    <a:pt x="692" y="476"/>
                    <a:pt x="693" y="298"/>
                  </a:cubicBezTo>
                  <a:cubicBezTo>
                    <a:pt x="694" y="135"/>
                    <a:pt x="562" y="1"/>
                    <a:pt x="397" y="1"/>
                  </a:cubicBezTo>
                  <a:cubicBezTo>
                    <a:pt x="396" y="1"/>
                    <a:pt x="396" y="1"/>
                    <a:pt x="3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19"/>
            <p:cNvSpPr/>
            <p:nvPr/>
          </p:nvSpPr>
          <p:spPr>
            <a:xfrm rot="-5400000">
              <a:off x="2982564" y="4641838"/>
              <a:ext cx="38390" cy="32860"/>
            </a:xfrm>
            <a:custGeom>
              <a:avLst/>
              <a:gdLst/>
              <a:ahLst/>
              <a:cxnLst/>
              <a:rect l="l" t="t" r="r" b="b"/>
              <a:pathLst>
                <a:path w="694" h="594" extrusionOk="0">
                  <a:moveTo>
                    <a:pt x="395" y="1"/>
                  </a:moveTo>
                  <a:cubicBezTo>
                    <a:pt x="132" y="1"/>
                    <a:pt x="1" y="320"/>
                    <a:pt x="187" y="507"/>
                  </a:cubicBezTo>
                  <a:cubicBezTo>
                    <a:pt x="247" y="567"/>
                    <a:pt x="322" y="594"/>
                    <a:pt x="395" y="594"/>
                  </a:cubicBezTo>
                  <a:cubicBezTo>
                    <a:pt x="547" y="594"/>
                    <a:pt x="694" y="476"/>
                    <a:pt x="693" y="297"/>
                  </a:cubicBezTo>
                  <a:cubicBezTo>
                    <a:pt x="693" y="133"/>
                    <a:pt x="560" y="1"/>
                    <a:pt x="397" y="1"/>
                  </a:cubicBezTo>
                  <a:cubicBezTo>
                    <a:pt x="396" y="1"/>
                    <a:pt x="396" y="1"/>
                    <a:pt x="3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19"/>
            <p:cNvSpPr/>
            <p:nvPr/>
          </p:nvSpPr>
          <p:spPr>
            <a:xfrm rot="-5400000">
              <a:off x="3113949" y="4641838"/>
              <a:ext cx="38390" cy="32860"/>
            </a:xfrm>
            <a:custGeom>
              <a:avLst/>
              <a:gdLst/>
              <a:ahLst/>
              <a:cxnLst/>
              <a:rect l="l" t="t" r="r" b="b"/>
              <a:pathLst>
                <a:path w="694" h="594" extrusionOk="0">
                  <a:moveTo>
                    <a:pt x="397" y="0"/>
                  </a:moveTo>
                  <a:cubicBezTo>
                    <a:pt x="134" y="0"/>
                    <a:pt x="0" y="319"/>
                    <a:pt x="187" y="506"/>
                  </a:cubicBezTo>
                  <a:cubicBezTo>
                    <a:pt x="248" y="567"/>
                    <a:pt x="322" y="594"/>
                    <a:pt x="395" y="594"/>
                  </a:cubicBezTo>
                  <a:cubicBezTo>
                    <a:pt x="547" y="594"/>
                    <a:pt x="693" y="476"/>
                    <a:pt x="693" y="297"/>
                  </a:cubicBezTo>
                  <a:cubicBezTo>
                    <a:pt x="694" y="134"/>
                    <a:pt x="560" y="0"/>
                    <a:pt x="3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68" name="Google Shape;1768;p19"/>
          <p:cNvSpPr/>
          <p:nvPr/>
        </p:nvSpPr>
        <p:spPr>
          <a:xfrm rot="6856180">
            <a:off x="-615322" y="3794507"/>
            <a:ext cx="1743679" cy="2330420"/>
          </a:xfrm>
          <a:custGeom>
            <a:avLst/>
            <a:gdLst/>
            <a:ahLst/>
            <a:cxnLst/>
            <a:rect l="l" t="t" r="r" b="b"/>
            <a:pathLst>
              <a:path w="37811" h="50532" extrusionOk="0">
                <a:moveTo>
                  <a:pt x="13391" y="0"/>
                </a:moveTo>
                <a:lnTo>
                  <a:pt x="1" y="50532"/>
                </a:lnTo>
                <a:lnTo>
                  <a:pt x="37811" y="19957"/>
                </a:lnTo>
                <a:lnTo>
                  <a:pt x="13391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69" name="Google Shape;1769;p19"/>
          <p:cNvGrpSpPr/>
          <p:nvPr/>
        </p:nvGrpSpPr>
        <p:grpSpPr>
          <a:xfrm rot="-1498676">
            <a:off x="6631" y="3461660"/>
            <a:ext cx="997765" cy="2215827"/>
            <a:chOff x="1583900" y="3788625"/>
            <a:chExt cx="350900" cy="779275"/>
          </a:xfrm>
        </p:grpSpPr>
        <p:sp>
          <p:nvSpPr>
            <p:cNvPr id="1770" name="Google Shape;1770;p19"/>
            <p:cNvSpPr/>
            <p:nvPr/>
          </p:nvSpPr>
          <p:spPr>
            <a:xfrm>
              <a:off x="1833725" y="4256575"/>
              <a:ext cx="49800" cy="141075"/>
            </a:xfrm>
            <a:custGeom>
              <a:avLst/>
              <a:gdLst/>
              <a:ahLst/>
              <a:cxnLst/>
              <a:rect l="l" t="t" r="r" b="b"/>
              <a:pathLst>
                <a:path w="1992" h="5643" extrusionOk="0">
                  <a:moveTo>
                    <a:pt x="1906" y="0"/>
                  </a:moveTo>
                  <a:cubicBezTo>
                    <a:pt x="1825" y="0"/>
                    <a:pt x="1703" y="311"/>
                    <a:pt x="1548" y="784"/>
                  </a:cubicBezTo>
                  <a:cubicBezTo>
                    <a:pt x="1469" y="1026"/>
                    <a:pt x="1374" y="1311"/>
                    <a:pt x="1281" y="1587"/>
                  </a:cubicBezTo>
                  <a:cubicBezTo>
                    <a:pt x="1202" y="1842"/>
                    <a:pt x="1138" y="2119"/>
                    <a:pt x="1050" y="2396"/>
                  </a:cubicBezTo>
                  <a:cubicBezTo>
                    <a:pt x="965" y="2663"/>
                    <a:pt x="879" y="2931"/>
                    <a:pt x="795" y="3196"/>
                  </a:cubicBezTo>
                  <a:cubicBezTo>
                    <a:pt x="701" y="3471"/>
                    <a:pt x="564" y="3723"/>
                    <a:pt x="476" y="3974"/>
                  </a:cubicBezTo>
                  <a:lnTo>
                    <a:pt x="207" y="4773"/>
                  </a:lnTo>
                  <a:cubicBezTo>
                    <a:pt x="52" y="5258"/>
                    <a:pt x="0" y="5600"/>
                    <a:pt x="106" y="5641"/>
                  </a:cubicBezTo>
                  <a:cubicBezTo>
                    <a:pt x="108" y="5642"/>
                    <a:pt x="110" y="5642"/>
                    <a:pt x="112" y="5642"/>
                  </a:cubicBezTo>
                  <a:cubicBezTo>
                    <a:pt x="170" y="5642"/>
                    <a:pt x="336" y="5359"/>
                    <a:pt x="566" y="4919"/>
                  </a:cubicBezTo>
                  <a:cubicBezTo>
                    <a:pt x="680" y="4697"/>
                    <a:pt x="864" y="4457"/>
                    <a:pt x="987" y="4165"/>
                  </a:cubicBezTo>
                  <a:cubicBezTo>
                    <a:pt x="1096" y="3915"/>
                    <a:pt x="1186" y="3639"/>
                    <a:pt x="1287" y="3361"/>
                  </a:cubicBezTo>
                  <a:cubicBezTo>
                    <a:pt x="1384" y="3092"/>
                    <a:pt x="1409" y="2796"/>
                    <a:pt x="1490" y="2524"/>
                  </a:cubicBezTo>
                  <a:cubicBezTo>
                    <a:pt x="1573" y="2240"/>
                    <a:pt x="1662" y="1965"/>
                    <a:pt x="1723" y="1699"/>
                  </a:cubicBezTo>
                  <a:cubicBezTo>
                    <a:pt x="1795" y="1392"/>
                    <a:pt x="1848" y="1105"/>
                    <a:pt x="1885" y="857"/>
                  </a:cubicBezTo>
                  <a:cubicBezTo>
                    <a:pt x="1959" y="347"/>
                    <a:pt x="1992" y="16"/>
                    <a:pt x="1911" y="1"/>
                  </a:cubicBezTo>
                  <a:cubicBezTo>
                    <a:pt x="1909" y="0"/>
                    <a:pt x="1908" y="0"/>
                    <a:pt x="19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771" name="Google Shape;1771;p19"/>
            <p:cNvSpPr/>
            <p:nvPr/>
          </p:nvSpPr>
          <p:spPr>
            <a:xfrm>
              <a:off x="1816550" y="4167100"/>
              <a:ext cx="63200" cy="155825"/>
            </a:xfrm>
            <a:custGeom>
              <a:avLst/>
              <a:gdLst/>
              <a:ahLst/>
              <a:cxnLst/>
              <a:rect l="l" t="t" r="r" b="b"/>
              <a:pathLst>
                <a:path w="2528" h="6233" extrusionOk="0">
                  <a:moveTo>
                    <a:pt x="1900" y="0"/>
                  </a:moveTo>
                  <a:cubicBezTo>
                    <a:pt x="1816" y="0"/>
                    <a:pt x="1722" y="530"/>
                    <a:pt x="1547" y="1328"/>
                  </a:cubicBezTo>
                  <a:cubicBezTo>
                    <a:pt x="1463" y="1718"/>
                    <a:pt x="1345" y="2167"/>
                    <a:pt x="1215" y="2649"/>
                  </a:cubicBezTo>
                  <a:cubicBezTo>
                    <a:pt x="1103" y="3066"/>
                    <a:pt x="994" y="3511"/>
                    <a:pt x="842" y="3954"/>
                  </a:cubicBezTo>
                  <a:lnTo>
                    <a:pt x="619" y="4595"/>
                  </a:lnTo>
                  <a:lnTo>
                    <a:pt x="499" y="4914"/>
                  </a:lnTo>
                  <a:lnTo>
                    <a:pt x="438" y="5072"/>
                  </a:lnTo>
                  <a:lnTo>
                    <a:pt x="331" y="5324"/>
                  </a:lnTo>
                  <a:cubicBezTo>
                    <a:pt x="256" y="5507"/>
                    <a:pt x="155" y="5703"/>
                    <a:pt x="119" y="5859"/>
                  </a:cubicBezTo>
                  <a:lnTo>
                    <a:pt x="40" y="6107"/>
                  </a:lnTo>
                  <a:lnTo>
                    <a:pt x="0" y="6232"/>
                  </a:lnTo>
                  <a:cubicBezTo>
                    <a:pt x="41" y="6227"/>
                    <a:pt x="90" y="6214"/>
                    <a:pt x="135" y="6206"/>
                  </a:cubicBezTo>
                  <a:cubicBezTo>
                    <a:pt x="312" y="6168"/>
                    <a:pt x="470" y="6144"/>
                    <a:pt x="650" y="6090"/>
                  </a:cubicBezTo>
                  <a:cubicBezTo>
                    <a:pt x="845" y="6025"/>
                    <a:pt x="1029" y="5932"/>
                    <a:pt x="1201" y="5818"/>
                  </a:cubicBezTo>
                  <a:cubicBezTo>
                    <a:pt x="1666" y="5487"/>
                    <a:pt x="1956" y="5048"/>
                    <a:pt x="2137" y="4669"/>
                  </a:cubicBezTo>
                  <a:cubicBezTo>
                    <a:pt x="2497" y="3869"/>
                    <a:pt x="2527" y="3322"/>
                    <a:pt x="2432" y="3299"/>
                  </a:cubicBezTo>
                  <a:cubicBezTo>
                    <a:pt x="2431" y="3298"/>
                    <a:pt x="2429" y="3298"/>
                    <a:pt x="2428" y="3298"/>
                  </a:cubicBezTo>
                  <a:cubicBezTo>
                    <a:pt x="2359" y="3298"/>
                    <a:pt x="2189" y="3817"/>
                    <a:pt x="1792" y="4492"/>
                  </a:cubicBezTo>
                  <a:cubicBezTo>
                    <a:pt x="1592" y="4821"/>
                    <a:pt x="1258" y="5136"/>
                    <a:pt x="891" y="5368"/>
                  </a:cubicBezTo>
                  <a:cubicBezTo>
                    <a:pt x="882" y="5372"/>
                    <a:pt x="878" y="5373"/>
                    <a:pt x="877" y="5373"/>
                  </a:cubicBezTo>
                  <a:cubicBezTo>
                    <a:pt x="875" y="5373"/>
                    <a:pt x="877" y="5371"/>
                    <a:pt x="877" y="5371"/>
                  </a:cubicBezTo>
                  <a:lnTo>
                    <a:pt x="877" y="5371"/>
                  </a:lnTo>
                  <a:cubicBezTo>
                    <a:pt x="877" y="5371"/>
                    <a:pt x="876" y="5371"/>
                    <a:pt x="875" y="5372"/>
                  </a:cubicBezTo>
                  <a:cubicBezTo>
                    <a:pt x="875" y="5372"/>
                    <a:pt x="875" y="5371"/>
                    <a:pt x="875" y="5371"/>
                  </a:cubicBezTo>
                  <a:cubicBezTo>
                    <a:pt x="875" y="5371"/>
                    <a:pt x="874" y="5372"/>
                    <a:pt x="874" y="5372"/>
                  </a:cubicBezTo>
                  <a:cubicBezTo>
                    <a:pt x="874" y="5372"/>
                    <a:pt x="877" y="5367"/>
                    <a:pt x="898" y="5319"/>
                  </a:cubicBezTo>
                  <a:lnTo>
                    <a:pt x="921" y="5260"/>
                  </a:lnTo>
                  <a:lnTo>
                    <a:pt x="979" y="5095"/>
                  </a:lnTo>
                  <a:cubicBezTo>
                    <a:pt x="1017" y="4985"/>
                    <a:pt x="1051" y="4873"/>
                    <a:pt x="1084" y="4760"/>
                  </a:cubicBezTo>
                  <a:cubicBezTo>
                    <a:pt x="1150" y="4537"/>
                    <a:pt x="1209" y="4310"/>
                    <a:pt x="1280" y="4091"/>
                  </a:cubicBezTo>
                  <a:cubicBezTo>
                    <a:pt x="1427" y="3634"/>
                    <a:pt x="1565" y="3183"/>
                    <a:pt x="1659" y="2751"/>
                  </a:cubicBezTo>
                  <a:cubicBezTo>
                    <a:pt x="1760" y="2298"/>
                    <a:pt x="1836" y="1840"/>
                    <a:pt x="1888" y="1378"/>
                  </a:cubicBezTo>
                  <a:cubicBezTo>
                    <a:pt x="1979" y="548"/>
                    <a:pt x="1978" y="6"/>
                    <a:pt x="1902" y="0"/>
                  </a:cubicBezTo>
                  <a:cubicBezTo>
                    <a:pt x="1901" y="0"/>
                    <a:pt x="1901" y="0"/>
                    <a:pt x="19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772" name="Google Shape;1772;p19"/>
            <p:cNvSpPr/>
            <p:nvPr/>
          </p:nvSpPr>
          <p:spPr>
            <a:xfrm>
              <a:off x="1842650" y="4079650"/>
              <a:ext cx="24450" cy="70225"/>
            </a:xfrm>
            <a:custGeom>
              <a:avLst/>
              <a:gdLst/>
              <a:ahLst/>
              <a:cxnLst/>
              <a:rect l="l" t="t" r="r" b="b"/>
              <a:pathLst>
                <a:path w="978" h="2809" extrusionOk="0">
                  <a:moveTo>
                    <a:pt x="98" y="0"/>
                  </a:moveTo>
                  <a:cubicBezTo>
                    <a:pt x="90" y="0"/>
                    <a:pt x="83" y="2"/>
                    <a:pt x="76" y="4"/>
                  </a:cubicBezTo>
                  <a:cubicBezTo>
                    <a:pt x="2" y="36"/>
                    <a:pt x="0" y="213"/>
                    <a:pt x="41" y="464"/>
                  </a:cubicBezTo>
                  <a:cubicBezTo>
                    <a:pt x="60" y="585"/>
                    <a:pt x="78" y="727"/>
                    <a:pt x="112" y="875"/>
                  </a:cubicBezTo>
                  <a:cubicBezTo>
                    <a:pt x="142" y="1004"/>
                    <a:pt x="198" y="1132"/>
                    <a:pt x="235" y="1268"/>
                  </a:cubicBezTo>
                  <a:cubicBezTo>
                    <a:pt x="269" y="1399"/>
                    <a:pt x="314" y="1530"/>
                    <a:pt x="352" y="1661"/>
                  </a:cubicBezTo>
                  <a:cubicBezTo>
                    <a:pt x="390" y="1798"/>
                    <a:pt x="383" y="1943"/>
                    <a:pt x="423" y="2067"/>
                  </a:cubicBezTo>
                  <a:cubicBezTo>
                    <a:pt x="470" y="2210"/>
                    <a:pt x="517" y="2344"/>
                    <a:pt x="564" y="2455"/>
                  </a:cubicBezTo>
                  <a:cubicBezTo>
                    <a:pt x="658" y="2671"/>
                    <a:pt x="776" y="2808"/>
                    <a:pt x="880" y="2808"/>
                  </a:cubicBezTo>
                  <a:cubicBezTo>
                    <a:pt x="889" y="2808"/>
                    <a:pt x="897" y="2807"/>
                    <a:pt x="905" y="2806"/>
                  </a:cubicBezTo>
                  <a:cubicBezTo>
                    <a:pt x="960" y="2793"/>
                    <a:pt x="960" y="2627"/>
                    <a:pt x="942" y="2372"/>
                  </a:cubicBezTo>
                  <a:cubicBezTo>
                    <a:pt x="935" y="2248"/>
                    <a:pt x="977" y="2090"/>
                    <a:pt x="952" y="1935"/>
                  </a:cubicBezTo>
                  <a:cubicBezTo>
                    <a:pt x="930" y="1800"/>
                    <a:pt x="885" y="1663"/>
                    <a:pt x="851" y="1520"/>
                  </a:cubicBezTo>
                  <a:cubicBezTo>
                    <a:pt x="818" y="1383"/>
                    <a:pt x="713" y="1264"/>
                    <a:pt x="671" y="1129"/>
                  </a:cubicBezTo>
                  <a:cubicBezTo>
                    <a:pt x="626" y="990"/>
                    <a:pt x="592" y="851"/>
                    <a:pt x="541" y="726"/>
                  </a:cubicBezTo>
                  <a:cubicBezTo>
                    <a:pt x="488" y="593"/>
                    <a:pt x="428" y="465"/>
                    <a:pt x="361" y="340"/>
                  </a:cubicBezTo>
                  <a:cubicBezTo>
                    <a:pt x="249" y="136"/>
                    <a:pt x="168" y="0"/>
                    <a:pt x="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773" name="Google Shape;1773;p19"/>
            <p:cNvSpPr/>
            <p:nvPr/>
          </p:nvSpPr>
          <p:spPr>
            <a:xfrm>
              <a:off x="1798450" y="4078600"/>
              <a:ext cx="38800" cy="70950"/>
            </a:xfrm>
            <a:custGeom>
              <a:avLst/>
              <a:gdLst/>
              <a:ahLst/>
              <a:cxnLst/>
              <a:rect l="l" t="t" r="r" b="b"/>
              <a:pathLst>
                <a:path w="1552" h="2838" extrusionOk="0">
                  <a:moveTo>
                    <a:pt x="1419" y="0"/>
                  </a:moveTo>
                  <a:cubicBezTo>
                    <a:pt x="1364" y="0"/>
                    <a:pt x="1267" y="143"/>
                    <a:pt x="1127" y="355"/>
                  </a:cubicBezTo>
                  <a:cubicBezTo>
                    <a:pt x="1055" y="464"/>
                    <a:pt x="919" y="569"/>
                    <a:pt x="837" y="712"/>
                  </a:cubicBezTo>
                  <a:cubicBezTo>
                    <a:pt x="766" y="836"/>
                    <a:pt x="708" y="976"/>
                    <a:pt x="637" y="1114"/>
                  </a:cubicBezTo>
                  <a:cubicBezTo>
                    <a:pt x="567" y="1246"/>
                    <a:pt x="562" y="1411"/>
                    <a:pt x="498" y="1546"/>
                  </a:cubicBezTo>
                  <a:cubicBezTo>
                    <a:pt x="431" y="1685"/>
                    <a:pt x="356" y="1817"/>
                    <a:pt x="300" y="1949"/>
                  </a:cubicBezTo>
                  <a:cubicBezTo>
                    <a:pt x="236" y="2102"/>
                    <a:pt x="180" y="2244"/>
                    <a:pt x="139" y="2369"/>
                  </a:cubicBezTo>
                  <a:cubicBezTo>
                    <a:pt x="53" y="2628"/>
                    <a:pt x="0" y="2796"/>
                    <a:pt x="72" y="2831"/>
                  </a:cubicBezTo>
                  <a:cubicBezTo>
                    <a:pt x="81" y="2835"/>
                    <a:pt x="90" y="2837"/>
                    <a:pt x="100" y="2837"/>
                  </a:cubicBezTo>
                  <a:cubicBezTo>
                    <a:pt x="177" y="2837"/>
                    <a:pt x="303" y="2715"/>
                    <a:pt x="449" y="2518"/>
                  </a:cubicBezTo>
                  <a:cubicBezTo>
                    <a:pt x="528" y="2410"/>
                    <a:pt x="625" y="2287"/>
                    <a:pt x="710" y="2144"/>
                  </a:cubicBezTo>
                  <a:cubicBezTo>
                    <a:pt x="785" y="2022"/>
                    <a:pt x="839" y="1878"/>
                    <a:pt x="912" y="1742"/>
                  </a:cubicBezTo>
                  <a:cubicBezTo>
                    <a:pt x="982" y="1611"/>
                    <a:pt x="1042" y="1471"/>
                    <a:pt x="1106" y="1336"/>
                  </a:cubicBezTo>
                  <a:cubicBezTo>
                    <a:pt x="1171" y="1196"/>
                    <a:pt x="1277" y="1077"/>
                    <a:pt x="1331" y="945"/>
                  </a:cubicBezTo>
                  <a:cubicBezTo>
                    <a:pt x="1388" y="804"/>
                    <a:pt x="1437" y="661"/>
                    <a:pt x="1478" y="517"/>
                  </a:cubicBezTo>
                  <a:cubicBezTo>
                    <a:pt x="1551" y="250"/>
                    <a:pt x="1534" y="46"/>
                    <a:pt x="1430" y="3"/>
                  </a:cubicBezTo>
                  <a:cubicBezTo>
                    <a:pt x="1427" y="1"/>
                    <a:pt x="1423" y="0"/>
                    <a:pt x="141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774" name="Google Shape;1774;p19"/>
            <p:cNvSpPr/>
            <p:nvPr/>
          </p:nvSpPr>
          <p:spPr>
            <a:xfrm>
              <a:off x="1783625" y="4051875"/>
              <a:ext cx="46675" cy="97150"/>
            </a:xfrm>
            <a:custGeom>
              <a:avLst/>
              <a:gdLst/>
              <a:ahLst/>
              <a:cxnLst/>
              <a:rect l="l" t="t" r="r" b="b"/>
              <a:pathLst>
                <a:path w="1867" h="3886" extrusionOk="0">
                  <a:moveTo>
                    <a:pt x="1774" y="0"/>
                  </a:moveTo>
                  <a:cubicBezTo>
                    <a:pt x="1693" y="0"/>
                    <a:pt x="1528" y="167"/>
                    <a:pt x="1332" y="441"/>
                  </a:cubicBezTo>
                  <a:cubicBezTo>
                    <a:pt x="1228" y="588"/>
                    <a:pt x="1104" y="758"/>
                    <a:pt x="991" y="956"/>
                  </a:cubicBezTo>
                  <a:cubicBezTo>
                    <a:pt x="894" y="1125"/>
                    <a:pt x="819" y="1320"/>
                    <a:pt x="727" y="1509"/>
                  </a:cubicBezTo>
                  <a:cubicBezTo>
                    <a:pt x="638" y="1693"/>
                    <a:pt x="563" y="1887"/>
                    <a:pt x="487" y="2076"/>
                  </a:cubicBezTo>
                  <a:cubicBezTo>
                    <a:pt x="408" y="2273"/>
                    <a:pt x="291" y="2449"/>
                    <a:pt x="232" y="2637"/>
                  </a:cubicBezTo>
                  <a:cubicBezTo>
                    <a:pt x="168" y="2832"/>
                    <a:pt x="115" y="3031"/>
                    <a:pt x="74" y="3232"/>
                  </a:cubicBezTo>
                  <a:cubicBezTo>
                    <a:pt x="0" y="3602"/>
                    <a:pt x="33" y="3859"/>
                    <a:pt x="142" y="3885"/>
                  </a:cubicBezTo>
                  <a:cubicBezTo>
                    <a:pt x="144" y="3886"/>
                    <a:pt x="145" y="3886"/>
                    <a:pt x="147" y="3886"/>
                  </a:cubicBezTo>
                  <a:cubicBezTo>
                    <a:pt x="203" y="3886"/>
                    <a:pt x="295" y="3671"/>
                    <a:pt x="442" y="3352"/>
                  </a:cubicBezTo>
                  <a:cubicBezTo>
                    <a:pt x="516" y="3191"/>
                    <a:pt x="656" y="3025"/>
                    <a:pt x="745" y="2823"/>
                  </a:cubicBezTo>
                  <a:cubicBezTo>
                    <a:pt x="818" y="2641"/>
                    <a:pt x="890" y="2462"/>
                    <a:pt x="968" y="2269"/>
                  </a:cubicBezTo>
                  <a:cubicBezTo>
                    <a:pt x="1047" y="2087"/>
                    <a:pt x="1066" y="1876"/>
                    <a:pt x="1147" y="1693"/>
                  </a:cubicBezTo>
                  <a:lnTo>
                    <a:pt x="1402" y="1151"/>
                  </a:lnTo>
                  <a:cubicBezTo>
                    <a:pt x="1486" y="955"/>
                    <a:pt x="1564" y="772"/>
                    <a:pt x="1637" y="599"/>
                  </a:cubicBezTo>
                  <a:cubicBezTo>
                    <a:pt x="1774" y="262"/>
                    <a:pt x="1866" y="45"/>
                    <a:pt x="1797" y="6"/>
                  </a:cubicBezTo>
                  <a:cubicBezTo>
                    <a:pt x="1790" y="2"/>
                    <a:pt x="1783" y="0"/>
                    <a:pt x="1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775" name="Google Shape;1775;p19"/>
            <p:cNvSpPr/>
            <p:nvPr/>
          </p:nvSpPr>
          <p:spPr>
            <a:xfrm>
              <a:off x="1793800" y="3807225"/>
              <a:ext cx="40250" cy="234375"/>
            </a:xfrm>
            <a:custGeom>
              <a:avLst/>
              <a:gdLst/>
              <a:ahLst/>
              <a:cxnLst/>
              <a:rect l="l" t="t" r="r" b="b"/>
              <a:pathLst>
                <a:path w="1610" h="9375" extrusionOk="0">
                  <a:moveTo>
                    <a:pt x="273" y="1"/>
                  </a:moveTo>
                  <a:cubicBezTo>
                    <a:pt x="193" y="1"/>
                    <a:pt x="114" y="533"/>
                    <a:pt x="62" y="1356"/>
                  </a:cubicBezTo>
                  <a:cubicBezTo>
                    <a:pt x="38" y="1756"/>
                    <a:pt x="6" y="2224"/>
                    <a:pt x="5" y="2731"/>
                  </a:cubicBezTo>
                  <a:cubicBezTo>
                    <a:pt x="1" y="3170"/>
                    <a:pt x="39" y="3635"/>
                    <a:pt x="64" y="4110"/>
                  </a:cubicBezTo>
                  <a:cubicBezTo>
                    <a:pt x="89" y="4568"/>
                    <a:pt x="143" y="5033"/>
                    <a:pt x="203" y="5489"/>
                  </a:cubicBezTo>
                  <a:cubicBezTo>
                    <a:pt x="271" y="5960"/>
                    <a:pt x="302" y="6433"/>
                    <a:pt x="408" y="6864"/>
                  </a:cubicBezTo>
                  <a:cubicBezTo>
                    <a:pt x="513" y="7318"/>
                    <a:pt x="651" y="7762"/>
                    <a:pt x="819" y="8197"/>
                  </a:cubicBezTo>
                  <a:cubicBezTo>
                    <a:pt x="1111" y="8940"/>
                    <a:pt x="1426" y="9375"/>
                    <a:pt x="1536" y="9375"/>
                  </a:cubicBezTo>
                  <a:cubicBezTo>
                    <a:pt x="1543" y="9375"/>
                    <a:pt x="1550" y="9373"/>
                    <a:pt x="1555" y="9369"/>
                  </a:cubicBezTo>
                  <a:cubicBezTo>
                    <a:pt x="1609" y="9337"/>
                    <a:pt x="1398" y="8847"/>
                    <a:pt x="1184" y="8068"/>
                  </a:cubicBezTo>
                  <a:cubicBezTo>
                    <a:pt x="1080" y="7686"/>
                    <a:pt x="1027" y="7227"/>
                    <a:pt x="940" y="6740"/>
                  </a:cubicBezTo>
                  <a:cubicBezTo>
                    <a:pt x="857" y="6321"/>
                    <a:pt x="776" y="5873"/>
                    <a:pt x="716" y="5414"/>
                  </a:cubicBezTo>
                  <a:cubicBezTo>
                    <a:pt x="665" y="4971"/>
                    <a:pt x="552" y="4522"/>
                    <a:pt x="520" y="4074"/>
                  </a:cubicBezTo>
                  <a:cubicBezTo>
                    <a:pt x="489" y="3607"/>
                    <a:pt x="477" y="3148"/>
                    <a:pt x="460" y="2716"/>
                  </a:cubicBezTo>
                  <a:cubicBezTo>
                    <a:pt x="440" y="2218"/>
                    <a:pt x="422" y="1759"/>
                    <a:pt x="406" y="1354"/>
                  </a:cubicBezTo>
                  <a:cubicBezTo>
                    <a:pt x="370" y="535"/>
                    <a:pt x="352" y="1"/>
                    <a:pt x="273" y="1"/>
                  </a:cubicBezTo>
                  <a:cubicBezTo>
                    <a:pt x="273" y="1"/>
                    <a:pt x="273" y="1"/>
                    <a:pt x="2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776" name="Google Shape;1776;p19"/>
            <p:cNvSpPr/>
            <p:nvPr/>
          </p:nvSpPr>
          <p:spPr>
            <a:xfrm>
              <a:off x="1645325" y="3807675"/>
              <a:ext cx="150700" cy="175350"/>
            </a:xfrm>
            <a:custGeom>
              <a:avLst/>
              <a:gdLst/>
              <a:ahLst/>
              <a:cxnLst/>
              <a:rect l="l" t="t" r="r" b="b"/>
              <a:pathLst>
                <a:path w="6028" h="7014" extrusionOk="0">
                  <a:moveTo>
                    <a:pt x="5943" y="1"/>
                  </a:moveTo>
                  <a:cubicBezTo>
                    <a:pt x="5837" y="1"/>
                    <a:pt x="5368" y="183"/>
                    <a:pt x="4713" y="524"/>
                  </a:cubicBezTo>
                  <a:cubicBezTo>
                    <a:pt x="4361" y="708"/>
                    <a:pt x="3924" y="897"/>
                    <a:pt x="3513" y="1208"/>
                  </a:cubicBezTo>
                  <a:cubicBezTo>
                    <a:pt x="3159" y="1473"/>
                    <a:pt x="2821" y="1809"/>
                    <a:pt x="2498" y="2164"/>
                  </a:cubicBezTo>
                  <a:cubicBezTo>
                    <a:pt x="2186" y="2506"/>
                    <a:pt x="1962" y="2923"/>
                    <a:pt x="1714" y="3303"/>
                  </a:cubicBezTo>
                  <a:cubicBezTo>
                    <a:pt x="1457" y="3700"/>
                    <a:pt x="1219" y="4098"/>
                    <a:pt x="1024" y="4485"/>
                  </a:cubicBezTo>
                  <a:cubicBezTo>
                    <a:pt x="800" y="4935"/>
                    <a:pt x="617" y="5359"/>
                    <a:pt x="472" y="5727"/>
                  </a:cubicBezTo>
                  <a:cubicBezTo>
                    <a:pt x="175" y="6485"/>
                    <a:pt x="1" y="6981"/>
                    <a:pt x="74" y="7012"/>
                  </a:cubicBezTo>
                  <a:cubicBezTo>
                    <a:pt x="77" y="7013"/>
                    <a:pt x="79" y="7014"/>
                    <a:pt x="82" y="7014"/>
                  </a:cubicBezTo>
                  <a:cubicBezTo>
                    <a:pt x="168" y="7014"/>
                    <a:pt x="424" y="6559"/>
                    <a:pt x="787" y="5866"/>
                  </a:cubicBezTo>
                  <a:cubicBezTo>
                    <a:pt x="970" y="5518"/>
                    <a:pt x="1189" y="5119"/>
                    <a:pt x="1429" y="4692"/>
                  </a:cubicBezTo>
                  <a:cubicBezTo>
                    <a:pt x="1638" y="4326"/>
                    <a:pt x="1845" y="3928"/>
                    <a:pt x="2101" y="3551"/>
                  </a:cubicBezTo>
                  <a:cubicBezTo>
                    <a:pt x="2345" y="3189"/>
                    <a:pt x="2602" y="2826"/>
                    <a:pt x="2892" y="2503"/>
                  </a:cubicBezTo>
                  <a:cubicBezTo>
                    <a:pt x="3193" y="2165"/>
                    <a:pt x="3539" y="1892"/>
                    <a:pt x="3858" y="1631"/>
                  </a:cubicBezTo>
                  <a:cubicBezTo>
                    <a:pt x="4228" y="1324"/>
                    <a:pt x="4596" y="1068"/>
                    <a:pt x="4917" y="852"/>
                  </a:cubicBezTo>
                  <a:cubicBezTo>
                    <a:pt x="5585" y="409"/>
                    <a:pt x="6027" y="107"/>
                    <a:pt x="5964" y="7"/>
                  </a:cubicBezTo>
                  <a:cubicBezTo>
                    <a:pt x="5962" y="3"/>
                    <a:pt x="5954" y="1"/>
                    <a:pt x="59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777" name="Google Shape;1777;p19"/>
            <p:cNvSpPr/>
            <p:nvPr/>
          </p:nvSpPr>
          <p:spPr>
            <a:xfrm>
              <a:off x="1652350" y="3986500"/>
              <a:ext cx="39450" cy="37775"/>
            </a:xfrm>
            <a:custGeom>
              <a:avLst/>
              <a:gdLst/>
              <a:ahLst/>
              <a:cxnLst/>
              <a:rect l="l" t="t" r="r" b="b"/>
              <a:pathLst>
                <a:path w="1578" h="1511" extrusionOk="0">
                  <a:moveTo>
                    <a:pt x="144" y="0"/>
                  </a:moveTo>
                  <a:cubicBezTo>
                    <a:pt x="109" y="0"/>
                    <a:pt x="76" y="8"/>
                    <a:pt x="47" y="26"/>
                  </a:cubicBezTo>
                  <a:cubicBezTo>
                    <a:pt x="1" y="56"/>
                    <a:pt x="35" y="173"/>
                    <a:pt x="110" y="346"/>
                  </a:cubicBezTo>
                  <a:cubicBezTo>
                    <a:pt x="146" y="430"/>
                    <a:pt x="148" y="564"/>
                    <a:pt x="215" y="662"/>
                  </a:cubicBezTo>
                  <a:cubicBezTo>
                    <a:pt x="270" y="747"/>
                    <a:pt x="348" y="822"/>
                    <a:pt x="420" y="905"/>
                  </a:cubicBezTo>
                  <a:cubicBezTo>
                    <a:pt x="490" y="985"/>
                    <a:pt x="614" y="1012"/>
                    <a:pt x="690" y="1081"/>
                  </a:cubicBezTo>
                  <a:cubicBezTo>
                    <a:pt x="772" y="1153"/>
                    <a:pt x="847" y="1229"/>
                    <a:pt x="930" y="1284"/>
                  </a:cubicBezTo>
                  <a:cubicBezTo>
                    <a:pt x="1017" y="1344"/>
                    <a:pt x="1110" y="1394"/>
                    <a:pt x="1207" y="1435"/>
                  </a:cubicBezTo>
                  <a:cubicBezTo>
                    <a:pt x="1316" y="1480"/>
                    <a:pt x="1402" y="1510"/>
                    <a:pt x="1462" y="1510"/>
                  </a:cubicBezTo>
                  <a:cubicBezTo>
                    <a:pt x="1499" y="1510"/>
                    <a:pt x="1525" y="1498"/>
                    <a:pt x="1540" y="1470"/>
                  </a:cubicBezTo>
                  <a:cubicBezTo>
                    <a:pt x="1578" y="1398"/>
                    <a:pt x="1510" y="1282"/>
                    <a:pt x="1394" y="1146"/>
                  </a:cubicBezTo>
                  <a:cubicBezTo>
                    <a:pt x="1338" y="1079"/>
                    <a:pt x="1278" y="999"/>
                    <a:pt x="1207" y="922"/>
                  </a:cubicBezTo>
                  <a:cubicBezTo>
                    <a:pt x="1144" y="858"/>
                    <a:pt x="1064" y="808"/>
                    <a:pt x="996" y="738"/>
                  </a:cubicBezTo>
                  <a:lnTo>
                    <a:pt x="794" y="545"/>
                  </a:lnTo>
                  <a:cubicBezTo>
                    <a:pt x="727" y="475"/>
                    <a:pt x="697" y="376"/>
                    <a:pt x="634" y="315"/>
                  </a:cubicBezTo>
                  <a:cubicBezTo>
                    <a:pt x="561" y="242"/>
                    <a:pt x="493" y="177"/>
                    <a:pt x="426" y="124"/>
                  </a:cubicBezTo>
                  <a:cubicBezTo>
                    <a:pt x="330" y="46"/>
                    <a:pt x="229" y="0"/>
                    <a:pt x="14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778" name="Google Shape;1778;p19"/>
            <p:cNvSpPr/>
            <p:nvPr/>
          </p:nvSpPr>
          <p:spPr>
            <a:xfrm>
              <a:off x="1583900" y="4001150"/>
              <a:ext cx="112050" cy="246950"/>
            </a:xfrm>
            <a:custGeom>
              <a:avLst/>
              <a:gdLst/>
              <a:ahLst/>
              <a:cxnLst/>
              <a:rect l="l" t="t" r="r" b="b"/>
              <a:pathLst>
                <a:path w="4482" h="9878" extrusionOk="0">
                  <a:moveTo>
                    <a:pt x="2545" y="0"/>
                  </a:moveTo>
                  <a:cubicBezTo>
                    <a:pt x="2506" y="0"/>
                    <a:pt x="2464" y="4"/>
                    <a:pt x="2420" y="15"/>
                  </a:cubicBezTo>
                  <a:cubicBezTo>
                    <a:pt x="2187" y="88"/>
                    <a:pt x="2084" y="263"/>
                    <a:pt x="1996" y="372"/>
                  </a:cubicBezTo>
                  <a:cubicBezTo>
                    <a:pt x="1814" y="615"/>
                    <a:pt x="1622" y="874"/>
                    <a:pt x="1460" y="1165"/>
                  </a:cubicBezTo>
                  <a:cubicBezTo>
                    <a:pt x="1172" y="1664"/>
                    <a:pt x="920" y="2226"/>
                    <a:pt x="706" y="2813"/>
                  </a:cubicBezTo>
                  <a:cubicBezTo>
                    <a:pt x="491" y="3375"/>
                    <a:pt x="391" y="3984"/>
                    <a:pt x="273" y="4568"/>
                  </a:cubicBezTo>
                  <a:cubicBezTo>
                    <a:pt x="146" y="5156"/>
                    <a:pt x="67" y="5753"/>
                    <a:pt x="37" y="6355"/>
                  </a:cubicBezTo>
                  <a:cubicBezTo>
                    <a:pt x="0" y="7018"/>
                    <a:pt x="46" y="7633"/>
                    <a:pt x="106" y="8154"/>
                  </a:cubicBezTo>
                  <a:cubicBezTo>
                    <a:pt x="246" y="9213"/>
                    <a:pt x="467" y="9877"/>
                    <a:pt x="538" y="9877"/>
                  </a:cubicBezTo>
                  <a:cubicBezTo>
                    <a:pt x="539" y="9877"/>
                    <a:pt x="540" y="9877"/>
                    <a:pt x="541" y="9877"/>
                  </a:cubicBezTo>
                  <a:cubicBezTo>
                    <a:pt x="630" y="9855"/>
                    <a:pt x="499" y="9172"/>
                    <a:pt x="447" y="8121"/>
                  </a:cubicBezTo>
                  <a:cubicBezTo>
                    <a:pt x="432" y="7611"/>
                    <a:pt x="431" y="7016"/>
                    <a:pt x="491" y="6378"/>
                  </a:cubicBezTo>
                  <a:cubicBezTo>
                    <a:pt x="539" y="5828"/>
                    <a:pt x="589" y="5240"/>
                    <a:pt x="723" y="4655"/>
                  </a:cubicBezTo>
                  <a:cubicBezTo>
                    <a:pt x="844" y="4092"/>
                    <a:pt x="995" y="3523"/>
                    <a:pt x="1197" y="2984"/>
                  </a:cubicBezTo>
                  <a:cubicBezTo>
                    <a:pt x="1399" y="2418"/>
                    <a:pt x="1685" y="1903"/>
                    <a:pt x="1944" y="1419"/>
                  </a:cubicBezTo>
                  <a:cubicBezTo>
                    <a:pt x="2088" y="1134"/>
                    <a:pt x="2249" y="874"/>
                    <a:pt x="2398" y="623"/>
                  </a:cubicBezTo>
                  <a:cubicBezTo>
                    <a:pt x="2469" y="490"/>
                    <a:pt x="2540" y="421"/>
                    <a:pt x="2549" y="421"/>
                  </a:cubicBezTo>
                  <a:cubicBezTo>
                    <a:pt x="2549" y="421"/>
                    <a:pt x="2549" y="421"/>
                    <a:pt x="2549" y="421"/>
                  </a:cubicBezTo>
                  <a:cubicBezTo>
                    <a:pt x="2549" y="417"/>
                    <a:pt x="2554" y="415"/>
                    <a:pt x="2563" y="415"/>
                  </a:cubicBezTo>
                  <a:cubicBezTo>
                    <a:pt x="2595" y="415"/>
                    <a:pt x="2677" y="439"/>
                    <a:pt x="2774" y="485"/>
                  </a:cubicBezTo>
                  <a:cubicBezTo>
                    <a:pt x="3588" y="829"/>
                    <a:pt x="4184" y="1028"/>
                    <a:pt x="4389" y="1028"/>
                  </a:cubicBezTo>
                  <a:cubicBezTo>
                    <a:pt x="4434" y="1028"/>
                    <a:pt x="4460" y="1018"/>
                    <a:pt x="4466" y="999"/>
                  </a:cubicBezTo>
                  <a:cubicBezTo>
                    <a:pt x="4482" y="943"/>
                    <a:pt x="3869" y="620"/>
                    <a:pt x="2928" y="129"/>
                  </a:cubicBezTo>
                  <a:cubicBezTo>
                    <a:pt x="2841" y="91"/>
                    <a:pt x="2722" y="0"/>
                    <a:pt x="254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779" name="Google Shape;1779;p19"/>
            <p:cNvSpPr/>
            <p:nvPr/>
          </p:nvSpPr>
          <p:spPr>
            <a:xfrm>
              <a:off x="1601850" y="4250425"/>
              <a:ext cx="118875" cy="57450"/>
            </a:xfrm>
            <a:custGeom>
              <a:avLst/>
              <a:gdLst/>
              <a:ahLst/>
              <a:cxnLst/>
              <a:rect l="l" t="t" r="r" b="b"/>
              <a:pathLst>
                <a:path w="4755" h="2298" extrusionOk="0">
                  <a:moveTo>
                    <a:pt x="186" y="0"/>
                  </a:moveTo>
                  <a:cubicBezTo>
                    <a:pt x="93" y="0"/>
                    <a:pt x="34" y="22"/>
                    <a:pt x="20" y="65"/>
                  </a:cubicBezTo>
                  <a:cubicBezTo>
                    <a:pt x="0" y="118"/>
                    <a:pt x="253" y="267"/>
                    <a:pt x="638" y="489"/>
                  </a:cubicBezTo>
                  <a:cubicBezTo>
                    <a:pt x="828" y="598"/>
                    <a:pt x="1026" y="775"/>
                    <a:pt x="1267" y="904"/>
                  </a:cubicBezTo>
                  <a:cubicBezTo>
                    <a:pt x="1475" y="1013"/>
                    <a:pt x="1706" y="1112"/>
                    <a:pt x="1935" y="1225"/>
                  </a:cubicBezTo>
                  <a:cubicBezTo>
                    <a:pt x="2154" y="1334"/>
                    <a:pt x="2409" y="1381"/>
                    <a:pt x="2631" y="1484"/>
                  </a:cubicBezTo>
                  <a:cubicBezTo>
                    <a:pt x="2863" y="1593"/>
                    <a:pt x="3085" y="1709"/>
                    <a:pt x="3301" y="1803"/>
                  </a:cubicBezTo>
                  <a:cubicBezTo>
                    <a:pt x="3551" y="1912"/>
                    <a:pt x="3786" y="2010"/>
                    <a:pt x="3989" y="2087"/>
                  </a:cubicBezTo>
                  <a:cubicBezTo>
                    <a:pt x="4314" y="2208"/>
                    <a:pt x="4550" y="2297"/>
                    <a:pt x="4658" y="2297"/>
                  </a:cubicBezTo>
                  <a:cubicBezTo>
                    <a:pt x="4689" y="2297"/>
                    <a:pt x="4710" y="2290"/>
                    <a:pt x="4718" y="2274"/>
                  </a:cubicBezTo>
                  <a:cubicBezTo>
                    <a:pt x="4755" y="2203"/>
                    <a:pt x="4525" y="2016"/>
                    <a:pt x="4142" y="1779"/>
                  </a:cubicBezTo>
                  <a:cubicBezTo>
                    <a:pt x="3956" y="1663"/>
                    <a:pt x="3741" y="1525"/>
                    <a:pt x="3500" y="1394"/>
                  </a:cubicBezTo>
                  <a:cubicBezTo>
                    <a:pt x="3291" y="1280"/>
                    <a:pt x="3057" y="1186"/>
                    <a:pt x="2826" y="1070"/>
                  </a:cubicBezTo>
                  <a:cubicBezTo>
                    <a:pt x="2605" y="958"/>
                    <a:pt x="2374" y="857"/>
                    <a:pt x="2150" y="752"/>
                  </a:cubicBezTo>
                  <a:cubicBezTo>
                    <a:pt x="1916" y="643"/>
                    <a:pt x="1706" y="496"/>
                    <a:pt x="1486" y="405"/>
                  </a:cubicBezTo>
                  <a:cubicBezTo>
                    <a:pt x="1233" y="297"/>
                    <a:pt x="996" y="204"/>
                    <a:pt x="790" y="133"/>
                  </a:cubicBezTo>
                  <a:cubicBezTo>
                    <a:pt x="535" y="46"/>
                    <a:pt x="323" y="0"/>
                    <a:pt x="1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780" name="Google Shape;1780;p19"/>
            <p:cNvSpPr/>
            <p:nvPr/>
          </p:nvSpPr>
          <p:spPr>
            <a:xfrm>
              <a:off x="1617450" y="4274425"/>
              <a:ext cx="96175" cy="29850"/>
            </a:xfrm>
            <a:custGeom>
              <a:avLst/>
              <a:gdLst/>
              <a:ahLst/>
              <a:cxnLst/>
              <a:rect l="l" t="t" r="r" b="b"/>
              <a:pathLst>
                <a:path w="3847" h="1194" extrusionOk="0">
                  <a:moveTo>
                    <a:pt x="117" y="1"/>
                  </a:moveTo>
                  <a:cubicBezTo>
                    <a:pt x="69" y="1"/>
                    <a:pt x="39" y="11"/>
                    <a:pt x="29" y="36"/>
                  </a:cubicBezTo>
                  <a:cubicBezTo>
                    <a:pt x="1" y="111"/>
                    <a:pt x="182" y="259"/>
                    <a:pt x="490" y="419"/>
                  </a:cubicBezTo>
                  <a:cubicBezTo>
                    <a:pt x="639" y="497"/>
                    <a:pt x="813" y="591"/>
                    <a:pt x="1011" y="669"/>
                  </a:cubicBezTo>
                  <a:cubicBezTo>
                    <a:pt x="1181" y="737"/>
                    <a:pt x="1372" y="776"/>
                    <a:pt x="1560" y="836"/>
                  </a:cubicBezTo>
                  <a:cubicBezTo>
                    <a:pt x="1743" y="894"/>
                    <a:pt x="1932" y="935"/>
                    <a:pt x="2118" y="978"/>
                  </a:cubicBezTo>
                  <a:cubicBezTo>
                    <a:pt x="2310" y="1023"/>
                    <a:pt x="2490" y="1109"/>
                    <a:pt x="2671" y="1136"/>
                  </a:cubicBezTo>
                  <a:cubicBezTo>
                    <a:pt x="2862" y="1166"/>
                    <a:pt x="3053" y="1185"/>
                    <a:pt x="3246" y="1192"/>
                  </a:cubicBezTo>
                  <a:cubicBezTo>
                    <a:pt x="3269" y="1193"/>
                    <a:pt x="3291" y="1193"/>
                    <a:pt x="3313" y="1193"/>
                  </a:cubicBezTo>
                  <a:cubicBezTo>
                    <a:pt x="3626" y="1193"/>
                    <a:pt x="3833" y="1121"/>
                    <a:pt x="3841" y="1016"/>
                  </a:cubicBezTo>
                  <a:cubicBezTo>
                    <a:pt x="3846" y="959"/>
                    <a:pt x="3631" y="905"/>
                    <a:pt x="3306" y="811"/>
                  </a:cubicBezTo>
                  <a:cubicBezTo>
                    <a:pt x="3148" y="766"/>
                    <a:pt x="2975" y="655"/>
                    <a:pt x="2777" y="602"/>
                  </a:cubicBezTo>
                  <a:lnTo>
                    <a:pt x="2235" y="474"/>
                  </a:lnTo>
                  <a:cubicBezTo>
                    <a:pt x="2058" y="426"/>
                    <a:pt x="1859" y="443"/>
                    <a:pt x="1679" y="395"/>
                  </a:cubicBezTo>
                  <a:lnTo>
                    <a:pt x="1144" y="234"/>
                  </a:lnTo>
                  <a:lnTo>
                    <a:pt x="601" y="95"/>
                  </a:lnTo>
                  <a:cubicBezTo>
                    <a:pt x="381" y="43"/>
                    <a:pt x="213" y="1"/>
                    <a:pt x="1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781" name="Google Shape;1781;p19"/>
            <p:cNvSpPr/>
            <p:nvPr/>
          </p:nvSpPr>
          <p:spPr>
            <a:xfrm>
              <a:off x="1595725" y="4281275"/>
              <a:ext cx="204250" cy="142650"/>
            </a:xfrm>
            <a:custGeom>
              <a:avLst/>
              <a:gdLst/>
              <a:ahLst/>
              <a:cxnLst/>
              <a:rect l="l" t="t" r="r" b="b"/>
              <a:pathLst>
                <a:path w="8170" h="5706" extrusionOk="0">
                  <a:moveTo>
                    <a:pt x="177" y="1"/>
                  </a:moveTo>
                  <a:cubicBezTo>
                    <a:pt x="176" y="1"/>
                    <a:pt x="174" y="1"/>
                    <a:pt x="173" y="1"/>
                  </a:cubicBezTo>
                  <a:cubicBezTo>
                    <a:pt x="173" y="1"/>
                    <a:pt x="173" y="1"/>
                    <a:pt x="172" y="1"/>
                  </a:cubicBezTo>
                  <a:cubicBezTo>
                    <a:pt x="133" y="1"/>
                    <a:pt x="0" y="650"/>
                    <a:pt x="413" y="1499"/>
                  </a:cubicBezTo>
                  <a:cubicBezTo>
                    <a:pt x="605" y="1911"/>
                    <a:pt x="881" y="2379"/>
                    <a:pt x="1288" y="2784"/>
                  </a:cubicBezTo>
                  <a:cubicBezTo>
                    <a:pt x="1643" y="3128"/>
                    <a:pt x="2062" y="3443"/>
                    <a:pt x="2505" y="3726"/>
                  </a:cubicBezTo>
                  <a:cubicBezTo>
                    <a:pt x="2928" y="4003"/>
                    <a:pt x="3405" y="4199"/>
                    <a:pt x="3851" y="4425"/>
                  </a:cubicBezTo>
                  <a:cubicBezTo>
                    <a:pt x="4316" y="4660"/>
                    <a:pt x="4779" y="4877"/>
                    <a:pt x="5229" y="5044"/>
                  </a:cubicBezTo>
                  <a:cubicBezTo>
                    <a:pt x="5701" y="5220"/>
                    <a:pt x="6183" y="5367"/>
                    <a:pt x="6674" y="5485"/>
                  </a:cubicBezTo>
                  <a:cubicBezTo>
                    <a:pt x="7313" y="5634"/>
                    <a:pt x="7796" y="5705"/>
                    <a:pt x="8019" y="5705"/>
                  </a:cubicBezTo>
                  <a:cubicBezTo>
                    <a:pt x="8104" y="5705"/>
                    <a:pt x="8151" y="5695"/>
                    <a:pt x="8154" y="5674"/>
                  </a:cubicBezTo>
                  <a:cubicBezTo>
                    <a:pt x="8169" y="5590"/>
                    <a:pt x="7605" y="5438"/>
                    <a:pt x="6764" y="5153"/>
                  </a:cubicBezTo>
                  <a:cubicBezTo>
                    <a:pt x="6356" y="5013"/>
                    <a:pt x="5889" y="4830"/>
                    <a:pt x="5391" y="4619"/>
                  </a:cubicBezTo>
                  <a:cubicBezTo>
                    <a:pt x="4962" y="4438"/>
                    <a:pt x="4502" y="4250"/>
                    <a:pt x="4054" y="4014"/>
                  </a:cubicBezTo>
                  <a:cubicBezTo>
                    <a:pt x="3623" y="3789"/>
                    <a:pt x="3188" y="3548"/>
                    <a:pt x="2779" y="3286"/>
                  </a:cubicBezTo>
                  <a:cubicBezTo>
                    <a:pt x="2353" y="3019"/>
                    <a:pt x="1994" y="2685"/>
                    <a:pt x="1658" y="2384"/>
                  </a:cubicBezTo>
                  <a:cubicBezTo>
                    <a:pt x="1271" y="2029"/>
                    <a:pt x="957" y="1660"/>
                    <a:pt x="750" y="1309"/>
                  </a:cubicBezTo>
                  <a:cubicBezTo>
                    <a:pt x="308" y="593"/>
                    <a:pt x="304" y="1"/>
                    <a:pt x="1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782" name="Google Shape;1782;p19"/>
            <p:cNvSpPr/>
            <p:nvPr/>
          </p:nvSpPr>
          <p:spPr>
            <a:xfrm>
              <a:off x="1731925" y="3838775"/>
              <a:ext cx="202875" cy="729125"/>
            </a:xfrm>
            <a:custGeom>
              <a:avLst/>
              <a:gdLst/>
              <a:ahLst/>
              <a:cxnLst/>
              <a:rect l="l" t="t" r="r" b="b"/>
              <a:pathLst>
                <a:path w="8115" h="29165" extrusionOk="0">
                  <a:moveTo>
                    <a:pt x="1842" y="0"/>
                  </a:moveTo>
                  <a:cubicBezTo>
                    <a:pt x="1795" y="0"/>
                    <a:pt x="1706" y="122"/>
                    <a:pt x="1590" y="316"/>
                  </a:cubicBezTo>
                  <a:cubicBezTo>
                    <a:pt x="1448" y="593"/>
                    <a:pt x="1327" y="880"/>
                    <a:pt x="1226" y="1173"/>
                  </a:cubicBezTo>
                  <a:cubicBezTo>
                    <a:pt x="1417" y="557"/>
                    <a:pt x="1646" y="110"/>
                    <a:pt x="1608" y="87"/>
                  </a:cubicBezTo>
                  <a:lnTo>
                    <a:pt x="1608" y="87"/>
                  </a:lnTo>
                  <a:cubicBezTo>
                    <a:pt x="1608" y="87"/>
                    <a:pt x="1552" y="173"/>
                    <a:pt x="1468" y="335"/>
                  </a:cubicBezTo>
                  <a:cubicBezTo>
                    <a:pt x="1400" y="501"/>
                    <a:pt x="1280" y="736"/>
                    <a:pt x="1184" y="1037"/>
                  </a:cubicBezTo>
                  <a:cubicBezTo>
                    <a:pt x="970" y="1631"/>
                    <a:pt x="753" y="2463"/>
                    <a:pt x="589" y="3368"/>
                  </a:cubicBezTo>
                  <a:cubicBezTo>
                    <a:pt x="255" y="5179"/>
                    <a:pt x="149" y="7273"/>
                    <a:pt x="127" y="8309"/>
                  </a:cubicBezTo>
                  <a:cubicBezTo>
                    <a:pt x="0" y="13091"/>
                    <a:pt x="649" y="16891"/>
                    <a:pt x="1576" y="19763"/>
                  </a:cubicBezTo>
                  <a:cubicBezTo>
                    <a:pt x="2438" y="22365"/>
                    <a:pt x="3474" y="24218"/>
                    <a:pt x="4394" y="25532"/>
                  </a:cubicBezTo>
                  <a:cubicBezTo>
                    <a:pt x="4600" y="25840"/>
                    <a:pt x="4822" y="26138"/>
                    <a:pt x="5058" y="26426"/>
                  </a:cubicBezTo>
                  <a:cubicBezTo>
                    <a:pt x="5269" y="26696"/>
                    <a:pt x="5465" y="26940"/>
                    <a:pt x="5664" y="27149"/>
                  </a:cubicBezTo>
                  <a:lnTo>
                    <a:pt x="6196" y="27728"/>
                  </a:lnTo>
                  <a:lnTo>
                    <a:pt x="6665" y="28168"/>
                  </a:lnTo>
                  <a:lnTo>
                    <a:pt x="7042" y="28517"/>
                  </a:lnTo>
                  <a:lnTo>
                    <a:pt x="7357" y="28762"/>
                  </a:lnTo>
                  <a:cubicBezTo>
                    <a:pt x="7542" y="28903"/>
                    <a:pt x="7676" y="28998"/>
                    <a:pt x="7774" y="29061"/>
                  </a:cubicBezTo>
                  <a:cubicBezTo>
                    <a:pt x="7894" y="29137"/>
                    <a:pt x="7961" y="29164"/>
                    <a:pt x="8003" y="29164"/>
                  </a:cubicBezTo>
                  <a:cubicBezTo>
                    <a:pt x="8030" y="29164"/>
                    <a:pt x="8046" y="29153"/>
                    <a:pt x="8059" y="29136"/>
                  </a:cubicBezTo>
                  <a:cubicBezTo>
                    <a:pt x="8115" y="29068"/>
                    <a:pt x="7150" y="28349"/>
                    <a:pt x="5908" y="26905"/>
                  </a:cubicBezTo>
                  <a:cubicBezTo>
                    <a:pt x="4653" y="25476"/>
                    <a:pt x="3250" y="23221"/>
                    <a:pt x="2252" y="20522"/>
                  </a:cubicBezTo>
                  <a:cubicBezTo>
                    <a:pt x="1073" y="17370"/>
                    <a:pt x="392" y="13644"/>
                    <a:pt x="304" y="10261"/>
                  </a:cubicBezTo>
                  <a:cubicBezTo>
                    <a:pt x="216" y="7367"/>
                    <a:pt x="487" y="4747"/>
                    <a:pt x="888" y="2898"/>
                  </a:cubicBezTo>
                  <a:cubicBezTo>
                    <a:pt x="1085" y="1972"/>
                    <a:pt x="1317" y="1241"/>
                    <a:pt x="1512" y="751"/>
                  </a:cubicBezTo>
                  <a:cubicBezTo>
                    <a:pt x="1704" y="259"/>
                    <a:pt x="1872" y="15"/>
                    <a:pt x="1854" y="4"/>
                  </a:cubicBezTo>
                  <a:cubicBezTo>
                    <a:pt x="1850" y="1"/>
                    <a:pt x="1846" y="0"/>
                    <a:pt x="18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783" name="Google Shape;1783;p19"/>
            <p:cNvSpPr/>
            <p:nvPr/>
          </p:nvSpPr>
          <p:spPr>
            <a:xfrm>
              <a:off x="1833950" y="4320625"/>
              <a:ext cx="61500" cy="85725"/>
            </a:xfrm>
            <a:custGeom>
              <a:avLst/>
              <a:gdLst/>
              <a:ahLst/>
              <a:cxnLst/>
              <a:rect l="l" t="t" r="r" b="b"/>
              <a:pathLst>
                <a:path w="2460" h="3429" extrusionOk="0">
                  <a:moveTo>
                    <a:pt x="2386" y="1"/>
                  </a:moveTo>
                  <a:cubicBezTo>
                    <a:pt x="2347" y="1"/>
                    <a:pt x="2246" y="214"/>
                    <a:pt x="2087" y="529"/>
                  </a:cubicBezTo>
                  <a:cubicBezTo>
                    <a:pt x="2008" y="687"/>
                    <a:pt x="1879" y="855"/>
                    <a:pt x="1778" y="1049"/>
                  </a:cubicBezTo>
                  <a:cubicBezTo>
                    <a:pt x="1691" y="1220"/>
                    <a:pt x="1605" y="1401"/>
                    <a:pt x="1501" y="1578"/>
                  </a:cubicBezTo>
                  <a:cubicBezTo>
                    <a:pt x="1403" y="1747"/>
                    <a:pt x="1336" y="1941"/>
                    <a:pt x="1223" y="2103"/>
                  </a:cubicBezTo>
                  <a:cubicBezTo>
                    <a:pt x="1107" y="2271"/>
                    <a:pt x="978" y="2423"/>
                    <a:pt x="858" y="2567"/>
                  </a:cubicBezTo>
                  <a:cubicBezTo>
                    <a:pt x="731" y="2717"/>
                    <a:pt x="596" y="2860"/>
                    <a:pt x="454" y="2996"/>
                  </a:cubicBezTo>
                  <a:cubicBezTo>
                    <a:pt x="200" y="3243"/>
                    <a:pt x="1" y="3367"/>
                    <a:pt x="31" y="3416"/>
                  </a:cubicBezTo>
                  <a:cubicBezTo>
                    <a:pt x="35" y="3424"/>
                    <a:pt x="47" y="3428"/>
                    <a:pt x="65" y="3428"/>
                  </a:cubicBezTo>
                  <a:cubicBezTo>
                    <a:pt x="146" y="3428"/>
                    <a:pt x="350" y="3347"/>
                    <a:pt x="603" y="3170"/>
                  </a:cubicBezTo>
                  <a:cubicBezTo>
                    <a:pt x="776" y="3052"/>
                    <a:pt x="938" y="2916"/>
                    <a:pt x="1086" y="2767"/>
                  </a:cubicBezTo>
                  <a:cubicBezTo>
                    <a:pt x="1225" y="2622"/>
                    <a:pt x="1349" y="2449"/>
                    <a:pt x="1475" y="2275"/>
                  </a:cubicBezTo>
                  <a:cubicBezTo>
                    <a:pt x="1597" y="2106"/>
                    <a:pt x="1706" y="1929"/>
                    <a:pt x="1805" y="1745"/>
                  </a:cubicBezTo>
                  <a:cubicBezTo>
                    <a:pt x="1909" y="1558"/>
                    <a:pt x="2030" y="1383"/>
                    <a:pt x="2109" y="1204"/>
                  </a:cubicBezTo>
                  <a:cubicBezTo>
                    <a:pt x="2199" y="994"/>
                    <a:pt x="2273" y="796"/>
                    <a:pt x="2327" y="626"/>
                  </a:cubicBezTo>
                  <a:cubicBezTo>
                    <a:pt x="2441" y="270"/>
                    <a:pt x="2460" y="23"/>
                    <a:pt x="2389" y="1"/>
                  </a:cubicBezTo>
                  <a:cubicBezTo>
                    <a:pt x="2388" y="1"/>
                    <a:pt x="2387" y="1"/>
                    <a:pt x="23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784" name="Google Shape;1784;p19"/>
            <p:cNvSpPr/>
            <p:nvPr/>
          </p:nvSpPr>
          <p:spPr>
            <a:xfrm>
              <a:off x="1798175" y="4327575"/>
              <a:ext cx="14200" cy="11250"/>
            </a:xfrm>
            <a:custGeom>
              <a:avLst/>
              <a:gdLst/>
              <a:ahLst/>
              <a:cxnLst/>
              <a:rect l="l" t="t" r="r" b="b"/>
              <a:pathLst>
                <a:path w="568" h="450" extrusionOk="0">
                  <a:moveTo>
                    <a:pt x="322" y="0"/>
                  </a:moveTo>
                  <a:cubicBezTo>
                    <a:pt x="316" y="0"/>
                    <a:pt x="310" y="1"/>
                    <a:pt x="304" y="3"/>
                  </a:cubicBezTo>
                  <a:cubicBezTo>
                    <a:pt x="274" y="12"/>
                    <a:pt x="247" y="35"/>
                    <a:pt x="217" y="50"/>
                  </a:cubicBezTo>
                  <a:cubicBezTo>
                    <a:pt x="187" y="67"/>
                    <a:pt x="188" y="121"/>
                    <a:pt x="161" y="142"/>
                  </a:cubicBezTo>
                  <a:cubicBezTo>
                    <a:pt x="135" y="162"/>
                    <a:pt x="105" y="177"/>
                    <a:pt x="86" y="202"/>
                  </a:cubicBezTo>
                  <a:cubicBezTo>
                    <a:pt x="64" y="226"/>
                    <a:pt x="47" y="255"/>
                    <a:pt x="33" y="286"/>
                  </a:cubicBezTo>
                  <a:cubicBezTo>
                    <a:pt x="11" y="343"/>
                    <a:pt x="0" y="382"/>
                    <a:pt x="43" y="416"/>
                  </a:cubicBezTo>
                  <a:cubicBezTo>
                    <a:pt x="71" y="440"/>
                    <a:pt x="108" y="449"/>
                    <a:pt x="147" y="449"/>
                  </a:cubicBezTo>
                  <a:cubicBezTo>
                    <a:pt x="164" y="449"/>
                    <a:pt x="181" y="448"/>
                    <a:pt x="198" y="444"/>
                  </a:cubicBezTo>
                  <a:cubicBezTo>
                    <a:pt x="229" y="442"/>
                    <a:pt x="259" y="436"/>
                    <a:pt x="289" y="428"/>
                  </a:cubicBezTo>
                  <a:cubicBezTo>
                    <a:pt x="312" y="418"/>
                    <a:pt x="326" y="395"/>
                    <a:pt x="349" y="383"/>
                  </a:cubicBezTo>
                  <a:cubicBezTo>
                    <a:pt x="371" y="369"/>
                    <a:pt x="390" y="354"/>
                    <a:pt x="411" y="339"/>
                  </a:cubicBezTo>
                  <a:cubicBezTo>
                    <a:pt x="431" y="324"/>
                    <a:pt x="468" y="335"/>
                    <a:pt x="486" y="319"/>
                  </a:cubicBezTo>
                  <a:cubicBezTo>
                    <a:pt x="505" y="300"/>
                    <a:pt x="522" y="278"/>
                    <a:pt x="536" y="255"/>
                  </a:cubicBezTo>
                  <a:cubicBezTo>
                    <a:pt x="563" y="206"/>
                    <a:pt x="567" y="129"/>
                    <a:pt x="540" y="60"/>
                  </a:cubicBezTo>
                  <a:cubicBezTo>
                    <a:pt x="528" y="28"/>
                    <a:pt x="495" y="22"/>
                    <a:pt x="442" y="22"/>
                  </a:cubicBezTo>
                  <a:cubicBezTo>
                    <a:pt x="437" y="22"/>
                    <a:pt x="431" y="22"/>
                    <a:pt x="424" y="22"/>
                  </a:cubicBezTo>
                  <a:cubicBezTo>
                    <a:pt x="399" y="22"/>
                    <a:pt x="357" y="0"/>
                    <a:pt x="3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785" name="Google Shape;1785;p19"/>
            <p:cNvSpPr/>
            <p:nvPr/>
          </p:nvSpPr>
          <p:spPr>
            <a:xfrm>
              <a:off x="1775450" y="4160950"/>
              <a:ext cx="14900" cy="25300"/>
            </a:xfrm>
            <a:custGeom>
              <a:avLst/>
              <a:gdLst/>
              <a:ahLst/>
              <a:cxnLst/>
              <a:rect l="l" t="t" r="r" b="b"/>
              <a:pathLst>
                <a:path w="596" h="1012" extrusionOk="0">
                  <a:moveTo>
                    <a:pt x="474" y="1"/>
                  </a:moveTo>
                  <a:cubicBezTo>
                    <a:pt x="441" y="1"/>
                    <a:pt x="403" y="47"/>
                    <a:pt x="350" y="114"/>
                  </a:cubicBezTo>
                  <a:cubicBezTo>
                    <a:pt x="322" y="151"/>
                    <a:pt x="252" y="179"/>
                    <a:pt x="222" y="228"/>
                  </a:cubicBezTo>
                  <a:cubicBezTo>
                    <a:pt x="196" y="272"/>
                    <a:pt x="180" y="324"/>
                    <a:pt x="156" y="370"/>
                  </a:cubicBezTo>
                  <a:cubicBezTo>
                    <a:pt x="131" y="416"/>
                    <a:pt x="153" y="481"/>
                    <a:pt x="131" y="530"/>
                  </a:cubicBezTo>
                  <a:cubicBezTo>
                    <a:pt x="109" y="580"/>
                    <a:pt x="82" y="625"/>
                    <a:pt x="66" y="673"/>
                  </a:cubicBezTo>
                  <a:cubicBezTo>
                    <a:pt x="49" y="722"/>
                    <a:pt x="36" y="774"/>
                    <a:pt x="26" y="825"/>
                  </a:cubicBezTo>
                  <a:cubicBezTo>
                    <a:pt x="10" y="921"/>
                    <a:pt x="0" y="984"/>
                    <a:pt x="51" y="1005"/>
                  </a:cubicBezTo>
                  <a:cubicBezTo>
                    <a:pt x="60" y="1009"/>
                    <a:pt x="70" y="1011"/>
                    <a:pt x="80" y="1011"/>
                  </a:cubicBezTo>
                  <a:cubicBezTo>
                    <a:pt x="125" y="1011"/>
                    <a:pt x="180" y="975"/>
                    <a:pt x="236" y="917"/>
                  </a:cubicBezTo>
                  <a:cubicBezTo>
                    <a:pt x="275" y="879"/>
                    <a:pt x="312" y="838"/>
                    <a:pt x="344" y="793"/>
                  </a:cubicBezTo>
                  <a:cubicBezTo>
                    <a:pt x="372" y="752"/>
                    <a:pt x="386" y="697"/>
                    <a:pt x="412" y="651"/>
                  </a:cubicBezTo>
                  <a:cubicBezTo>
                    <a:pt x="436" y="606"/>
                    <a:pt x="451" y="557"/>
                    <a:pt x="473" y="508"/>
                  </a:cubicBezTo>
                  <a:cubicBezTo>
                    <a:pt x="495" y="457"/>
                    <a:pt x="543" y="421"/>
                    <a:pt x="556" y="373"/>
                  </a:cubicBezTo>
                  <a:cubicBezTo>
                    <a:pt x="571" y="321"/>
                    <a:pt x="582" y="268"/>
                    <a:pt x="588" y="215"/>
                  </a:cubicBezTo>
                  <a:cubicBezTo>
                    <a:pt x="596" y="115"/>
                    <a:pt x="556" y="31"/>
                    <a:pt x="487" y="3"/>
                  </a:cubicBezTo>
                  <a:cubicBezTo>
                    <a:pt x="482" y="2"/>
                    <a:pt x="478" y="1"/>
                    <a:pt x="4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786" name="Google Shape;1786;p19"/>
            <p:cNvSpPr/>
            <p:nvPr/>
          </p:nvSpPr>
          <p:spPr>
            <a:xfrm>
              <a:off x="1736325" y="4011300"/>
              <a:ext cx="85175" cy="168675"/>
            </a:xfrm>
            <a:custGeom>
              <a:avLst/>
              <a:gdLst/>
              <a:ahLst/>
              <a:cxnLst/>
              <a:rect l="l" t="t" r="r" b="b"/>
              <a:pathLst>
                <a:path w="3407" h="6747" extrusionOk="0">
                  <a:moveTo>
                    <a:pt x="3336" y="1"/>
                  </a:moveTo>
                  <a:cubicBezTo>
                    <a:pt x="3294" y="1"/>
                    <a:pt x="3017" y="316"/>
                    <a:pt x="2638" y="823"/>
                  </a:cubicBezTo>
                  <a:cubicBezTo>
                    <a:pt x="2450" y="1078"/>
                    <a:pt x="2202" y="1359"/>
                    <a:pt x="1989" y="1700"/>
                  </a:cubicBezTo>
                  <a:cubicBezTo>
                    <a:pt x="1802" y="1991"/>
                    <a:pt x="1628" y="2317"/>
                    <a:pt x="1449" y="2647"/>
                  </a:cubicBezTo>
                  <a:cubicBezTo>
                    <a:pt x="1277" y="2966"/>
                    <a:pt x="1156" y="3316"/>
                    <a:pt x="1008" y="3646"/>
                  </a:cubicBezTo>
                  <a:cubicBezTo>
                    <a:pt x="855" y="3990"/>
                    <a:pt x="705" y="4325"/>
                    <a:pt x="588" y="4651"/>
                  </a:cubicBezTo>
                  <a:cubicBezTo>
                    <a:pt x="447" y="5026"/>
                    <a:pt x="338" y="5380"/>
                    <a:pt x="252" y="5687"/>
                  </a:cubicBezTo>
                  <a:cubicBezTo>
                    <a:pt x="81" y="6317"/>
                    <a:pt x="0" y="6734"/>
                    <a:pt x="49" y="6746"/>
                  </a:cubicBezTo>
                  <a:cubicBezTo>
                    <a:pt x="50" y="6746"/>
                    <a:pt x="51" y="6746"/>
                    <a:pt x="52" y="6746"/>
                  </a:cubicBezTo>
                  <a:cubicBezTo>
                    <a:pt x="109" y="6746"/>
                    <a:pt x="249" y="6350"/>
                    <a:pt x="472" y="5755"/>
                  </a:cubicBezTo>
                  <a:cubicBezTo>
                    <a:pt x="582" y="5461"/>
                    <a:pt x="719" y="5121"/>
                    <a:pt x="873" y="4757"/>
                  </a:cubicBezTo>
                  <a:cubicBezTo>
                    <a:pt x="1001" y="4442"/>
                    <a:pt x="1133" y="4104"/>
                    <a:pt x="1288" y="3769"/>
                  </a:cubicBezTo>
                  <a:cubicBezTo>
                    <a:pt x="1438" y="3447"/>
                    <a:pt x="1592" y="3120"/>
                    <a:pt x="1757" y="2805"/>
                  </a:cubicBezTo>
                  <a:cubicBezTo>
                    <a:pt x="1930" y="2478"/>
                    <a:pt x="2132" y="2176"/>
                    <a:pt x="2304" y="1882"/>
                  </a:cubicBezTo>
                  <a:cubicBezTo>
                    <a:pt x="2499" y="1540"/>
                    <a:pt x="2692" y="1230"/>
                    <a:pt x="2856" y="962"/>
                  </a:cubicBezTo>
                  <a:cubicBezTo>
                    <a:pt x="3197" y="410"/>
                    <a:pt x="3407" y="40"/>
                    <a:pt x="3339" y="1"/>
                  </a:cubicBezTo>
                  <a:cubicBezTo>
                    <a:pt x="3338" y="1"/>
                    <a:pt x="3337" y="1"/>
                    <a:pt x="33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787" name="Google Shape;1787;p19"/>
            <p:cNvSpPr/>
            <p:nvPr/>
          </p:nvSpPr>
          <p:spPr>
            <a:xfrm>
              <a:off x="1777275" y="4145075"/>
              <a:ext cx="79700" cy="165300"/>
            </a:xfrm>
            <a:custGeom>
              <a:avLst/>
              <a:gdLst/>
              <a:ahLst/>
              <a:cxnLst/>
              <a:rect l="l" t="t" r="r" b="b"/>
              <a:pathLst>
                <a:path w="3188" h="6612" extrusionOk="0">
                  <a:moveTo>
                    <a:pt x="3113" y="0"/>
                  </a:moveTo>
                  <a:cubicBezTo>
                    <a:pt x="3074" y="0"/>
                    <a:pt x="2938" y="388"/>
                    <a:pt x="2728" y="977"/>
                  </a:cubicBezTo>
                  <a:cubicBezTo>
                    <a:pt x="2623" y="1264"/>
                    <a:pt x="2468" y="1590"/>
                    <a:pt x="2334" y="1950"/>
                  </a:cubicBezTo>
                  <a:cubicBezTo>
                    <a:pt x="2220" y="2263"/>
                    <a:pt x="2104" y="2597"/>
                    <a:pt x="1970" y="2931"/>
                  </a:cubicBezTo>
                  <a:cubicBezTo>
                    <a:pt x="1842" y="3252"/>
                    <a:pt x="1745" y="3594"/>
                    <a:pt x="1602" y="3909"/>
                  </a:cubicBezTo>
                  <a:cubicBezTo>
                    <a:pt x="1450" y="4233"/>
                    <a:pt x="1287" y="4546"/>
                    <a:pt x="1129" y="4835"/>
                  </a:cubicBezTo>
                  <a:cubicBezTo>
                    <a:pt x="949" y="5175"/>
                    <a:pt x="764" y="5475"/>
                    <a:pt x="602" y="5732"/>
                  </a:cubicBezTo>
                  <a:cubicBezTo>
                    <a:pt x="265" y="6260"/>
                    <a:pt x="1" y="6571"/>
                    <a:pt x="46" y="6609"/>
                  </a:cubicBezTo>
                  <a:cubicBezTo>
                    <a:pt x="48" y="6611"/>
                    <a:pt x="50" y="6612"/>
                    <a:pt x="54" y="6612"/>
                  </a:cubicBezTo>
                  <a:cubicBezTo>
                    <a:pt x="115" y="6612"/>
                    <a:pt x="419" y="6342"/>
                    <a:pt x="791" y="5862"/>
                  </a:cubicBezTo>
                  <a:cubicBezTo>
                    <a:pt x="981" y="5615"/>
                    <a:pt x="1198" y="5321"/>
                    <a:pt x="1395" y="4981"/>
                  </a:cubicBezTo>
                  <a:cubicBezTo>
                    <a:pt x="1571" y="4691"/>
                    <a:pt x="1721" y="4362"/>
                    <a:pt x="1880" y="4033"/>
                  </a:cubicBezTo>
                  <a:cubicBezTo>
                    <a:pt x="2032" y="3714"/>
                    <a:pt x="2168" y="3380"/>
                    <a:pt x="2295" y="3053"/>
                  </a:cubicBezTo>
                  <a:cubicBezTo>
                    <a:pt x="2427" y="2710"/>
                    <a:pt x="2577" y="2383"/>
                    <a:pt x="2679" y="2063"/>
                  </a:cubicBezTo>
                  <a:cubicBezTo>
                    <a:pt x="2801" y="1691"/>
                    <a:pt x="2899" y="1345"/>
                    <a:pt x="2978" y="1046"/>
                  </a:cubicBezTo>
                  <a:cubicBezTo>
                    <a:pt x="3137" y="426"/>
                    <a:pt x="3188" y="11"/>
                    <a:pt x="3114" y="1"/>
                  </a:cubicBezTo>
                  <a:cubicBezTo>
                    <a:pt x="3114" y="0"/>
                    <a:pt x="3114" y="0"/>
                    <a:pt x="31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788" name="Google Shape;1788;p19"/>
            <p:cNvSpPr/>
            <p:nvPr/>
          </p:nvSpPr>
          <p:spPr>
            <a:xfrm>
              <a:off x="1607875" y="4194450"/>
              <a:ext cx="160500" cy="95825"/>
            </a:xfrm>
            <a:custGeom>
              <a:avLst/>
              <a:gdLst/>
              <a:ahLst/>
              <a:cxnLst/>
              <a:rect l="l" t="t" r="r" b="b"/>
              <a:pathLst>
                <a:path w="6420" h="3833" extrusionOk="0">
                  <a:moveTo>
                    <a:pt x="47" y="1"/>
                  </a:moveTo>
                  <a:cubicBezTo>
                    <a:pt x="43" y="1"/>
                    <a:pt x="39" y="2"/>
                    <a:pt x="36" y="5"/>
                  </a:cubicBezTo>
                  <a:cubicBezTo>
                    <a:pt x="1" y="43"/>
                    <a:pt x="271" y="369"/>
                    <a:pt x="748" y="809"/>
                  </a:cubicBezTo>
                  <a:cubicBezTo>
                    <a:pt x="981" y="1022"/>
                    <a:pt x="1255" y="1270"/>
                    <a:pt x="1572" y="1511"/>
                  </a:cubicBezTo>
                  <a:cubicBezTo>
                    <a:pt x="1844" y="1724"/>
                    <a:pt x="2153" y="1920"/>
                    <a:pt x="2464" y="2126"/>
                  </a:cubicBezTo>
                  <a:cubicBezTo>
                    <a:pt x="2765" y="2322"/>
                    <a:pt x="3081" y="2506"/>
                    <a:pt x="3396" y="2679"/>
                  </a:cubicBezTo>
                  <a:cubicBezTo>
                    <a:pt x="3723" y="2859"/>
                    <a:pt x="4036" y="3055"/>
                    <a:pt x="4350" y="3196"/>
                  </a:cubicBezTo>
                  <a:cubicBezTo>
                    <a:pt x="4712" y="3363"/>
                    <a:pt x="5058" y="3497"/>
                    <a:pt x="5355" y="3602"/>
                  </a:cubicBezTo>
                  <a:cubicBezTo>
                    <a:pt x="5812" y="3758"/>
                    <a:pt x="6162" y="3832"/>
                    <a:pt x="6320" y="3832"/>
                  </a:cubicBezTo>
                  <a:cubicBezTo>
                    <a:pt x="6377" y="3832"/>
                    <a:pt x="6409" y="3823"/>
                    <a:pt x="6411" y="3804"/>
                  </a:cubicBezTo>
                  <a:cubicBezTo>
                    <a:pt x="6420" y="3763"/>
                    <a:pt x="6026" y="3620"/>
                    <a:pt x="5444" y="3359"/>
                  </a:cubicBezTo>
                  <a:cubicBezTo>
                    <a:pt x="5160" y="3230"/>
                    <a:pt x="4848" y="3042"/>
                    <a:pt x="4500" y="2865"/>
                  </a:cubicBezTo>
                  <a:cubicBezTo>
                    <a:pt x="4198" y="2716"/>
                    <a:pt x="3877" y="2554"/>
                    <a:pt x="3558" y="2375"/>
                  </a:cubicBezTo>
                  <a:cubicBezTo>
                    <a:pt x="3253" y="2201"/>
                    <a:pt x="2923" y="2056"/>
                    <a:pt x="2625" y="1867"/>
                  </a:cubicBezTo>
                  <a:cubicBezTo>
                    <a:pt x="2317" y="1668"/>
                    <a:pt x="2024" y="1462"/>
                    <a:pt x="1748" y="1264"/>
                  </a:cubicBezTo>
                  <a:cubicBezTo>
                    <a:pt x="1428" y="1041"/>
                    <a:pt x="1140" y="820"/>
                    <a:pt x="894" y="632"/>
                  </a:cubicBezTo>
                  <a:cubicBezTo>
                    <a:pt x="420" y="267"/>
                    <a:pt x="117" y="1"/>
                    <a:pt x="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789" name="Google Shape;1789;p19"/>
            <p:cNvSpPr/>
            <p:nvPr/>
          </p:nvSpPr>
          <p:spPr>
            <a:xfrm>
              <a:off x="1680500" y="3954525"/>
              <a:ext cx="57750" cy="92900"/>
            </a:xfrm>
            <a:custGeom>
              <a:avLst/>
              <a:gdLst/>
              <a:ahLst/>
              <a:cxnLst/>
              <a:rect l="l" t="t" r="r" b="b"/>
              <a:pathLst>
                <a:path w="2310" h="3716" extrusionOk="0">
                  <a:moveTo>
                    <a:pt x="57" y="0"/>
                  </a:moveTo>
                  <a:cubicBezTo>
                    <a:pt x="55" y="0"/>
                    <a:pt x="53" y="1"/>
                    <a:pt x="51" y="1"/>
                  </a:cubicBezTo>
                  <a:cubicBezTo>
                    <a:pt x="1" y="19"/>
                    <a:pt x="35" y="269"/>
                    <a:pt x="130" y="639"/>
                  </a:cubicBezTo>
                  <a:cubicBezTo>
                    <a:pt x="176" y="819"/>
                    <a:pt x="231" y="1031"/>
                    <a:pt x="309" y="1254"/>
                  </a:cubicBezTo>
                  <a:cubicBezTo>
                    <a:pt x="377" y="1446"/>
                    <a:pt x="472" y="1643"/>
                    <a:pt x="565" y="1844"/>
                  </a:cubicBezTo>
                  <a:cubicBezTo>
                    <a:pt x="656" y="2041"/>
                    <a:pt x="758" y="2231"/>
                    <a:pt x="873" y="2415"/>
                  </a:cubicBezTo>
                  <a:cubicBezTo>
                    <a:pt x="989" y="2606"/>
                    <a:pt x="1090" y="2805"/>
                    <a:pt x="1223" y="2966"/>
                  </a:cubicBezTo>
                  <a:cubicBezTo>
                    <a:pt x="1362" y="3137"/>
                    <a:pt x="1518" y="3292"/>
                    <a:pt x="1687" y="3432"/>
                  </a:cubicBezTo>
                  <a:cubicBezTo>
                    <a:pt x="1930" y="3628"/>
                    <a:pt x="2138" y="3716"/>
                    <a:pt x="2235" y="3716"/>
                  </a:cubicBezTo>
                  <a:cubicBezTo>
                    <a:pt x="2263" y="3716"/>
                    <a:pt x="2282" y="3708"/>
                    <a:pt x="2289" y="3694"/>
                  </a:cubicBezTo>
                  <a:cubicBezTo>
                    <a:pt x="2310" y="3659"/>
                    <a:pt x="2111" y="3516"/>
                    <a:pt x="1864" y="3243"/>
                  </a:cubicBezTo>
                  <a:cubicBezTo>
                    <a:pt x="1741" y="3108"/>
                    <a:pt x="1639" y="2921"/>
                    <a:pt x="1508" y="2740"/>
                  </a:cubicBezTo>
                  <a:cubicBezTo>
                    <a:pt x="1395" y="2583"/>
                    <a:pt x="1274" y="2415"/>
                    <a:pt x="1167" y="2233"/>
                  </a:cubicBezTo>
                  <a:cubicBezTo>
                    <a:pt x="1066" y="2058"/>
                    <a:pt x="929" y="1896"/>
                    <a:pt x="840" y="1709"/>
                  </a:cubicBezTo>
                  <a:cubicBezTo>
                    <a:pt x="746" y="1517"/>
                    <a:pt x="670" y="1321"/>
                    <a:pt x="591" y="1140"/>
                  </a:cubicBezTo>
                  <a:lnTo>
                    <a:pt x="345" y="562"/>
                  </a:lnTo>
                  <a:cubicBezTo>
                    <a:pt x="202" y="225"/>
                    <a:pt x="108" y="0"/>
                    <a:pt x="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790" name="Google Shape;1790;p19"/>
            <p:cNvSpPr/>
            <p:nvPr/>
          </p:nvSpPr>
          <p:spPr>
            <a:xfrm>
              <a:off x="1745700" y="3871225"/>
              <a:ext cx="54475" cy="86375"/>
            </a:xfrm>
            <a:custGeom>
              <a:avLst/>
              <a:gdLst/>
              <a:ahLst/>
              <a:cxnLst/>
              <a:rect l="l" t="t" r="r" b="b"/>
              <a:pathLst>
                <a:path w="2179" h="3455" extrusionOk="0">
                  <a:moveTo>
                    <a:pt x="2104" y="0"/>
                  </a:moveTo>
                  <a:cubicBezTo>
                    <a:pt x="2065" y="0"/>
                    <a:pt x="1976" y="206"/>
                    <a:pt x="1824" y="506"/>
                  </a:cubicBezTo>
                  <a:cubicBezTo>
                    <a:pt x="1748" y="658"/>
                    <a:pt x="1622" y="814"/>
                    <a:pt x="1521" y="998"/>
                  </a:cubicBezTo>
                  <a:cubicBezTo>
                    <a:pt x="1437" y="1159"/>
                    <a:pt x="1351" y="1331"/>
                    <a:pt x="1253" y="1501"/>
                  </a:cubicBezTo>
                  <a:cubicBezTo>
                    <a:pt x="1157" y="1664"/>
                    <a:pt x="1096" y="1852"/>
                    <a:pt x="994" y="2013"/>
                  </a:cubicBezTo>
                  <a:cubicBezTo>
                    <a:pt x="887" y="2178"/>
                    <a:pt x="774" y="2336"/>
                    <a:pt x="671" y="2484"/>
                  </a:cubicBezTo>
                  <a:lnTo>
                    <a:pt x="341" y="2954"/>
                  </a:lnTo>
                  <a:cubicBezTo>
                    <a:pt x="142" y="3237"/>
                    <a:pt x="0" y="3411"/>
                    <a:pt x="41" y="3449"/>
                  </a:cubicBezTo>
                  <a:cubicBezTo>
                    <a:pt x="45" y="3453"/>
                    <a:pt x="51" y="3455"/>
                    <a:pt x="58" y="3455"/>
                  </a:cubicBezTo>
                  <a:cubicBezTo>
                    <a:pt x="120" y="3455"/>
                    <a:pt x="296" y="3323"/>
                    <a:pt x="519" y="3099"/>
                  </a:cubicBezTo>
                  <a:cubicBezTo>
                    <a:pt x="660" y="2960"/>
                    <a:pt x="792" y="2814"/>
                    <a:pt x="917" y="2661"/>
                  </a:cubicBezTo>
                  <a:cubicBezTo>
                    <a:pt x="1035" y="2514"/>
                    <a:pt x="1138" y="2344"/>
                    <a:pt x="1253" y="2175"/>
                  </a:cubicBezTo>
                  <a:cubicBezTo>
                    <a:pt x="1362" y="2013"/>
                    <a:pt x="1460" y="1838"/>
                    <a:pt x="1555" y="1668"/>
                  </a:cubicBezTo>
                  <a:cubicBezTo>
                    <a:pt x="1654" y="1491"/>
                    <a:pt x="1774" y="1327"/>
                    <a:pt x="1850" y="1154"/>
                  </a:cubicBezTo>
                  <a:cubicBezTo>
                    <a:pt x="1932" y="974"/>
                    <a:pt x="2003" y="790"/>
                    <a:pt x="2064" y="602"/>
                  </a:cubicBezTo>
                  <a:cubicBezTo>
                    <a:pt x="2172" y="260"/>
                    <a:pt x="2178" y="20"/>
                    <a:pt x="2106" y="1"/>
                  </a:cubicBezTo>
                  <a:cubicBezTo>
                    <a:pt x="2105" y="0"/>
                    <a:pt x="2104" y="0"/>
                    <a:pt x="21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791" name="Google Shape;1791;p19"/>
            <p:cNvSpPr/>
            <p:nvPr/>
          </p:nvSpPr>
          <p:spPr>
            <a:xfrm>
              <a:off x="1597350" y="4148750"/>
              <a:ext cx="32100" cy="45725"/>
            </a:xfrm>
            <a:custGeom>
              <a:avLst/>
              <a:gdLst/>
              <a:ahLst/>
              <a:cxnLst/>
              <a:rect l="l" t="t" r="r" b="b"/>
              <a:pathLst>
                <a:path w="1284" h="1829" extrusionOk="0">
                  <a:moveTo>
                    <a:pt x="24" y="0"/>
                  </a:moveTo>
                  <a:cubicBezTo>
                    <a:pt x="22" y="0"/>
                    <a:pt x="19" y="1"/>
                    <a:pt x="17" y="2"/>
                  </a:cubicBezTo>
                  <a:cubicBezTo>
                    <a:pt x="1" y="9"/>
                    <a:pt x="29" y="132"/>
                    <a:pt x="93" y="314"/>
                  </a:cubicBezTo>
                  <a:cubicBezTo>
                    <a:pt x="126" y="403"/>
                    <a:pt x="149" y="515"/>
                    <a:pt x="202" y="622"/>
                  </a:cubicBezTo>
                  <a:cubicBezTo>
                    <a:pt x="246" y="716"/>
                    <a:pt x="305" y="810"/>
                    <a:pt x="363" y="906"/>
                  </a:cubicBezTo>
                  <a:cubicBezTo>
                    <a:pt x="419" y="999"/>
                    <a:pt x="499" y="1078"/>
                    <a:pt x="564" y="1163"/>
                  </a:cubicBezTo>
                  <a:cubicBezTo>
                    <a:pt x="630" y="1252"/>
                    <a:pt x="697" y="1341"/>
                    <a:pt x="767" y="1417"/>
                  </a:cubicBezTo>
                  <a:cubicBezTo>
                    <a:pt x="839" y="1497"/>
                    <a:pt x="917" y="1574"/>
                    <a:pt x="998" y="1645"/>
                  </a:cubicBezTo>
                  <a:cubicBezTo>
                    <a:pt x="1130" y="1757"/>
                    <a:pt x="1224" y="1828"/>
                    <a:pt x="1256" y="1828"/>
                  </a:cubicBezTo>
                  <a:cubicBezTo>
                    <a:pt x="1260" y="1828"/>
                    <a:pt x="1263" y="1827"/>
                    <a:pt x="1265" y="1825"/>
                  </a:cubicBezTo>
                  <a:cubicBezTo>
                    <a:pt x="1283" y="1803"/>
                    <a:pt x="1201" y="1706"/>
                    <a:pt x="1079" y="1563"/>
                  </a:cubicBezTo>
                  <a:lnTo>
                    <a:pt x="881" y="1316"/>
                  </a:lnTo>
                  <a:cubicBezTo>
                    <a:pt x="818" y="1238"/>
                    <a:pt x="749" y="1159"/>
                    <a:pt x="686" y="1071"/>
                  </a:cubicBezTo>
                  <a:cubicBezTo>
                    <a:pt x="626" y="986"/>
                    <a:pt x="564" y="900"/>
                    <a:pt x="508" y="813"/>
                  </a:cubicBezTo>
                  <a:cubicBezTo>
                    <a:pt x="450" y="722"/>
                    <a:pt x="409" y="622"/>
                    <a:pt x="362" y="536"/>
                  </a:cubicBezTo>
                  <a:lnTo>
                    <a:pt x="212" y="261"/>
                  </a:lnTo>
                  <a:cubicBezTo>
                    <a:pt x="128" y="105"/>
                    <a:pt x="62" y="0"/>
                    <a:pt x="2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792" name="Google Shape;1792;p19"/>
            <p:cNvSpPr/>
            <p:nvPr/>
          </p:nvSpPr>
          <p:spPr>
            <a:xfrm>
              <a:off x="1623350" y="4171425"/>
              <a:ext cx="25850" cy="40025"/>
            </a:xfrm>
            <a:custGeom>
              <a:avLst/>
              <a:gdLst/>
              <a:ahLst/>
              <a:cxnLst/>
              <a:rect l="l" t="t" r="r" b="b"/>
              <a:pathLst>
                <a:path w="1034" h="1601" extrusionOk="0">
                  <a:moveTo>
                    <a:pt x="26" y="1"/>
                  </a:moveTo>
                  <a:cubicBezTo>
                    <a:pt x="23" y="1"/>
                    <a:pt x="20" y="2"/>
                    <a:pt x="17" y="3"/>
                  </a:cubicBezTo>
                  <a:cubicBezTo>
                    <a:pt x="1" y="12"/>
                    <a:pt x="32" y="113"/>
                    <a:pt x="92" y="267"/>
                  </a:cubicBezTo>
                  <a:cubicBezTo>
                    <a:pt x="121" y="341"/>
                    <a:pt x="140" y="436"/>
                    <a:pt x="185" y="526"/>
                  </a:cubicBezTo>
                  <a:cubicBezTo>
                    <a:pt x="221" y="604"/>
                    <a:pt x="270" y="683"/>
                    <a:pt x="317" y="765"/>
                  </a:cubicBezTo>
                  <a:cubicBezTo>
                    <a:pt x="362" y="844"/>
                    <a:pt x="430" y="909"/>
                    <a:pt x="479" y="986"/>
                  </a:cubicBezTo>
                  <a:cubicBezTo>
                    <a:pt x="529" y="1063"/>
                    <a:pt x="580" y="1142"/>
                    <a:pt x="632" y="1211"/>
                  </a:cubicBezTo>
                  <a:cubicBezTo>
                    <a:pt x="693" y="1290"/>
                    <a:pt x="753" y="1362"/>
                    <a:pt x="806" y="1421"/>
                  </a:cubicBezTo>
                  <a:cubicBezTo>
                    <a:pt x="906" y="1529"/>
                    <a:pt x="978" y="1600"/>
                    <a:pt x="1006" y="1600"/>
                  </a:cubicBezTo>
                  <a:cubicBezTo>
                    <a:pt x="1009" y="1600"/>
                    <a:pt x="1011" y="1600"/>
                    <a:pt x="1013" y="1598"/>
                  </a:cubicBezTo>
                  <a:cubicBezTo>
                    <a:pt x="1034" y="1580"/>
                    <a:pt x="981" y="1485"/>
                    <a:pt x="896" y="1348"/>
                  </a:cubicBezTo>
                  <a:cubicBezTo>
                    <a:pt x="850" y="1275"/>
                    <a:pt x="794" y="1183"/>
                    <a:pt x="754" y="1121"/>
                  </a:cubicBezTo>
                  <a:lnTo>
                    <a:pt x="606" y="900"/>
                  </a:lnTo>
                  <a:lnTo>
                    <a:pt x="464" y="674"/>
                  </a:lnTo>
                  <a:cubicBezTo>
                    <a:pt x="418" y="596"/>
                    <a:pt x="385" y="510"/>
                    <a:pt x="343" y="438"/>
                  </a:cubicBezTo>
                  <a:lnTo>
                    <a:pt x="206" y="207"/>
                  </a:lnTo>
                  <a:cubicBezTo>
                    <a:pt x="129" y="81"/>
                    <a:pt x="63" y="1"/>
                    <a:pt x="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793" name="Google Shape;1793;p19"/>
            <p:cNvSpPr/>
            <p:nvPr/>
          </p:nvSpPr>
          <p:spPr>
            <a:xfrm>
              <a:off x="1647250" y="4195475"/>
              <a:ext cx="15600" cy="22025"/>
            </a:xfrm>
            <a:custGeom>
              <a:avLst/>
              <a:gdLst/>
              <a:ahLst/>
              <a:cxnLst/>
              <a:rect l="l" t="t" r="r" b="b"/>
              <a:pathLst>
                <a:path w="624" h="881" extrusionOk="0">
                  <a:moveTo>
                    <a:pt x="35" y="0"/>
                  </a:moveTo>
                  <a:cubicBezTo>
                    <a:pt x="28" y="0"/>
                    <a:pt x="22" y="2"/>
                    <a:pt x="16" y="5"/>
                  </a:cubicBezTo>
                  <a:cubicBezTo>
                    <a:pt x="0" y="14"/>
                    <a:pt x="18" y="71"/>
                    <a:pt x="51" y="157"/>
                  </a:cubicBezTo>
                  <a:cubicBezTo>
                    <a:pt x="67" y="198"/>
                    <a:pt x="70" y="257"/>
                    <a:pt x="96" y="307"/>
                  </a:cubicBezTo>
                  <a:cubicBezTo>
                    <a:pt x="117" y="351"/>
                    <a:pt x="149" y="396"/>
                    <a:pt x="175" y="439"/>
                  </a:cubicBezTo>
                  <a:cubicBezTo>
                    <a:pt x="200" y="483"/>
                    <a:pt x="247" y="512"/>
                    <a:pt x="277" y="555"/>
                  </a:cubicBezTo>
                  <a:cubicBezTo>
                    <a:pt x="307" y="598"/>
                    <a:pt x="334" y="643"/>
                    <a:pt x="365" y="679"/>
                  </a:cubicBezTo>
                  <a:cubicBezTo>
                    <a:pt x="398" y="719"/>
                    <a:pt x="434" y="757"/>
                    <a:pt x="470" y="793"/>
                  </a:cubicBezTo>
                  <a:cubicBezTo>
                    <a:pt x="526" y="845"/>
                    <a:pt x="567" y="880"/>
                    <a:pt x="590" y="880"/>
                  </a:cubicBezTo>
                  <a:cubicBezTo>
                    <a:pt x="595" y="880"/>
                    <a:pt x="599" y="879"/>
                    <a:pt x="603" y="876"/>
                  </a:cubicBezTo>
                  <a:cubicBezTo>
                    <a:pt x="623" y="858"/>
                    <a:pt x="601" y="799"/>
                    <a:pt x="558" y="719"/>
                  </a:cubicBezTo>
                  <a:lnTo>
                    <a:pt x="487" y="588"/>
                  </a:lnTo>
                  <a:cubicBezTo>
                    <a:pt x="435" y="516"/>
                    <a:pt x="435" y="517"/>
                    <a:pt x="401" y="467"/>
                  </a:cubicBezTo>
                  <a:cubicBezTo>
                    <a:pt x="367" y="416"/>
                    <a:pt x="346" y="388"/>
                    <a:pt x="318" y="345"/>
                  </a:cubicBezTo>
                  <a:cubicBezTo>
                    <a:pt x="290" y="302"/>
                    <a:pt x="277" y="253"/>
                    <a:pt x="250" y="215"/>
                  </a:cubicBezTo>
                  <a:cubicBezTo>
                    <a:pt x="220" y="170"/>
                    <a:pt x="190" y="129"/>
                    <a:pt x="162" y="95"/>
                  </a:cubicBezTo>
                  <a:cubicBezTo>
                    <a:pt x="115" y="36"/>
                    <a:pt x="68" y="0"/>
                    <a:pt x="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794" name="Google Shape;1794;p19"/>
            <p:cNvSpPr/>
            <p:nvPr/>
          </p:nvSpPr>
          <p:spPr>
            <a:xfrm>
              <a:off x="1669725" y="4222400"/>
              <a:ext cx="21300" cy="14000"/>
            </a:xfrm>
            <a:custGeom>
              <a:avLst/>
              <a:gdLst/>
              <a:ahLst/>
              <a:cxnLst/>
              <a:rect l="l" t="t" r="r" b="b"/>
              <a:pathLst>
                <a:path w="852" h="560" extrusionOk="0">
                  <a:moveTo>
                    <a:pt x="61" y="1"/>
                  </a:moveTo>
                  <a:cubicBezTo>
                    <a:pt x="39" y="1"/>
                    <a:pt x="21" y="7"/>
                    <a:pt x="12" y="21"/>
                  </a:cubicBezTo>
                  <a:cubicBezTo>
                    <a:pt x="1" y="34"/>
                    <a:pt x="39" y="77"/>
                    <a:pt x="100" y="137"/>
                  </a:cubicBezTo>
                  <a:cubicBezTo>
                    <a:pt x="129" y="167"/>
                    <a:pt x="153" y="216"/>
                    <a:pt x="194" y="250"/>
                  </a:cubicBezTo>
                  <a:cubicBezTo>
                    <a:pt x="230" y="278"/>
                    <a:pt x="272" y="304"/>
                    <a:pt x="312" y="332"/>
                  </a:cubicBezTo>
                  <a:cubicBezTo>
                    <a:pt x="350" y="359"/>
                    <a:pt x="400" y="366"/>
                    <a:pt x="442" y="390"/>
                  </a:cubicBezTo>
                  <a:cubicBezTo>
                    <a:pt x="485" y="416"/>
                    <a:pt x="524" y="445"/>
                    <a:pt x="564" y="465"/>
                  </a:cubicBezTo>
                  <a:cubicBezTo>
                    <a:pt x="606" y="487"/>
                    <a:pt x="650" y="507"/>
                    <a:pt x="695" y="524"/>
                  </a:cubicBezTo>
                  <a:cubicBezTo>
                    <a:pt x="749" y="545"/>
                    <a:pt x="790" y="560"/>
                    <a:pt x="815" y="560"/>
                  </a:cubicBezTo>
                  <a:cubicBezTo>
                    <a:pt x="827" y="560"/>
                    <a:pt x="835" y="556"/>
                    <a:pt x="839" y="548"/>
                  </a:cubicBezTo>
                  <a:cubicBezTo>
                    <a:pt x="851" y="524"/>
                    <a:pt x="813" y="479"/>
                    <a:pt x="749" y="423"/>
                  </a:cubicBezTo>
                  <a:cubicBezTo>
                    <a:pt x="716" y="397"/>
                    <a:pt x="681" y="364"/>
                    <a:pt x="640" y="334"/>
                  </a:cubicBezTo>
                  <a:lnTo>
                    <a:pt x="523" y="261"/>
                  </a:lnTo>
                  <a:lnTo>
                    <a:pt x="406" y="187"/>
                  </a:lnTo>
                  <a:cubicBezTo>
                    <a:pt x="366" y="160"/>
                    <a:pt x="335" y="122"/>
                    <a:pt x="298" y="100"/>
                  </a:cubicBezTo>
                  <a:cubicBezTo>
                    <a:pt x="253" y="74"/>
                    <a:pt x="212" y="49"/>
                    <a:pt x="175" y="33"/>
                  </a:cubicBezTo>
                  <a:cubicBezTo>
                    <a:pt x="132" y="12"/>
                    <a:pt x="92" y="1"/>
                    <a:pt x="6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795" name="Google Shape;1795;p19"/>
            <p:cNvSpPr/>
            <p:nvPr/>
          </p:nvSpPr>
          <p:spPr>
            <a:xfrm>
              <a:off x="1596100" y="4185350"/>
              <a:ext cx="4475" cy="2125"/>
            </a:xfrm>
            <a:custGeom>
              <a:avLst/>
              <a:gdLst/>
              <a:ahLst/>
              <a:cxnLst/>
              <a:rect l="l" t="t" r="r" b="b"/>
              <a:pathLst>
                <a:path w="179" h="85" extrusionOk="0">
                  <a:moveTo>
                    <a:pt x="155" y="1"/>
                  </a:moveTo>
                  <a:cubicBezTo>
                    <a:pt x="127" y="5"/>
                    <a:pt x="97" y="12"/>
                    <a:pt x="70" y="23"/>
                  </a:cubicBezTo>
                  <a:cubicBezTo>
                    <a:pt x="56" y="27"/>
                    <a:pt x="44" y="35"/>
                    <a:pt x="34" y="44"/>
                  </a:cubicBezTo>
                  <a:cubicBezTo>
                    <a:pt x="29" y="48"/>
                    <a:pt x="6" y="61"/>
                    <a:pt x="3" y="63"/>
                  </a:cubicBezTo>
                  <a:cubicBezTo>
                    <a:pt x="0" y="68"/>
                    <a:pt x="3" y="70"/>
                    <a:pt x="3" y="72"/>
                  </a:cubicBezTo>
                  <a:cubicBezTo>
                    <a:pt x="2" y="72"/>
                    <a:pt x="4" y="73"/>
                    <a:pt x="6" y="73"/>
                  </a:cubicBezTo>
                  <a:cubicBezTo>
                    <a:pt x="10" y="73"/>
                    <a:pt x="19" y="71"/>
                    <a:pt x="23" y="71"/>
                  </a:cubicBezTo>
                  <a:cubicBezTo>
                    <a:pt x="24" y="71"/>
                    <a:pt x="24" y="71"/>
                    <a:pt x="25" y="72"/>
                  </a:cubicBezTo>
                  <a:cubicBezTo>
                    <a:pt x="26" y="74"/>
                    <a:pt x="23" y="78"/>
                    <a:pt x="26" y="80"/>
                  </a:cubicBezTo>
                  <a:cubicBezTo>
                    <a:pt x="30" y="83"/>
                    <a:pt x="36" y="84"/>
                    <a:pt x="40" y="84"/>
                  </a:cubicBezTo>
                  <a:cubicBezTo>
                    <a:pt x="42" y="84"/>
                    <a:pt x="45" y="84"/>
                    <a:pt x="48" y="84"/>
                  </a:cubicBezTo>
                  <a:cubicBezTo>
                    <a:pt x="62" y="84"/>
                    <a:pt x="75" y="82"/>
                    <a:pt x="87" y="77"/>
                  </a:cubicBezTo>
                  <a:cubicBezTo>
                    <a:pt x="109" y="69"/>
                    <a:pt x="130" y="59"/>
                    <a:pt x="149" y="47"/>
                  </a:cubicBezTo>
                  <a:cubicBezTo>
                    <a:pt x="155" y="42"/>
                    <a:pt x="164" y="38"/>
                    <a:pt x="169" y="31"/>
                  </a:cubicBezTo>
                  <a:cubicBezTo>
                    <a:pt x="173" y="27"/>
                    <a:pt x="169" y="25"/>
                    <a:pt x="169" y="23"/>
                  </a:cubicBezTo>
                  <a:cubicBezTo>
                    <a:pt x="170" y="20"/>
                    <a:pt x="168" y="17"/>
                    <a:pt x="166" y="14"/>
                  </a:cubicBezTo>
                  <a:cubicBezTo>
                    <a:pt x="165" y="12"/>
                    <a:pt x="179" y="5"/>
                    <a:pt x="175" y="3"/>
                  </a:cubicBezTo>
                  <a:cubicBezTo>
                    <a:pt x="169" y="1"/>
                    <a:pt x="162" y="1"/>
                    <a:pt x="1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796" name="Google Shape;1796;p19"/>
            <p:cNvSpPr/>
            <p:nvPr/>
          </p:nvSpPr>
          <p:spPr>
            <a:xfrm>
              <a:off x="1684250" y="3933375"/>
              <a:ext cx="4800" cy="4875"/>
            </a:xfrm>
            <a:custGeom>
              <a:avLst/>
              <a:gdLst/>
              <a:ahLst/>
              <a:cxnLst/>
              <a:rect l="l" t="t" r="r" b="b"/>
              <a:pathLst>
                <a:path w="192" h="195" extrusionOk="0">
                  <a:moveTo>
                    <a:pt x="104" y="0"/>
                  </a:moveTo>
                  <a:cubicBezTo>
                    <a:pt x="93" y="0"/>
                    <a:pt x="83" y="6"/>
                    <a:pt x="70" y="13"/>
                  </a:cubicBezTo>
                  <a:cubicBezTo>
                    <a:pt x="62" y="19"/>
                    <a:pt x="33" y="17"/>
                    <a:pt x="25" y="24"/>
                  </a:cubicBezTo>
                  <a:cubicBezTo>
                    <a:pt x="18" y="31"/>
                    <a:pt x="17" y="42"/>
                    <a:pt x="11" y="49"/>
                  </a:cubicBezTo>
                  <a:cubicBezTo>
                    <a:pt x="5" y="55"/>
                    <a:pt x="21" y="75"/>
                    <a:pt x="17" y="83"/>
                  </a:cubicBezTo>
                  <a:cubicBezTo>
                    <a:pt x="11" y="91"/>
                    <a:pt x="7" y="99"/>
                    <a:pt x="3" y="109"/>
                  </a:cubicBezTo>
                  <a:cubicBezTo>
                    <a:pt x="0" y="118"/>
                    <a:pt x="0" y="129"/>
                    <a:pt x="2" y="140"/>
                  </a:cubicBezTo>
                  <a:cubicBezTo>
                    <a:pt x="5" y="160"/>
                    <a:pt x="7" y="174"/>
                    <a:pt x="32" y="185"/>
                  </a:cubicBezTo>
                  <a:cubicBezTo>
                    <a:pt x="45" y="192"/>
                    <a:pt x="58" y="195"/>
                    <a:pt x="72" y="195"/>
                  </a:cubicBezTo>
                  <a:cubicBezTo>
                    <a:pt x="83" y="195"/>
                    <a:pt x="94" y="193"/>
                    <a:pt x="105" y="189"/>
                  </a:cubicBezTo>
                  <a:cubicBezTo>
                    <a:pt x="118" y="186"/>
                    <a:pt x="129" y="181"/>
                    <a:pt x="139" y="174"/>
                  </a:cubicBezTo>
                  <a:cubicBezTo>
                    <a:pt x="149" y="167"/>
                    <a:pt x="148" y="156"/>
                    <a:pt x="154" y="148"/>
                  </a:cubicBezTo>
                  <a:cubicBezTo>
                    <a:pt x="160" y="140"/>
                    <a:pt x="164" y="132"/>
                    <a:pt x="167" y="122"/>
                  </a:cubicBezTo>
                  <a:cubicBezTo>
                    <a:pt x="171" y="113"/>
                    <a:pt x="189" y="110"/>
                    <a:pt x="190" y="100"/>
                  </a:cubicBezTo>
                  <a:cubicBezTo>
                    <a:pt x="191" y="90"/>
                    <a:pt x="190" y="77"/>
                    <a:pt x="187" y="66"/>
                  </a:cubicBezTo>
                  <a:cubicBezTo>
                    <a:pt x="174" y="38"/>
                    <a:pt x="149" y="15"/>
                    <a:pt x="119" y="4"/>
                  </a:cubicBezTo>
                  <a:cubicBezTo>
                    <a:pt x="114" y="1"/>
                    <a:pt x="109" y="0"/>
                    <a:pt x="1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797" name="Google Shape;1797;p19"/>
            <p:cNvSpPr/>
            <p:nvPr/>
          </p:nvSpPr>
          <p:spPr>
            <a:xfrm>
              <a:off x="1648675" y="4049325"/>
              <a:ext cx="90025" cy="80150"/>
            </a:xfrm>
            <a:custGeom>
              <a:avLst/>
              <a:gdLst/>
              <a:ahLst/>
              <a:cxnLst/>
              <a:rect l="l" t="t" r="r" b="b"/>
              <a:pathLst>
                <a:path w="3601" h="3206" extrusionOk="0">
                  <a:moveTo>
                    <a:pt x="24" y="1"/>
                  </a:moveTo>
                  <a:cubicBezTo>
                    <a:pt x="23" y="1"/>
                    <a:pt x="22" y="1"/>
                    <a:pt x="21" y="2"/>
                  </a:cubicBezTo>
                  <a:cubicBezTo>
                    <a:pt x="0" y="15"/>
                    <a:pt x="126" y="258"/>
                    <a:pt x="368" y="601"/>
                  </a:cubicBezTo>
                  <a:cubicBezTo>
                    <a:pt x="487" y="768"/>
                    <a:pt x="627" y="961"/>
                    <a:pt x="798" y="1156"/>
                  </a:cubicBezTo>
                  <a:cubicBezTo>
                    <a:pt x="942" y="1325"/>
                    <a:pt x="1113" y="1491"/>
                    <a:pt x="1283" y="1662"/>
                  </a:cubicBezTo>
                  <a:cubicBezTo>
                    <a:pt x="1449" y="1825"/>
                    <a:pt x="1628" y="1981"/>
                    <a:pt x="1806" y="2129"/>
                  </a:cubicBezTo>
                  <a:cubicBezTo>
                    <a:pt x="1993" y="2282"/>
                    <a:pt x="2172" y="2440"/>
                    <a:pt x="2356" y="2567"/>
                  </a:cubicBezTo>
                  <a:cubicBezTo>
                    <a:pt x="2568" y="2716"/>
                    <a:pt x="2773" y="2840"/>
                    <a:pt x="2951" y="2939"/>
                  </a:cubicBezTo>
                  <a:cubicBezTo>
                    <a:pt x="3271" y="3116"/>
                    <a:pt x="3510" y="3205"/>
                    <a:pt x="3575" y="3205"/>
                  </a:cubicBezTo>
                  <a:cubicBezTo>
                    <a:pt x="3586" y="3205"/>
                    <a:pt x="3592" y="3203"/>
                    <a:pt x="3594" y="3198"/>
                  </a:cubicBezTo>
                  <a:cubicBezTo>
                    <a:pt x="3600" y="3178"/>
                    <a:pt x="3360" y="3051"/>
                    <a:pt x="3013" y="2826"/>
                  </a:cubicBezTo>
                  <a:cubicBezTo>
                    <a:pt x="2844" y="2716"/>
                    <a:pt x="2660" y="2568"/>
                    <a:pt x="2458" y="2416"/>
                  </a:cubicBezTo>
                  <a:cubicBezTo>
                    <a:pt x="2281" y="2288"/>
                    <a:pt x="2097" y="2146"/>
                    <a:pt x="1914" y="1994"/>
                  </a:cubicBezTo>
                  <a:cubicBezTo>
                    <a:pt x="1740" y="1847"/>
                    <a:pt x="1552" y="1710"/>
                    <a:pt x="1387" y="1550"/>
                  </a:cubicBezTo>
                  <a:cubicBezTo>
                    <a:pt x="1216" y="1385"/>
                    <a:pt x="1057" y="1216"/>
                    <a:pt x="910" y="1054"/>
                  </a:cubicBezTo>
                  <a:cubicBezTo>
                    <a:pt x="738" y="867"/>
                    <a:pt x="587" y="687"/>
                    <a:pt x="458" y="532"/>
                  </a:cubicBezTo>
                  <a:cubicBezTo>
                    <a:pt x="206" y="221"/>
                    <a:pt x="56" y="1"/>
                    <a:pt x="2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798" name="Google Shape;1798;p19"/>
            <p:cNvSpPr/>
            <p:nvPr/>
          </p:nvSpPr>
          <p:spPr>
            <a:xfrm>
              <a:off x="1735150" y="3993625"/>
              <a:ext cx="80125" cy="140600"/>
            </a:xfrm>
            <a:custGeom>
              <a:avLst/>
              <a:gdLst/>
              <a:ahLst/>
              <a:cxnLst/>
              <a:rect l="l" t="t" r="r" b="b"/>
              <a:pathLst>
                <a:path w="3205" h="5624" extrusionOk="0">
                  <a:moveTo>
                    <a:pt x="3166" y="1"/>
                  </a:moveTo>
                  <a:cubicBezTo>
                    <a:pt x="3154" y="1"/>
                    <a:pt x="3086" y="64"/>
                    <a:pt x="2971" y="167"/>
                  </a:cubicBezTo>
                  <a:cubicBezTo>
                    <a:pt x="2853" y="276"/>
                    <a:pt x="2694" y="447"/>
                    <a:pt x="2512" y="657"/>
                  </a:cubicBezTo>
                  <a:cubicBezTo>
                    <a:pt x="2335" y="865"/>
                    <a:pt x="2119" y="1102"/>
                    <a:pt x="1927" y="1389"/>
                  </a:cubicBezTo>
                  <a:cubicBezTo>
                    <a:pt x="1758" y="1634"/>
                    <a:pt x="1598" y="1908"/>
                    <a:pt x="1439" y="2189"/>
                  </a:cubicBezTo>
                  <a:cubicBezTo>
                    <a:pt x="1288" y="2460"/>
                    <a:pt x="1165" y="2750"/>
                    <a:pt x="1033" y="3030"/>
                  </a:cubicBezTo>
                  <a:cubicBezTo>
                    <a:pt x="895" y="3320"/>
                    <a:pt x="763" y="3606"/>
                    <a:pt x="651" y="3880"/>
                  </a:cubicBezTo>
                  <a:cubicBezTo>
                    <a:pt x="519" y="4197"/>
                    <a:pt x="407" y="4492"/>
                    <a:pt x="313" y="4747"/>
                  </a:cubicBezTo>
                  <a:cubicBezTo>
                    <a:pt x="121" y="5272"/>
                    <a:pt x="1" y="5614"/>
                    <a:pt x="27" y="5624"/>
                  </a:cubicBezTo>
                  <a:cubicBezTo>
                    <a:pt x="27" y="5624"/>
                    <a:pt x="28" y="5624"/>
                    <a:pt x="28" y="5624"/>
                  </a:cubicBezTo>
                  <a:cubicBezTo>
                    <a:pt x="56" y="5624"/>
                    <a:pt x="205" y="5294"/>
                    <a:pt x="419" y="4789"/>
                  </a:cubicBezTo>
                  <a:lnTo>
                    <a:pt x="792" y="3938"/>
                  </a:lnTo>
                  <a:cubicBezTo>
                    <a:pt x="910" y="3668"/>
                    <a:pt x="1033" y="3380"/>
                    <a:pt x="1172" y="3092"/>
                  </a:cubicBezTo>
                  <a:cubicBezTo>
                    <a:pt x="1305" y="2816"/>
                    <a:pt x="1446" y="2538"/>
                    <a:pt x="1593" y="2269"/>
                  </a:cubicBezTo>
                  <a:cubicBezTo>
                    <a:pt x="1748" y="1990"/>
                    <a:pt x="1920" y="1729"/>
                    <a:pt x="2082" y="1485"/>
                  </a:cubicBezTo>
                  <a:cubicBezTo>
                    <a:pt x="2264" y="1199"/>
                    <a:pt x="2452" y="947"/>
                    <a:pt x="2615" y="733"/>
                  </a:cubicBezTo>
                  <a:cubicBezTo>
                    <a:pt x="2959" y="293"/>
                    <a:pt x="3204" y="24"/>
                    <a:pt x="3167" y="1"/>
                  </a:cubicBezTo>
                  <a:cubicBezTo>
                    <a:pt x="3167" y="1"/>
                    <a:pt x="3167" y="1"/>
                    <a:pt x="31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799" name="Google Shape;1799;p19"/>
            <p:cNvSpPr/>
            <p:nvPr/>
          </p:nvSpPr>
          <p:spPr>
            <a:xfrm>
              <a:off x="1765525" y="4196800"/>
              <a:ext cx="4925" cy="9200"/>
            </a:xfrm>
            <a:custGeom>
              <a:avLst/>
              <a:gdLst/>
              <a:ahLst/>
              <a:cxnLst/>
              <a:rect l="l" t="t" r="r" b="b"/>
              <a:pathLst>
                <a:path w="197" h="368" extrusionOk="0">
                  <a:moveTo>
                    <a:pt x="111" y="0"/>
                  </a:moveTo>
                  <a:cubicBezTo>
                    <a:pt x="94" y="0"/>
                    <a:pt x="81" y="18"/>
                    <a:pt x="65" y="44"/>
                  </a:cubicBezTo>
                  <a:cubicBezTo>
                    <a:pt x="55" y="59"/>
                    <a:pt x="25" y="74"/>
                    <a:pt x="18" y="89"/>
                  </a:cubicBezTo>
                  <a:cubicBezTo>
                    <a:pt x="11" y="106"/>
                    <a:pt x="10" y="125"/>
                    <a:pt x="6" y="142"/>
                  </a:cubicBezTo>
                  <a:cubicBezTo>
                    <a:pt x="0" y="159"/>
                    <a:pt x="18" y="181"/>
                    <a:pt x="14" y="198"/>
                  </a:cubicBezTo>
                  <a:cubicBezTo>
                    <a:pt x="10" y="215"/>
                    <a:pt x="6" y="232"/>
                    <a:pt x="3" y="250"/>
                  </a:cubicBezTo>
                  <a:cubicBezTo>
                    <a:pt x="2" y="268"/>
                    <a:pt x="2" y="287"/>
                    <a:pt x="3" y="305"/>
                  </a:cubicBezTo>
                  <a:cubicBezTo>
                    <a:pt x="9" y="339"/>
                    <a:pt x="13" y="361"/>
                    <a:pt x="39" y="366"/>
                  </a:cubicBezTo>
                  <a:cubicBezTo>
                    <a:pt x="42" y="367"/>
                    <a:pt x="46" y="367"/>
                    <a:pt x="49" y="367"/>
                  </a:cubicBezTo>
                  <a:cubicBezTo>
                    <a:pt x="72" y="367"/>
                    <a:pt x="96" y="353"/>
                    <a:pt x="116" y="328"/>
                  </a:cubicBezTo>
                  <a:cubicBezTo>
                    <a:pt x="130" y="313"/>
                    <a:pt x="141" y="298"/>
                    <a:pt x="152" y="280"/>
                  </a:cubicBezTo>
                  <a:cubicBezTo>
                    <a:pt x="157" y="264"/>
                    <a:pt x="161" y="246"/>
                    <a:pt x="164" y="228"/>
                  </a:cubicBezTo>
                  <a:cubicBezTo>
                    <a:pt x="169" y="211"/>
                    <a:pt x="172" y="194"/>
                    <a:pt x="175" y="177"/>
                  </a:cubicBezTo>
                  <a:cubicBezTo>
                    <a:pt x="178" y="157"/>
                    <a:pt x="197" y="142"/>
                    <a:pt x="197" y="126"/>
                  </a:cubicBezTo>
                  <a:cubicBezTo>
                    <a:pt x="197" y="107"/>
                    <a:pt x="195" y="88"/>
                    <a:pt x="191" y="70"/>
                  </a:cubicBezTo>
                  <a:cubicBezTo>
                    <a:pt x="180" y="35"/>
                    <a:pt x="150" y="8"/>
                    <a:pt x="115" y="1"/>
                  </a:cubicBezTo>
                  <a:cubicBezTo>
                    <a:pt x="114" y="1"/>
                    <a:pt x="112" y="0"/>
                    <a:pt x="11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800" name="Google Shape;1800;p19"/>
            <p:cNvSpPr/>
            <p:nvPr/>
          </p:nvSpPr>
          <p:spPr>
            <a:xfrm>
              <a:off x="1762825" y="4236000"/>
              <a:ext cx="9125" cy="30675"/>
            </a:xfrm>
            <a:custGeom>
              <a:avLst/>
              <a:gdLst/>
              <a:ahLst/>
              <a:cxnLst/>
              <a:rect l="l" t="t" r="r" b="b"/>
              <a:pathLst>
                <a:path w="365" h="1227" extrusionOk="0">
                  <a:moveTo>
                    <a:pt x="27" y="0"/>
                  </a:moveTo>
                  <a:cubicBezTo>
                    <a:pt x="24" y="0"/>
                    <a:pt x="21" y="1"/>
                    <a:pt x="18" y="2"/>
                  </a:cubicBezTo>
                  <a:cubicBezTo>
                    <a:pt x="1" y="7"/>
                    <a:pt x="9" y="78"/>
                    <a:pt x="24" y="184"/>
                  </a:cubicBezTo>
                  <a:cubicBezTo>
                    <a:pt x="31" y="237"/>
                    <a:pt x="21" y="304"/>
                    <a:pt x="35" y="370"/>
                  </a:cubicBezTo>
                  <a:cubicBezTo>
                    <a:pt x="46" y="426"/>
                    <a:pt x="63" y="486"/>
                    <a:pt x="77" y="546"/>
                  </a:cubicBezTo>
                  <a:cubicBezTo>
                    <a:pt x="91" y="604"/>
                    <a:pt x="126" y="655"/>
                    <a:pt x="143" y="716"/>
                  </a:cubicBezTo>
                  <a:cubicBezTo>
                    <a:pt x="158" y="776"/>
                    <a:pt x="170" y="836"/>
                    <a:pt x="186" y="890"/>
                  </a:cubicBezTo>
                  <a:cubicBezTo>
                    <a:pt x="205" y="954"/>
                    <a:pt x="224" y="1013"/>
                    <a:pt x="243" y="1064"/>
                  </a:cubicBezTo>
                  <a:cubicBezTo>
                    <a:pt x="280" y="1162"/>
                    <a:pt x="305" y="1226"/>
                    <a:pt x="330" y="1226"/>
                  </a:cubicBezTo>
                  <a:cubicBezTo>
                    <a:pt x="331" y="1226"/>
                    <a:pt x="332" y="1226"/>
                    <a:pt x="333" y="1226"/>
                  </a:cubicBezTo>
                  <a:cubicBezTo>
                    <a:pt x="359" y="1219"/>
                    <a:pt x="365" y="1144"/>
                    <a:pt x="354" y="1035"/>
                  </a:cubicBezTo>
                  <a:cubicBezTo>
                    <a:pt x="348" y="982"/>
                    <a:pt x="344" y="919"/>
                    <a:pt x="333" y="852"/>
                  </a:cubicBezTo>
                  <a:cubicBezTo>
                    <a:pt x="324" y="796"/>
                    <a:pt x="303" y="735"/>
                    <a:pt x="290" y="676"/>
                  </a:cubicBezTo>
                  <a:cubicBezTo>
                    <a:pt x="277" y="618"/>
                    <a:pt x="260" y="562"/>
                    <a:pt x="245" y="501"/>
                  </a:cubicBezTo>
                  <a:cubicBezTo>
                    <a:pt x="228" y="441"/>
                    <a:pt x="227" y="378"/>
                    <a:pt x="211" y="323"/>
                  </a:cubicBezTo>
                  <a:cubicBezTo>
                    <a:pt x="190" y="259"/>
                    <a:pt x="170" y="202"/>
                    <a:pt x="149" y="153"/>
                  </a:cubicBezTo>
                  <a:cubicBezTo>
                    <a:pt x="109" y="59"/>
                    <a:pt x="62" y="0"/>
                    <a:pt x="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801" name="Google Shape;1801;p19"/>
            <p:cNvSpPr/>
            <p:nvPr/>
          </p:nvSpPr>
          <p:spPr>
            <a:xfrm>
              <a:off x="1823250" y="4412475"/>
              <a:ext cx="17825" cy="4950"/>
            </a:xfrm>
            <a:custGeom>
              <a:avLst/>
              <a:gdLst/>
              <a:ahLst/>
              <a:cxnLst/>
              <a:rect l="l" t="t" r="r" b="b"/>
              <a:pathLst>
                <a:path w="713" h="198" extrusionOk="0">
                  <a:moveTo>
                    <a:pt x="489" y="1"/>
                  </a:moveTo>
                  <a:cubicBezTo>
                    <a:pt x="459" y="1"/>
                    <a:pt x="428" y="6"/>
                    <a:pt x="397" y="8"/>
                  </a:cubicBezTo>
                  <a:cubicBezTo>
                    <a:pt x="363" y="9"/>
                    <a:pt x="333" y="35"/>
                    <a:pt x="299" y="38"/>
                  </a:cubicBezTo>
                  <a:cubicBezTo>
                    <a:pt x="264" y="40"/>
                    <a:pt x="230" y="40"/>
                    <a:pt x="197" y="46"/>
                  </a:cubicBezTo>
                  <a:cubicBezTo>
                    <a:pt x="164" y="51"/>
                    <a:pt x="130" y="58"/>
                    <a:pt x="97" y="68"/>
                  </a:cubicBezTo>
                  <a:cubicBezTo>
                    <a:pt x="39" y="84"/>
                    <a:pt x="1" y="96"/>
                    <a:pt x="2" y="123"/>
                  </a:cubicBezTo>
                  <a:cubicBezTo>
                    <a:pt x="5" y="149"/>
                    <a:pt x="47" y="170"/>
                    <a:pt x="108" y="181"/>
                  </a:cubicBezTo>
                  <a:cubicBezTo>
                    <a:pt x="142" y="189"/>
                    <a:pt x="178" y="194"/>
                    <a:pt x="212" y="197"/>
                  </a:cubicBezTo>
                  <a:cubicBezTo>
                    <a:pt x="214" y="197"/>
                    <a:pt x="217" y="197"/>
                    <a:pt x="219" y="197"/>
                  </a:cubicBezTo>
                  <a:cubicBezTo>
                    <a:pt x="250" y="197"/>
                    <a:pt x="282" y="190"/>
                    <a:pt x="313" y="189"/>
                  </a:cubicBezTo>
                  <a:cubicBezTo>
                    <a:pt x="347" y="189"/>
                    <a:pt x="379" y="183"/>
                    <a:pt x="414" y="179"/>
                  </a:cubicBezTo>
                  <a:cubicBezTo>
                    <a:pt x="418" y="179"/>
                    <a:pt x="422" y="179"/>
                    <a:pt x="426" y="179"/>
                  </a:cubicBezTo>
                  <a:cubicBezTo>
                    <a:pt x="450" y="179"/>
                    <a:pt x="474" y="184"/>
                    <a:pt x="496" y="184"/>
                  </a:cubicBezTo>
                  <a:cubicBezTo>
                    <a:pt x="503" y="184"/>
                    <a:pt x="509" y="183"/>
                    <a:pt x="516" y="182"/>
                  </a:cubicBezTo>
                  <a:cubicBezTo>
                    <a:pt x="550" y="175"/>
                    <a:pt x="584" y="167"/>
                    <a:pt x="615" y="155"/>
                  </a:cubicBezTo>
                  <a:cubicBezTo>
                    <a:pt x="675" y="133"/>
                    <a:pt x="712" y="95"/>
                    <a:pt x="707" y="58"/>
                  </a:cubicBezTo>
                  <a:cubicBezTo>
                    <a:pt x="705" y="39"/>
                    <a:pt x="664" y="34"/>
                    <a:pt x="603" y="27"/>
                  </a:cubicBezTo>
                  <a:cubicBezTo>
                    <a:pt x="573" y="24"/>
                    <a:pt x="536" y="1"/>
                    <a:pt x="498" y="1"/>
                  </a:cubicBezTo>
                  <a:cubicBezTo>
                    <a:pt x="495" y="1"/>
                    <a:pt x="492" y="1"/>
                    <a:pt x="48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802" name="Google Shape;1802;p19"/>
            <p:cNvSpPr/>
            <p:nvPr/>
          </p:nvSpPr>
          <p:spPr>
            <a:xfrm>
              <a:off x="1804750" y="3788625"/>
              <a:ext cx="4725" cy="27125"/>
            </a:xfrm>
            <a:custGeom>
              <a:avLst/>
              <a:gdLst/>
              <a:ahLst/>
              <a:cxnLst/>
              <a:rect l="l" t="t" r="r" b="b"/>
              <a:pathLst>
                <a:path w="189" h="1085" extrusionOk="0">
                  <a:moveTo>
                    <a:pt x="53" y="0"/>
                  </a:moveTo>
                  <a:cubicBezTo>
                    <a:pt x="51" y="0"/>
                    <a:pt x="50" y="0"/>
                    <a:pt x="48" y="0"/>
                  </a:cubicBezTo>
                  <a:cubicBezTo>
                    <a:pt x="30" y="3"/>
                    <a:pt x="29" y="65"/>
                    <a:pt x="25" y="159"/>
                  </a:cubicBezTo>
                  <a:cubicBezTo>
                    <a:pt x="22" y="205"/>
                    <a:pt x="0" y="258"/>
                    <a:pt x="0" y="315"/>
                  </a:cubicBezTo>
                  <a:cubicBezTo>
                    <a:pt x="3" y="388"/>
                    <a:pt x="3" y="411"/>
                    <a:pt x="6" y="468"/>
                  </a:cubicBezTo>
                  <a:cubicBezTo>
                    <a:pt x="6" y="520"/>
                    <a:pt x="30" y="570"/>
                    <a:pt x="29" y="622"/>
                  </a:cubicBezTo>
                  <a:cubicBezTo>
                    <a:pt x="29" y="672"/>
                    <a:pt x="28" y="715"/>
                    <a:pt x="26" y="775"/>
                  </a:cubicBezTo>
                  <a:cubicBezTo>
                    <a:pt x="29" y="817"/>
                    <a:pt x="30" y="865"/>
                    <a:pt x="33" y="929"/>
                  </a:cubicBezTo>
                  <a:cubicBezTo>
                    <a:pt x="41" y="1021"/>
                    <a:pt x="44" y="1083"/>
                    <a:pt x="71" y="1084"/>
                  </a:cubicBezTo>
                  <a:cubicBezTo>
                    <a:pt x="72" y="1084"/>
                    <a:pt x="72" y="1084"/>
                    <a:pt x="73" y="1084"/>
                  </a:cubicBezTo>
                  <a:cubicBezTo>
                    <a:pt x="98" y="1084"/>
                    <a:pt x="126" y="1025"/>
                    <a:pt x="148" y="934"/>
                  </a:cubicBezTo>
                  <a:cubicBezTo>
                    <a:pt x="161" y="882"/>
                    <a:pt x="171" y="829"/>
                    <a:pt x="179" y="777"/>
                  </a:cubicBezTo>
                  <a:cubicBezTo>
                    <a:pt x="184" y="727"/>
                    <a:pt x="180" y="671"/>
                    <a:pt x="182" y="619"/>
                  </a:cubicBezTo>
                  <a:cubicBezTo>
                    <a:pt x="184" y="566"/>
                    <a:pt x="180" y="514"/>
                    <a:pt x="179" y="460"/>
                  </a:cubicBezTo>
                  <a:cubicBezTo>
                    <a:pt x="176" y="407"/>
                    <a:pt x="188" y="352"/>
                    <a:pt x="182" y="302"/>
                  </a:cubicBezTo>
                  <a:cubicBezTo>
                    <a:pt x="176" y="249"/>
                    <a:pt x="165" y="197"/>
                    <a:pt x="153" y="145"/>
                  </a:cubicBezTo>
                  <a:cubicBezTo>
                    <a:pt x="128" y="56"/>
                    <a:pt x="89" y="0"/>
                    <a:pt x="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803" name="Google Shape;1803;p19"/>
            <p:cNvSpPr/>
            <p:nvPr/>
          </p:nvSpPr>
          <p:spPr>
            <a:xfrm>
              <a:off x="1818275" y="37987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close/>
                </a:path>
              </a:pathLst>
            </a:custGeom>
            <a:solidFill>
              <a:schemeClr val="dk2"/>
            </a:solidFill>
            <a:ln w="25" cap="flat" cmpd="sng">
              <a:solidFill>
                <a:srgbClr val="9B9595"/>
              </a:solidFill>
              <a:prstDash val="solid"/>
              <a:miter lim="136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804" name="Google Shape;1804;p19"/>
            <p:cNvSpPr/>
            <p:nvPr/>
          </p:nvSpPr>
          <p:spPr>
            <a:xfrm>
              <a:off x="1692325" y="3912900"/>
              <a:ext cx="13550" cy="5900"/>
            </a:xfrm>
            <a:custGeom>
              <a:avLst/>
              <a:gdLst/>
              <a:ahLst/>
              <a:cxnLst/>
              <a:rect l="l" t="t" r="r" b="b"/>
              <a:pathLst>
                <a:path w="542" h="236" extrusionOk="0">
                  <a:moveTo>
                    <a:pt x="370" y="0"/>
                  </a:moveTo>
                  <a:cubicBezTo>
                    <a:pt x="368" y="0"/>
                    <a:pt x="366" y="1"/>
                    <a:pt x="364" y="1"/>
                  </a:cubicBezTo>
                  <a:cubicBezTo>
                    <a:pt x="337" y="6"/>
                    <a:pt x="311" y="12"/>
                    <a:pt x="285" y="20"/>
                  </a:cubicBezTo>
                  <a:cubicBezTo>
                    <a:pt x="258" y="25"/>
                    <a:pt x="239" y="54"/>
                    <a:pt x="213" y="62"/>
                  </a:cubicBezTo>
                  <a:cubicBezTo>
                    <a:pt x="187" y="69"/>
                    <a:pt x="161" y="78"/>
                    <a:pt x="135" y="88"/>
                  </a:cubicBezTo>
                  <a:cubicBezTo>
                    <a:pt x="111" y="99"/>
                    <a:pt x="88" y="112"/>
                    <a:pt x="66" y="129"/>
                  </a:cubicBezTo>
                  <a:cubicBezTo>
                    <a:pt x="25" y="159"/>
                    <a:pt x="1" y="179"/>
                    <a:pt x="13" y="204"/>
                  </a:cubicBezTo>
                  <a:cubicBezTo>
                    <a:pt x="24" y="227"/>
                    <a:pt x="57" y="235"/>
                    <a:pt x="100" y="235"/>
                  </a:cubicBezTo>
                  <a:cubicBezTo>
                    <a:pt x="103" y="235"/>
                    <a:pt x="106" y="235"/>
                    <a:pt x="110" y="235"/>
                  </a:cubicBezTo>
                  <a:cubicBezTo>
                    <a:pt x="137" y="235"/>
                    <a:pt x="163" y="232"/>
                    <a:pt x="189" y="230"/>
                  </a:cubicBezTo>
                  <a:cubicBezTo>
                    <a:pt x="213" y="226"/>
                    <a:pt x="235" y="213"/>
                    <a:pt x="261" y="208"/>
                  </a:cubicBezTo>
                  <a:lnTo>
                    <a:pt x="332" y="186"/>
                  </a:lnTo>
                  <a:cubicBezTo>
                    <a:pt x="344" y="182"/>
                    <a:pt x="357" y="182"/>
                    <a:pt x="370" y="182"/>
                  </a:cubicBezTo>
                  <a:cubicBezTo>
                    <a:pt x="383" y="182"/>
                    <a:pt x="396" y="182"/>
                    <a:pt x="407" y="178"/>
                  </a:cubicBezTo>
                  <a:cubicBezTo>
                    <a:pt x="431" y="170"/>
                    <a:pt x="454" y="159"/>
                    <a:pt x="476" y="147"/>
                  </a:cubicBezTo>
                  <a:cubicBezTo>
                    <a:pt x="517" y="121"/>
                    <a:pt x="542" y="82"/>
                    <a:pt x="536" y="46"/>
                  </a:cubicBezTo>
                  <a:cubicBezTo>
                    <a:pt x="533" y="28"/>
                    <a:pt x="501" y="23"/>
                    <a:pt x="452" y="20"/>
                  </a:cubicBezTo>
                  <a:cubicBezTo>
                    <a:pt x="429" y="19"/>
                    <a:pt x="398" y="0"/>
                    <a:pt x="3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805" name="Google Shape;1805;p19"/>
            <p:cNvSpPr/>
            <p:nvPr/>
          </p:nvSpPr>
          <p:spPr>
            <a:xfrm>
              <a:off x="1694950" y="3899775"/>
              <a:ext cx="24350" cy="8800"/>
            </a:xfrm>
            <a:custGeom>
              <a:avLst/>
              <a:gdLst/>
              <a:ahLst/>
              <a:cxnLst/>
              <a:rect l="l" t="t" r="r" b="b"/>
              <a:pathLst>
                <a:path w="974" h="352" extrusionOk="0">
                  <a:moveTo>
                    <a:pt x="932" y="1"/>
                  </a:moveTo>
                  <a:cubicBezTo>
                    <a:pt x="906" y="1"/>
                    <a:pt x="864" y="8"/>
                    <a:pt x="812" y="17"/>
                  </a:cubicBezTo>
                  <a:cubicBezTo>
                    <a:pt x="769" y="24"/>
                    <a:pt x="715" y="16"/>
                    <a:pt x="664" y="28"/>
                  </a:cubicBezTo>
                  <a:cubicBezTo>
                    <a:pt x="621" y="39"/>
                    <a:pt x="573" y="57"/>
                    <a:pt x="528" y="72"/>
                  </a:cubicBezTo>
                  <a:cubicBezTo>
                    <a:pt x="482" y="85"/>
                    <a:pt x="445" y="121"/>
                    <a:pt x="397" y="136"/>
                  </a:cubicBezTo>
                  <a:cubicBezTo>
                    <a:pt x="351" y="152"/>
                    <a:pt x="304" y="163"/>
                    <a:pt x="261" y="181"/>
                  </a:cubicBezTo>
                  <a:cubicBezTo>
                    <a:pt x="212" y="200"/>
                    <a:pt x="167" y="219"/>
                    <a:pt x="129" y="237"/>
                  </a:cubicBezTo>
                  <a:cubicBezTo>
                    <a:pt x="51" y="275"/>
                    <a:pt x="0" y="301"/>
                    <a:pt x="9" y="327"/>
                  </a:cubicBezTo>
                  <a:cubicBezTo>
                    <a:pt x="15" y="344"/>
                    <a:pt x="43" y="351"/>
                    <a:pt x="87" y="351"/>
                  </a:cubicBezTo>
                  <a:cubicBezTo>
                    <a:pt x="110" y="351"/>
                    <a:pt x="136" y="349"/>
                    <a:pt x="165" y="346"/>
                  </a:cubicBezTo>
                  <a:cubicBezTo>
                    <a:pt x="208" y="342"/>
                    <a:pt x="258" y="336"/>
                    <a:pt x="310" y="324"/>
                  </a:cubicBezTo>
                  <a:cubicBezTo>
                    <a:pt x="355" y="314"/>
                    <a:pt x="401" y="294"/>
                    <a:pt x="446" y="280"/>
                  </a:cubicBezTo>
                  <a:cubicBezTo>
                    <a:pt x="493" y="268"/>
                    <a:pt x="536" y="250"/>
                    <a:pt x="583" y="235"/>
                  </a:cubicBezTo>
                  <a:cubicBezTo>
                    <a:pt x="630" y="219"/>
                    <a:pt x="681" y="218"/>
                    <a:pt x="723" y="200"/>
                  </a:cubicBezTo>
                  <a:cubicBezTo>
                    <a:pt x="768" y="182"/>
                    <a:pt x="812" y="162"/>
                    <a:pt x="854" y="139"/>
                  </a:cubicBezTo>
                  <a:cubicBezTo>
                    <a:pt x="931" y="95"/>
                    <a:pt x="974" y="45"/>
                    <a:pt x="960" y="10"/>
                  </a:cubicBezTo>
                  <a:cubicBezTo>
                    <a:pt x="957" y="4"/>
                    <a:pt x="948" y="1"/>
                    <a:pt x="93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806" name="Google Shape;1806;p19"/>
            <p:cNvSpPr/>
            <p:nvPr/>
          </p:nvSpPr>
          <p:spPr>
            <a:xfrm>
              <a:off x="1708750" y="3887350"/>
              <a:ext cx="12525" cy="4975"/>
            </a:xfrm>
            <a:custGeom>
              <a:avLst/>
              <a:gdLst/>
              <a:ahLst/>
              <a:cxnLst/>
              <a:rect l="l" t="t" r="r" b="b"/>
              <a:pathLst>
                <a:path w="501" h="199" extrusionOk="0">
                  <a:moveTo>
                    <a:pt x="343" y="0"/>
                  </a:moveTo>
                  <a:cubicBezTo>
                    <a:pt x="321" y="0"/>
                    <a:pt x="296" y="7"/>
                    <a:pt x="273" y="9"/>
                  </a:cubicBezTo>
                  <a:cubicBezTo>
                    <a:pt x="250" y="10"/>
                    <a:pt x="230" y="36"/>
                    <a:pt x="206" y="40"/>
                  </a:cubicBezTo>
                  <a:cubicBezTo>
                    <a:pt x="182" y="43"/>
                    <a:pt x="157" y="43"/>
                    <a:pt x="135" y="48"/>
                  </a:cubicBezTo>
                  <a:cubicBezTo>
                    <a:pt x="112" y="54"/>
                    <a:pt x="89" y="62"/>
                    <a:pt x="67" y="71"/>
                  </a:cubicBezTo>
                  <a:cubicBezTo>
                    <a:pt x="28" y="88"/>
                    <a:pt x="1" y="100"/>
                    <a:pt x="5" y="127"/>
                  </a:cubicBezTo>
                  <a:cubicBezTo>
                    <a:pt x="9" y="153"/>
                    <a:pt x="40" y="173"/>
                    <a:pt x="85" y="184"/>
                  </a:cubicBezTo>
                  <a:cubicBezTo>
                    <a:pt x="108" y="191"/>
                    <a:pt x="133" y="195"/>
                    <a:pt x="159" y="198"/>
                  </a:cubicBezTo>
                  <a:cubicBezTo>
                    <a:pt x="182" y="197"/>
                    <a:pt x="205" y="194"/>
                    <a:pt x="228" y="190"/>
                  </a:cubicBezTo>
                  <a:cubicBezTo>
                    <a:pt x="253" y="188"/>
                    <a:pt x="276" y="184"/>
                    <a:pt x="299" y="180"/>
                  </a:cubicBezTo>
                  <a:cubicBezTo>
                    <a:pt x="304" y="179"/>
                    <a:pt x="309" y="179"/>
                    <a:pt x="314" y="179"/>
                  </a:cubicBezTo>
                  <a:cubicBezTo>
                    <a:pt x="328" y="179"/>
                    <a:pt x="342" y="182"/>
                    <a:pt x="356" y="182"/>
                  </a:cubicBezTo>
                  <a:cubicBezTo>
                    <a:pt x="361" y="182"/>
                    <a:pt x="365" y="181"/>
                    <a:pt x="370" y="180"/>
                  </a:cubicBezTo>
                  <a:cubicBezTo>
                    <a:pt x="394" y="173"/>
                    <a:pt x="416" y="164"/>
                    <a:pt x="438" y="152"/>
                  </a:cubicBezTo>
                  <a:cubicBezTo>
                    <a:pt x="479" y="130"/>
                    <a:pt x="501" y="92"/>
                    <a:pt x="494" y="55"/>
                  </a:cubicBezTo>
                  <a:cubicBezTo>
                    <a:pt x="491" y="36"/>
                    <a:pt x="463" y="30"/>
                    <a:pt x="419" y="26"/>
                  </a:cubicBezTo>
                  <a:cubicBezTo>
                    <a:pt x="397" y="22"/>
                    <a:pt x="370" y="0"/>
                    <a:pt x="3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807" name="Google Shape;1807;p19"/>
            <p:cNvSpPr/>
            <p:nvPr/>
          </p:nvSpPr>
          <p:spPr>
            <a:xfrm>
              <a:off x="1719800" y="3875600"/>
              <a:ext cx="5750" cy="4675"/>
            </a:xfrm>
            <a:custGeom>
              <a:avLst/>
              <a:gdLst/>
              <a:ahLst/>
              <a:cxnLst/>
              <a:rect l="l" t="t" r="r" b="b"/>
              <a:pathLst>
                <a:path w="230" h="187" extrusionOk="0">
                  <a:moveTo>
                    <a:pt x="138" y="1"/>
                  </a:moveTo>
                  <a:cubicBezTo>
                    <a:pt x="123" y="1"/>
                    <a:pt x="109" y="19"/>
                    <a:pt x="97" y="21"/>
                  </a:cubicBezTo>
                  <a:cubicBezTo>
                    <a:pt x="83" y="21"/>
                    <a:pt x="70" y="22"/>
                    <a:pt x="56" y="26"/>
                  </a:cubicBezTo>
                  <a:cubicBezTo>
                    <a:pt x="42" y="33"/>
                    <a:pt x="32" y="41"/>
                    <a:pt x="22" y="53"/>
                  </a:cubicBezTo>
                  <a:cubicBezTo>
                    <a:pt x="6" y="75"/>
                    <a:pt x="0" y="91"/>
                    <a:pt x="18" y="112"/>
                  </a:cubicBezTo>
                  <a:cubicBezTo>
                    <a:pt x="34" y="128"/>
                    <a:pt x="53" y="143"/>
                    <a:pt x="74" y="154"/>
                  </a:cubicBezTo>
                  <a:lnTo>
                    <a:pt x="97" y="173"/>
                  </a:lnTo>
                  <a:cubicBezTo>
                    <a:pt x="98" y="174"/>
                    <a:pt x="99" y="174"/>
                    <a:pt x="100" y="174"/>
                  </a:cubicBezTo>
                  <a:cubicBezTo>
                    <a:pt x="103" y="174"/>
                    <a:pt x="105" y="172"/>
                    <a:pt x="107" y="172"/>
                  </a:cubicBezTo>
                  <a:cubicBezTo>
                    <a:pt x="108" y="172"/>
                    <a:pt x="108" y="173"/>
                    <a:pt x="109" y="173"/>
                  </a:cubicBezTo>
                  <a:cubicBezTo>
                    <a:pt x="110" y="174"/>
                    <a:pt x="111" y="174"/>
                    <a:pt x="112" y="174"/>
                  </a:cubicBezTo>
                  <a:cubicBezTo>
                    <a:pt x="115" y="174"/>
                    <a:pt x="117" y="173"/>
                    <a:pt x="120" y="173"/>
                  </a:cubicBezTo>
                  <a:cubicBezTo>
                    <a:pt x="121" y="173"/>
                    <a:pt x="122" y="173"/>
                    <a:pt x="123" y="173"/>
                  </a:cubicBezTo>
                  <a:cubicBezTo>
                    <a:pt x="127" y="173"/>
                    <a:pt x="128" y="187"/>
                    <a:pt x="131" y="187"/>
                  </a:cubicBezTo>
                  <a:cubicBezTo>
                    <a:pt x="131" y="187"/>
                    <a:pt x="131" y="187"/>
                    <a:pt x="131" y="187"/>
                  </a:cubicBezTo>
                  <a:lnTo>
                    <a:pt x="149" y="175"/>
                  </a:lnTo>
                  <a:cubicBezTo>
                    <a:pt x="172" y="157"/>
                    <a:pt x="195" y="138"/>
                    <a:pt x="217" y="116"/>
                  </a:cubicBezTo>
                  <a:cubicBezTo>
                    <a:pt x="229" y="102"/>
                    <a:pt x="225" y="86"/>
                    <a:pt x="210" y="63"/>
                  </a:cubicBezTo>
                  <a:cubicBezTo>
                    <a:pt x="205" y="52"/>
                    <a:pt x="201" y="22"/>
                    <a:pt x="186" y="14"/>
                  </a:cubicBezTo>
                  <a:cubicBezTo>
                    <a:pt x="172" y="7"/>
                    <a:pt x="157" y="3"/>
                    <a:pt x="142" y="1"/>
                  </a:cubicBezTo>
                  <a:cubicBezTo>
                    <a:pt x="141" y="1"/>
                    <a:pt x="139" y="1"/>
                    <a:pt x="1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808" name="Google Shape;1808;p19"/>
            <p:cNvSpPr/>
            <p:nvPr/>
          </p:nvSpPr>
          <p:spPr>
            <a:xfrm>
              <a:off x="1831150" y="4426225"/>
              <a:ext cx="8425" cy="10950"/>
            </a:xfrm>
            <a:custGeom>
              <a:avLst/>
              <a:gdLst/>
              <a:ahLst/>
              <a:cxnLst/>
              <a:rect l="l" t="t" r="r" b="b"/>
              <a:pathLst>
                <a:path w="337" h="438" extrusionOk="0">
                  <a:moveTo>
                    <a:pt x="71" y="1"/>
                  </a:moveTo>
                  <a:cubicBezTo>
                    <a:pt x="48" y="1"/>
                    <a:pt x="29" y="8"/>
                    <a:pt x="14" y="23"/>
                  </a:cubicBezTo>
                  <a:cubicBezTo>
                    <a:pt x="1" y="37"/>
                    <a:pt x="13" y="63"/>
                    <a:pt x="33" y="104"/>
                  </a:cubicBezTo>
                  <a:cubicBezTo>
                    <a:pt x="42" y="123"/>
                    <a:pt x="38" y="157"/>
                    <a:pt x="50" y="180"/>
                  </a:cubicBezTo>
                  <a:lnTo>
                    <a:pt x="91" y="236"/>
                  </a:lnTo>
                  <a:cubicBezTo>
                    <a:pt x="103" y="255"/>
                    <a:pt x="134" y="262"/>
                    <a:pt x="147" y="281"/>
                  </a:cubicBezTo>
                  <a:lnTo>
                    <a:pt x="183" y="340"/>
                  </a:lnTo>
                  <a:cubicBezTo>
                    <a:pt x="197" y="359"/>
                    <a:pt x="213" y="378"/>
                    <a:pt x="230" y="394"/>
                  </a:cubicBezTo>
                  <a:cubicBezTo>
                    <a:pt x="254" y="420"/>
                    <a:pt x="271" y="438"/>
                    <a:pt x="290" y="438"/>
                  </a:cubicBezTo>
                  <a:cubicBezTo>
                    <a:pt x="294" y="438"/>
                    <a:pt x="299" y="437"/>
                    <a:pt x="303" y="435"/>
                  </a:cubicBezTo>
                  <a:cubicBezTo>
                    <a:pt x="328" y="424"/>
                    <a:pt x="336" y="387"/>
                    <a:pt x="329" y="338"/>
                  </a:cubicBezTo>
                  <a:cubicBezTo>
                    <a:pt x="327" y="312"/>
                    <a:pt x="321" y="286"/>
                    <a:pt x="313" y="260"/>
                  </a:cubicBezTo>
                  <a:cubicBezTo>
                    <a:pt x="301" y="237"/>
                    <a:pt x="288" y="216"/>
                    <a:pt x="273" y="195"/>
                  </a:cubicBezTo>
                  <a:cubicBezTo>
                    <a:pt x="260" y="173"/>
                    <a:pt x="245" y="153"/>
                    <a:pt x="228" y="132"/>
                  </a:cubicBezTo>
                  <a:cubicBezTo>
                    <a:pt x="213" y="111"/>
                    <a:pt x="208" y="82"/>
                    <a:pt x="192" y="64"/>
                  </a:cubicBezTo>
                  <a:cubicBezTo>
                    <a:pt x="173" y="46"/>
                    <a:pt x="151" y="30"/>
                    <a:pt x="129" y="17"/>
                  </a:cubicBezTo>
                  <a:cubicBezTo>
                    <a:pt x="109" y="6"/>
                    <a:pt x="89" y="1"/>
                    <a:pt x="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809" name="Google Shape;1809;p19"/>
            <p:cNvSpPr/>
            <p:nvPr/>
          </p:nvSpPr>
          <p:spPr>
            <a:xfrm>
              <a:off x="1890825" y="4306950"/>
              <a:ext cx="4775" cy="4175"/>
            </a:xfrm>
            <a:custGeom>
              <a:avLst/>
              <a:gdLst/>
              <a:ahLst/>
              <a:cxnLst/>
              <a:rect l="l" t="t" r="r" b="b"/>
              <a:pathLst>
                <a:path w="191" h="167" extrusionOk="0">
                  <a:moveTo>
                    <a:pt x="86" y="1"/>
                  </a:moveTo>
                  <a:cubicBezTo>
                    <a:pt x="73" y="1"/>
                    <a:pt x="60" y="6"/>
                    <a:pt x="51" y="15"/>
                  </a:cubicBezTo>
                  <a:cubicBezTo>
                    <a:pt x="43" y="22"/>
                    <a:pt x="16" y="26"/>
                    <a:pt x="11" y="33"/>
                  </a:cubicBezTo>
                  <a:cubicBezTo>
                    <a:pt x="6" y="40"/>
                    <a:pt x="7" y="48"/>
                    <a:pt x="3" y="56"/>
                  </a:cubicBezTo>
                  <a:cubicBezTo>
                    <a:pt x="1" y="63"/>
                    <a:pt x="21" y="75"/>
                    <a:pt x="20" y="83"/>
                  </a:cubicBezTo>
                  <a:cubicBezTo>
                    <a:pt x="17" y="92"/>
                    <a:pt x="13" y="98"/>
                    <a:pt x="13" y="107"/>
                  </a:cubicBezTo>
                  <a:cubicBezTo>
                    <a:pt x="14" y="115"/>
                    <a:pt x="16" y="124"/>
                    <a:pt x="20" y="133"/>
                  </a:cubicBezTo>
                  <a:cubicBezTo>
                    <a:pt x="26" y="150"/>
                    <a:pt x="43" y="162"/>
                    <a:pt x="62" y="164"/>
                  </a:cubicBezTo>
                  <a:cubicBezTo>
                    <a:pt x="69" y="166"/>
                    <a:pt x="77" y="167"/>
                    <a:pt x="85" y="167"/>
                  </a:cubicBezTo>
                  <a:cubicBezTo>
                    <a:pt x="101" y="167"/>
                    <a:pt x="118" y="163"/>
                    <a:pt x="133" y="154"/>
                  </a:cubicBezTo>
                  <a:cubicBezTo>
                    <a:pt x="144" y="150"/>
                    <a:pt x="153" y="143"/>
                    <a:pt x="161" y="137"/>
                  </a:cubicBezTo>
                  <a:cubicBezTo>
                    <a:pt x="168" y="130"/>
                    <a:pt x="166" y="120"/>
                    <a:pt x="168" y="113"/>
                  </a:cubicBezTo>
                  <a:cubicBezTo>
                    <a:pt x="171" y="105"/>
                    <a:pt x="172" y="98"/>
                    <a:pt x="174" y="90"/>
                  </a:cubicBezTo>
                  <a:cubicBezTo>
                    <a:pt x="175" y="82"/>
                    <a:pt x="190" y="77"/>
                    <a:pt x="189" y="68"/>
                  </a:cubicBezTo>
                  <a:cubicBezTo>
                    <a:pt x="187" y="59"/>
                    <a:pt x="183" y="49"/>
                    <a:pt x="178" y="43"/>
                  </a:cubicBezTo>
                  <a:cubicBezTo>
                    <a:pt x="155" y="19"/>
                    <a:pt x="126" y="6"/>
                    <a:pt x="95" y="2"/>
                  </a:cubicBezTo>
                  <a:cubicBezTo>
                    <a:pt x="92" y="1"/>
                    <a:pt x="89" y="1"/>
                    <a:pt x="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810" name="Google Shape;1810;p19"/>
            <p:cNvSpPr/>
            <p:nvPr/>
          </p:nvSpPr>
          <p:spPr>
            <a:xfrm>
              <a:off x="1879725" y="4226900"/>
              <a:ext cx="5025" cy="10700"/>
            </a:xfrm>
            <a:custGeom>
              <a:avLst/>
              <a:gdLst/>
              <a:ahLst/>
              <a:cxnLst/>
              <a:rect l="l" t="t" r="r" b="b"/>
              <a:pathLst>
                <a:path w="201" h="428" extrusionOk="0">
                  <a:moveTo>
                    <a:pt x="128" y="1"/>
                  </a:moveTo>
                  <a:cubicBezTo>
                    <a:pt x="113" y="1"/>
                    <a:pt x="96" y="19"/>
                    <a:pt x="75" y="48"/>
                  </a:cubicBezTo>
                  <a:cubicBezTo>
                    <a:pt x="64" y="64"/>
                    <a:pt x="33" y="78"/>
                    <a:pt x="23" y="101"/>
                  </a:cubicBezTo>
                  <a:cubicBezTo>
                    <a:pt x="15" y="123"/>
                    <a:pt x="10" y="145"/>
                    <a:pt x="6" y="167"/>
                  </a:cubicBezTo>
                  <a:cubicBezTo>
                    <a:pt x="0" y="188"/>
                    <a:pt x="19" y="213"/>
                    <a:pt x="17" y="235"/>
                  </a:cubicBezTo>
                  <a:cubicBezTo>
                    <a:pt x="12" y="257"/>
                    <a:pt x="11" y="278"/>
                    <a:pt x="10" y="300"/>
                  </a:cubicBezTo>
                  <a:cubicBezTo>
                    <a:pt x="11" y="323"/>
                    <a:pt x="15" y="345"/>
                    <a:pt x="22" y="367"/>
                  </a:cubicBezTo>
                  <a:cubicBezTo>
                    <a:pt x="34" y="403"/>
                    <a:pt x="43" y="427"/>
                    <a:pt x="67" y="427"/>
                  </a:cubicBezTo>
                  <a:cubicBezTo>
                    <a:pt x="68" y="427"/>
                    <a:pt x="70" y="427"/>
                    <a:pt x="71" y="427"/>
                  </a:cubicBezTo>
                  <a:cubicBezTo>
                    <a:pt x="98" y="424"/>
                    <a:pt x="119" y="398"/>
                    <a:pt x="137" y="364"/>
                  </a:cubicBezTo>
                  <a:cubicBezTo>
                    <a:pt x="146" y="345"/>
                    <a:pt x="154" y="326"/>
                    <a:pt x="161" y="307"/>
                  </a:cubicBezTo>
                  <a:cubicBezTo>
                    <a:pt x="168" y="289"/>
                    <a:pt x="164" y="270"/>
                    <a:pt x="168" y="253"/>
                  </a:cubicBezTo>
                  <a:cubicBezTo>
                    <a:pt x="173" y="214"/>
                    <a:pt x="173" y="216"/>
                    <a:pt x="176" y="197"/>
                  </a:cubicBezTo>
                  <a:cubicBezTo>
                    <a:pt x="180" y="178"/>
                    <a:pt x="198" y="163"/>
                    <a:pt x="199" y="146"/>
                  </a:cubicBezTo>
                  <a:cubicBezTo>
                    <a:pt x="201" y="126"/>
                    <a:pt x="201" y="107"/>
                    <a:pt x="198" y="88"/>
                  </a:cubicBezTo>
                  <a:cubicBezTo>
                    <a:pt x="194" y="49"/>
                    <a:pt x="169" y="17"/>
                    <a:pt x="134" y="2"/>
                  </a:cubicBezTo>
                  <a:cubicBezTo>
                    <a:pt x="132" y="1"/>
                    <a:pt x="130" y="1"/>
                    <a:pt x="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811" name="Google Shape;1811;p19"/>
            <p:cNvSpPr/>
            <p:nvPr/>
          </p:nvSpPr>
          <p:spPr>
            <a:xfrm>
              <a:off x="1832375" y="4059700"/>
              <a:ext cx="6775" cy="10550"/>
            </a:xfrm>
            <a:custGeom>
              <a:avLst/>
              <a:gdLst/>
              <a:ahLst/>
              <a:cxnLst/>
              <a:rect l="l" t="t" r="r" b="b"/>
              <a:pathLst>
                <a:path w="271" h="422" extrusionOk="0">
                  <a:moveTo>
                    <a:pt x="58" y="0"/>
                  </a:moveTo>
                  <a:cubicBezTo>
                    <a:pt x="48" y="0"/>
                    <a:pt x="37" y="2"/>
                    <a:pt x="27" y="5"/>
                  </a:cubicBezTo>
                  <a:cubicBezTo>
                    <a:pt x="9" y="12"/>
                    <a:pt x="10" y="40"/>
                    <a:pt x="13" y="83"/>
                  </a:cubicBezTo>
                  <a:cubicBezTo>
                    <a:pt x="16" y="105"/>
                    <a:pt x="1" y="136"/>
                    <a:pt x="9" y="160"/>
                  </a:cubicBezTo>
                  <a:cubicBezTo>
                    <a:pt x="16" y="182"/>
                    <a:pt x="25" y="204"/>
                    <a:pt x="36" y="225"/>
                  </a:cubicBezTo>
                  <a:cubicBezTo>
                    <a:pt x="46" y="246"/>
                    <a:pt x="76" y="256"/>
                    <a:pt x="88" y="276"/>
                  </a:cubicBezTo>
                  <a:cubicBezTo>
                    <a:pt x="98" y="297"/>
                    <a:pt x="109" y="317"/>
                    <a:pt x="122" y="336"/>
                  </a:cubicBezTo>
                  <a:cubicBezTo>
                    <a:pt x="136" y="355"/>
                    <a:pt x="151" y="372"/>
                    <a:pt x="169" y="388"/>
                  </a:cubicBezTo>
                  <a:cubicBezTo>
                    <a:pt x="192" y="408"/>
                    <a:pt x="211" y="422"/>
                    <a:pt x="228" y="422"/>
                  </a:cubicBezTo>
                  <a:cubicBezTo>
                    <a:pt x="234" y="422"/>
                    <a:pt x="240" y="420"/>
                    <a:pt x="246" y="415"/>
                  </a:cubicBezTo>
                  <a:cubicBezTo>
                    <a:pt x="268" y="400"/>
                    <a:pt x="271" y="365"/>
                    <a:pt x="264" y="324"/>
                  </a:cubicBezTo>
                  <a:cubicBezTo>
                    <a:pt x="261" y="301"/>
                    <a:pt x="257" y="279"/>
                    <a:pt x="250" y="257"/>
                  </a:cubicBezTo>
                  <a:cubicBezTo>
                    <a:pt x="245" y="237"/>
                    <a:pt x="228" y="220"/>
                    <a:pt x="220" y="201"/>
                  </a:cubicBezTo>
                  <a:cubicBezTo>
                    <a:pt x="212" y="181"/>
                    <a:pt x="201" y="165"/>
                    <a:pt x="190" y="145"/>
                  </a:cubicBezTo>
                  <a:cubicBezTo>
                    <a:pt x="181" y="126"/>
                    <a:pt x="185" y="100"/>
                    <a:pt x="174" y="84"/>
                  </a:cubicBezTo>
                  <a:cubicBezTo>
                    <a:pt x="162" y="65"/>
                    <a:pt x="148" y="47"/>
                    <a:pt x="133" y="32"/>
                  </a:cubicBezTo>
                  <a:cubicBezTo>
                    <a:pt x="113" y="12"/>
                    <a:pt x="86" y="0"/>
                    <a:pt x="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812" name="Google Shape;1812;p19"/>
            <p:cNvSpPr/>
            <p:nvPr/>
          </p:nvSpPr>
          <p:spPr>
            <a:xfrm>
              <a:off x="1639650" y="3984725"/>
              <a:ext cx="4950" cy="5000"/>
            </a:xfrm>
            <a:custGeom>
              <a:avLst/>
              <a:gdLst/>
              <a:ahLst/>
              <a:cxnLst/>
              <a:rect l="l" t="t" r="r" b="b"/>
              <a:pathLst>
                <a:path w="198" h="200" extrusionOk="0">
                  <a:moveTo>
                    <a:pt x="96" y="1"/>
                  </a:moveTo>
                  <a:cubicBezTo>
                    <a:pt x="93" y="1"/>
                    <a:pt x="90" y="1"/>
                    <a:pt x="87" y="1"/>
                  </a:cubicBezTo>
                  <a:cubicBezTo>
                    <a:pt x="56" y="9"/>
                    <a:pt x="29" y="28"/>
                    <a:pt x="11" y="56"/>
                  </a:cubicBezTo>
                  <a:cubicBezTo>
                    <a:pt x="0" y="71"/>
                    <a:pt x="4" y="84"/>
                    <a:pt x="11" y="105"/>
                  </a:cubicBezTo>
                  <a:cubicBezTo>
                    <a:pt x="15" y="114"/>
                    <a:pt x="8" y="143"/>
                    <a:pt x="14" y="151"/>
                  </a:cubicBezTo>
                  <a:cubicBezTo>
                    <a:pt x="19" y="159"/>
                    <a:pt x="29" y="163"/>
                    <a:pt x="36" y="170"/>
                  </a:cubicBezTo>
                  <a:cubicBezTo>
                    <a:pt x="37" y="172"/>
                    <a:pt x="40" y="173"/>
                    <a:pt x="44" y="173"/>
                  </a:cubicBezTo>
                  <a:cubicBezTo>
                    <a:pt x="51" y="173"/>
                    <a:pt x="60" y="170"/>
                    <a:pt x="66" y="170"/>
                  </a:cubicBezTo>
                  <a:cubicBezTo>
                    <a:pt x="69" y="170"/>
                    <a:pt x="71" y="170"/>
                    <a:pt x="72" y="172"/>
                  </a:cubicBezTo>
                  <a:cubicBezTo>
                    <a:pt x="79" y="178"/>
                    <a:pt x="86" y="185"/>
                    <a:pt x="94" y="191"/>
                  </a:cubicBezTo>
                  <a:cubicBezTo>
                    <a:pt x="104" y="195"/>
                    <a:pt x="115" y="197"/>
                    <a:pt x="126" y="199"/>
                  </a:cubicBezTo>
                  <a:cubicBezTo>
                    <a:pt x="130" y="199"/>
                    <a:pt x="134" y="199"/>
                    <a:pt x="137" y="199"/>
                  </a:cubicBezTo>
                  <a:cubicBezTo>
                    <a:pt x="152" y="199"/>
                    <a:pt x="164" y="196"/>
                    <a:pt x="177" y="178"/>
                  </a:cubicBezTo>
                  <a:cubicBezTo>
                    <a:pt x="192" y="158"/>
                    <a:pt x="198" y="132"/>
                    <a:pt x="194" y="106"/>
                  </a:cubicBezTo>
                  <a:cubicBezTo>
                    <a:pt x="192" y="94"/>
                    <a:pt x="190" y="82"/>
                    <a:pt x="186" y="69"/>
                  </a:cubicBezTo>
                  <a:cubicBezTo>
                    <a:pt x="180" y="60"/>
                    <a:pt x="169" y="57"/>
                    <a:pt x="162" y="49"/>
                  </a:cubicBezTo>
                  <a:cubicBezTo>
                    <a:pt x="156" y="43"/>
                    <a:pt x="147" y="37"/>
                    <a:pt x="139" y="32"/>
                  </a:cubicBezTo>
                  <a:cubicBezTo>
                    <a:pt x="131" y="27"/>
                    <a:pt x="131" y="9"/>
                    <a:pt x="121" y="5"/>
                  </a:cubicBezTo>
                  <a:cubicBezTo>
                    <a:pt x="113" y="2"/>
                    <a:pt x="105" y="1"/>
                    <a:pt x="9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813" name="Google Shape;1813;p19"/>
            <p:cNvSpPr/>
            <p:nvPr/>
          </p:nvSpPr>
          <p:spPr>
            <a:xfrm>
              <a:off x="1631475" y="4312100"/>
              <a:ext cx="121950" cy="77175"/>
            </a:xfrm>
            <a:custGeom>
              <a:avLst/>
              <a:gdLst/>
              <a:ahLst/>
              <a:cxnLst/>
              <a:rect l="l" t="t" r="r" b="b"/>
              <a:pathLst>
                <a:path w="4878" h="3087" extrusionOk="0">
                  <a:moveTo>
                    <a:pt x="18" y="1"/>
                  </a:moveTo>
                  <a:cubicBezTo>
                    <a:pt x="14" y="1"/>
                    <a:pt x="11" y="2"/>
                    <a:pt x="10" y="4"/>
                  </a:cubicBezTo>
                  <a:cubicBezTo>
                    <a:pt x="0" y="19"/>
                    <a:pt x="221" y="259"/>
                    <a:pt x="586" y="597"/>
                  </a:cubicBezTo>
                  <a:cubicBezTo>
                    <a:pt x="765" y="761"/>
                    <a:pt x="964" y="965"/>
                    <a:pt x="1206" y="1155"/>
                  </a:cubicBezTo>
                  <a:cubicBezTo>
                    <a:pt x="1412" y="1321"/>
                    <a:pt x="1644" y="1482"/>
                    <a:pt x="1880" y="1647"/>
                  </a:cubicBezTo>
                  <a:cubicBezTo>
                    <a:pt x="2109" y="1803"/>
                    <a:pt x="2357" y="1936"/>
                    <a:pt x="2595" y="2076"/>
                  </a:cubicBezTo>
                  <a:cubicBezTo>
                    <a:pt x="2843" y="2221"/>
                    <a:pt x="3089" y="2361"/>
                    <a:pt x="3326" y="2478"/>
                  </a:cubicBezTo>
                  <a:cubicBezTo>
                    <a:pt x="3600" y="2616"/>
                    <a:pt x="3860" y="2730"/>
                    <a:pt x="4084" y="2822"/>
                  </a:cubicBezTo>
                  <a:cubicBezTo>
                    <a:pt x="4503" y="2991"/>
                    <a:pt x="4796" y="3087"/>
                    <a:pt x="4855" y="3087"/>
                  </a:cubicBezTo>
                  <a:cubicBezTo>
                    <a:pt x="4862" y="3087"/>
                    <a:pt x="4865" y="3086"/>
                    <a:pt x="4866" y="3083"/>
                  </a:cubicBezTo>
                  <a:cubicBezTo>
                    <a:pt x="4877" y="3056"/>
                    <a:pt x="4579" y="2929"/>
                    <a:pt x="4130" y="2717"/>
                  </a:cubicBezTo>
                  <a:cubicBezTo>
                    <a:pt x="3912" y="2613"/>
                    <a:pt x="3660" y="2486"/>
                    <a:pt x="3393" y="2342"/>
                  </a:cubicBezTo>
                  <a:cubicBezTo>
                    <a:pt x="3161" y="2221"/>
                    <a:pt x="2916" y="2088"/>
                    <a:pt x="2672" y="1943"/>
                  </a:cubicBezTo>
                  <a:cubicBezTo>
                    <a:pt x="2437" y="1802"/>
                    <a:pt x="2200" y="1655"/>
                    <a:pt x="1974" y="1501"/>
                  </a:cubicBezTo>
                  <a:cubicBezTo>
                    <a:pt x="1739" y="1340"/>
                    <a:pt x="1521" y="1166"/>
                    <a:pt x="1314" y="1007"/>
                  </a:cubicBezTo>
                  <a:cubicBezTo>
                    <a:pt x="1070" y="826"/>
                    <a:pt x="852" y="648"/>
                    <a:pt x="667" y="496"/>
                  </a:cubicBezTo>
                  <a:cubicBezTo>
                    <a:pt x="308" y="201"/>
                    <a:pt x="68" y="1"/>
                    <a:pt x="1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814" name="Google Shape;1814;p19"/>
            <p:cNvSpPr/>
            <p:nvPr/>
          </p:nvSpPr>
          <p:spPr>
            <a:xfrm>
              <a:off x="1753775" y="4377700"/>
              <a:ext cx="26050" cy="24450"/>
            </a:xfrm>
            <a:custGeom>
              <a:avLst/>
              <a:gdLst/>
              <a:ahLst/>
              <a:cxnLst/>
              <a:rect l="l" t="t" r="r" b="b"/>
              <a:pathLst>
                <a:path w="1042" h="978" extrusionOk="0">
                  <a:moveTo>
                    <a:pt x="42" y="1"/>
                  </a:moveTo>
                  <a:cubicBezTo>
                    <a:pt x="29" y="1"/>
                    <a:pt x="19" y="4"/>
                    <a:pt x="12" y="12"/>
                  </a:cubicBezTo>
                  <a:cubicBezTo>
                    <a:pt x="0" y="27"/>
                    <a:pt x="52" y="87"/>
                    <a:pt x="130" y="179"/>
                  </a:cubicBezTo>
                  <a:cubicBezTo>
                    <a:pt x="166" y="222"/>
                    <a:pt x="198" y="289"/>
                    <a:pt x="248" y="342"/>
                  </a:cubicBezTo>
                  <a:cubicBezTo>
                    <a:pt x="308" y="401"/>
                    <a:pt x="338" y="429"/>
                    <a:pt x="391" y="481"/>
                  </a:cubicBezTo>
                  <a:cubicBezTo>
                    <a:pt x="438" y="528"/>
                    <a:pt x="502" y="558"/>
                    <a:pt x="550" y="604"/>
                  </a:cubicBezTo>
                  <a:lnTo>
                    <a:pt x="693" y="742"/>
                  </a:lnTo>
                  <a:cubicBezTo>
                    <a:pt x="749" y="791"/>
                    <a:pt x="800" y="834"/>
                    <a:pt x="847" y="870"/>
                  </a:cubicBezTo>
                  <a:cubicBezTo>
                    <a:pt x="928" y="934"/>
                    <a:pt x="984" y="978"/>
                    <a:pt x="1011" y="978"/>
                  </a:cubicBezTo>
                  <a:cubicBezTo>
                    <a:pt x="1016" y="978"/>
                    <a:pt x="1020" y="976"/>
                    <a:pt x="1023" y="973"/>
                  </a:cubicBezTo>
                  <a:cubicBezTo>
                    <a:pt x="1042" y="954"/>
                    <a:pt x="1002" y="883"/>
                    <a:pt x="927" y="788"/>
                  </a:cubicBezTo>
                  <a:cubicBezTo>
                    <a:pt x="890" y="743"/>
                    <a:pt x="849" y="687"/>
                    <a:pt x="799" y="633"/>
                  </a:cubicBezTo>
                  <a:cubicBezTo>
                    <a:pt x="757" y="585"/>
                    <a:pt x="704" y="541"/>
                    <a:pt x="656" y="492"/>
                  </a:cubicBezTo>
                  <a:lnTo>
                    <a:pt x="510" y="354"/>
                  </a:lnTo>
                  <a:cubicBezTo>
                    <a:pt x="460" y="307"/>
                    <a:pt x="420" y="250"/>
                    <a:pt x="372" y="207"/>
                  </a:cubicBezTo>
                  <a:cubicBezTo>
                    <a:pt x="316" y="160"/>
                    <a:pt x="263" y="116"/>
                    <a:pt x="216" y="82"/>
                  </a:cubicBezTo>
                  <a:cubicBezTo>
                    <a:pt x="142" y="30"/>
                    <a:pt x="80" y="1"/>
                    <a:pt x="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815" name="Google Shape;1815;p19"/>
            <p:cNvSpPr/>
            <p:nvPr/>
          </p:nvSpPr>
          <p:spPr>
            <a:xfrm>
              <a:off x="1778125" y="4391900"/>
              <a:ext cx="15500" cy="16650"/>
            </a:xfrm>
            <a:custGeom>
              <a:avLst/>
              <a:gdLst/>
              <a:ahLst/>
              <a:cxnLst/>
              <a:rect l="l" t="t" r="r" b="b"/>
              <a:pathLst>
                <a:path w="620" h="666" extrusionOk="0">
                  <a:moveTo>
                    <a:pt x="64" y="1"/>
                  </a:moveTo>
                  <a:cubicBezTo>
                    <a:pt x="40" y="1"/>
                    <a:pt x="22" y="8"/>
                    <a:pt x="13" y="22"/>
                  </a:cubicBezTo>
                  <a:cubicBezTo>
                    <a:pt x="1" y="37"/>
                    <a:pt x="35" y="74"/>
                    <a:pt x="83" y="131"/>
                  </a:cubicBezTo>
                  <a:cubicBezTo>
                    <a:pt x="106" y="159"/>
                    <a:pt x="121" y="205"/>
                    <a:pt x="149" y="239"/>
                  </a:cubicBezTo>
                  <a:lnTo>
                    <a:pt x="234" y="326"/>
                  </a:lnTo>
                  <a:cubicBezTo>
                    <a:pt x="260" y="356"/>
                    <a:pt x="303" y="371"/>
                    <a:pt x="331" y="401"/>
                  </a:cubicBezTo>
                  <a:lnTo>
                    <a:pt x="407" y="497"/>
                  </a:lnTo>
                  <a:lnTo>
                    <a:pt x="490" y="587"/>
                  </a:lnTo>
                  <a:cubicBezTo>
                    <a:pt x="534" y="633"/>
                    <a:pt x="565" y="666"/>
                    <a:pt x="586" y="666"/>
                  </a:cubicBezTo>
                  <a:cubicBezTo>
                    <a:pt x="590" y="666"/>
                    <a:pt x="593" y="665"/>
                    <a:pt x="596" y="663"/>
                  </a:cubicBezTo>
                  <a:cubicBezTo>
                    <a:pt x="620" y="648"/>
                    <a:pt x="613" y="593"/>
                    <a:pt x="583" y="521"/>
                  </a:cubicBezTo>
                  <a:cubicBezTo>
                    <a:pt x="568" y="480"/>
                    <a:pt x="549" y="441"/>
                    <a:pt x="526" y="403"/>
                  </a:cubicBezTo>
                  <a:cubicBezTo>
                    <a:pt x="501" y="367"/>
                    <a:pt x="474" y="333"/>
                    <a:pt x="445" y="302"/>
                  </a:cubicBezTo>
                  <a:cubicBezTo>
                    <a:pt x="418" y="268"/>
                    <a:pt x="389" y="236"/>
                    <a:pt x="358" y="206"/>
                  </a:cubicBezTo>
                  <a:cubicBezTo>
                    <a:pt x="327" y="175"/>
                    <a:pt x="306" y="133"/>
                    <a:pt x="273" y="107"/>
                  </a:cubicBezTo>
                  <a:cubicBezTo>
                    <a:pt x="239" y="78"/>
                    <a:pt x="204" y="54"/>
                    <a:pt x="166" y="32"/>
                  </a:cubicBezTo>
                  <a:cubicBezTo>
                    <a:pt x="127" y="11"/>
                    <a:pt x="91" y="1"/>
                    <a:pt x="6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816" name="Google Shape;1816;p19"/>
            <p:cNvSpPr/>
            <p:nvPr/>
          </p:nvSpPr>
          <p:spPr>
            <a:xfrm>
              <a:off x="1616200" y="4292925"/>
              <a:ext cx="4575" cy="4800"/>
            </a:xfrm>
            <a:custGeom>
              <a:avLst/>
              <a:gdLst/>
              <a:ahLst/>
              <a:cxnLst/>
              <a:rect l="l" t="t" r="r" b="b"/>
              <a:pathLst>
                <a:path w="183" h="192" extrusionOk="0">
                  <a:moveTo>
                    <a:pt x="110" y="1"/>
                  </a:moveTo>
                  <a:cubicBezTo>
                    <a:pt x="89" y="1"/>
                    <a:pt x="58" y="14"/>
                    <a:pt x="32" y="35"/>
                  </a:cubicBezTo>
                  <a:cubicBezTo>
                    <a:pt x="17" y="46"/>
                    <a:pt x="15" y="60"/>
                    <a:pt x="15" y="80"/>
                  </a:cubicBezTo>
                  <a:cubicBezTo>
                    <a:pt x="14" y="90"/>
                    <a:pt x="0" y="114"/>
                    <a:pt x="2" y="122"/>
                  </a:cubicBezTo>
                  <a:cubicBezTo>
                    <a:pt x="4" y="131"/>
                    <a:pt x="13" y="136"/>
                    <a:pt x="15" y="144"/>
                  </a:cubicBezTo>
                  <a:cubicBezTo>
                    <a:pt x="19" y="152"/>
                    <a:pt x="43" y="146"/>
                    <a:pt x="48" y="152"/>
                  </a:cubicBezTo>
                  <a:cubicBezTo>
                    <a:pt x="53" y="159"/>
                    <a:pt x="56" y="169"/>
                    <a:pt x="63" y="174"/>
                  </a:cubicBezTo>
                  <a:cubicBezTo>
                    <a:pt x="70" y="180"/>
                    <a:pt x="79" y="184"/>
                    <a:pt x="88" y="186"/>
                  </a:cubicBezTo>
                  <a:cubicBezTo>
                    <a:pt x="94" y="189"/>
                    <a:pt x="101" y="191"/>
                    <a:pt x="108" y="191"/>
                  </a:cubicBezTo>
                  <a:cubicBezTo>
                    <a:pt x="120" y="191"/>
                    <a:pt x="131" y="187"/>
                    <a:pt x="141" y="178"/>
                  </a:cubicBezTo>
                  <a:cubicBezTo>
                    <a:pt x="161" y="163"/>
                    <a:pt x="173" y="141"/>
                    <a:pt x="179" y="117"/>
                  </a:cubicBezTo>
                  <a:cubicBezTo>
                    <a:pt x="182" y="105"/>
                    <a:pt x="183" y="92"/>
                    <a:pt x="183" y="81"/>
                  </a:cubicBezTo>
                  <a:cubicBezTo>
                    <a:pt x="182" y="72"/>
                    <a:pt x="172" y="68"/>
                    <a:pt x="169" y="58"/>
                  </a:cubicBezTo>
                  <a:cubicBezTo>
                    <a:pt x="164" y="51"/>
                    <a:pt x="158" y="45"/>
                    <a:pt x="153" y="38"/>
                  </a:cubicBezTo>
                  <a:cubicBezTo>
                    <a:pt x="148" y="31"/>
                    <a:pt x="153" y="16"/>
                    <a:pt x="146" y="11"/>
                  </a:cubicBezTo>
                  <a:cubicBezTo>
                    <a:pt x="137" y="5"/>
                    <a:pt x="127" y="2"/>
                    <a:pt x="116" y="1"/>
                  </a:cubicBezTo>
                  <a:cubicBezTo>
                    <a:pt x="114" y="1"/>
                    <a:pt x="112" y="1"/>
                    <a:pt x="1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817" name="Google Shape;1817;p19"/>
            <p:cNvSpPr/>
            <p:nvPr/>
          </p:nvSpPr>
          <p:spPr>
            <a:xfrm>
              <a:off x="1752500" y="4317950"/>
              <a:ext cx="4700" cy="3750"/>
            </a:xfrm>
            <a:custGeom>
              <a:avLst/>
              <a:gdLst/>
              <a:ahLst/>
              <a:cxnLst/>
              <a:rect l="l" t="t" r="r" b="b"/>
              <a:pathLst>
                <a:path w="188" h="150" extrusionOk="0">
                  <a:moveTo>
                    <a:pt x="102" y="1"/>
                  </a:moveTo>
                  <a:cubicBezTo>
                    <a:pt x="93" y="1"/>
                    <a:pt x="83" y="2"/>
                    <a:pt x="73" y="3"/>
                  </a:cubicBezTo>
                  <a:cubicBezTo>
                    <a:pt x="57" y="6"/>
                    <a:pt x="43" y="16"/>
                    <a:pt x="35" y="31"/>
                  </a:cubicBezTo>
                  <a:cubicBezTo>
                    <a:pt x="31" y="36"/>
                    <a:pt x="5" y="48"/>
                    <a:pt x="2" y="55"/>
                  </a:cubicBezTo>
                  <a:cubicBezTo>
                    <a:pt x="1" y="62"/>
                    <a:pt x="3" y="69"/>
                    <a:pt x="2" y="77"/>
                  </a:cubicBezTo>
                  <a:cubicBezTo>
                    <a:pt x="2" y="84"/>
                    <a:pt x="24" y="88"/>
                    <a:pt x="27" y="95"/>
                  </a:cubicBezTo>
                  <a:cubicBezTo>
                    <a:pt x="28" y="101"/>
                    <a:pt x="24" y="108"/>
                    <a:pt x="28" y="115"/>
                  </a:cubicBezTo>
                  <a:cubicBezTo>
                    <a:pt x="31" y="123"/>
                    <a:pt x="36" y="129"/>
                    <a:pt x="43" y="134"/>
                  </a:cubicBezTo>
                  <a:cubicBezTo>
                    <a:pt x="52" y="144"/>
                    <a:pt x="65" y="150"/>
                    <a:pt x="78" y="150"/>
                  </a:cubicBezTo>
                  <a:cubicBezTo>
                    <a:pt x="83" y="150"/>
                    <a:pt x="87" y="149"/>
                    <a:pt x="92" y="148"/>
                  </a:cubicBezTo>
                  <a:cubicBezTo>
                    <a:pt x="115" y="145"/>
                    <a:pt x="138" y="136"/>
                    <a:pt x="156" y="119"/>
                  </a:cubicBezTo>
                  <a:cubicBezTo>
                    <a:pt x="164" y="112"/>
                    <a:pt x="171" y="104"/>
                    <a:pt x="178" y="95"/>
                  </a:cubicBezTo>
                  <a:cubicBezTo>
                    <a:pt x="182" y="88"/>
                    <a:pt x="177" y="81"/>
                    <a:pt x="178" y="73"/>
                  </a:cubicBezTo>
                  <a:cubicBezTo>
                    <a:pt x="178" y="66"/>
                    <a:pt x="177" y="59"/>
                    <a:pt x="175" y="52"/>
                  </a:cubicBezTo>
                  <a:cubicBezTo>
                    <a:pt x="174" y="46"/>
                    <a:pt x="187" y="37"/>
                    <a:pt x="183" y="31"/>
                  </a:cubicBezTo>
                  <a:cubicBezTo>
                    <a:pt x="178" y="22"/>
                    <a:pt x="171" y="17"/>
                    <a:pt x="163" y="13"/>
                  </a:cubicBezTo>
                  <a:cubicBezTo>
                    <a:pt x="144" y="5"/>
                    <a:pt x="123" y="1"/>
                    <a:pt x="1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1818" name="Google Shape;1818;p19"/>
          <p:cNvGrpSpPr/>
          <p:nvPr/>
        </p:nvGrpSpPr>
        <p:grpSpPr>
          <a:xfrm>
            <a:off x="7551760" y="-320412"/>
            <a:ext cx="1231326" cy="1231319"/>
            <a:chOff x="1416675" y="4534375"/>
            <a:chExt cx="517625" cy="517600"/>
          </a:xfrm>
        </p:grpSpPr>
        <p:sp>
          <p:nvSpPr>
            <p:cNvPr id="1819" name="Google Shape;1819;p19"/>
            <p:cNvSpPr/>
            <p:nvPr/>
          </p:nvSpPr>
          <p:spPr>
            <a:xfrm>
              <a:off x="1432800" y="4550475"/>
              <a:ext cx="152500" cy="152500"/>
            </a:xfrm>
            <a:custGeom>
              <a:avLst/>
              <a:gdLst/>
              <a:ahLst/>
              <a:cxnLst/>
              <a:rect l="l" t="t" r="r" b="b"/>
              <a:pathLst>
                <a:path w="6100" h="6100" extrusionOk="0">
                  <a:moveTo>
                    <a:pt x="6100" y="0"/>
                  </a:moveTo>
                  <a:cubicBezTo>
                    <a:pt x="5607" y="184"/>
                    <a:pt x="5129" y="405"/>
                    <a:pt x="4670" y="662"/>
                  </a:cubicBezTo>
                  <a:lnTo>
                    <a:pt x="663" y="4670"/>
                  </a:lnTo>
                  <a:cubicBezTo>
                    <a:pt x="405" y="5129"/>
                    <a:pt x="184" y="5608"/>
                    <a:pt x="0" y="6100"/>
                  </a:cubicBezTo>
                  <a:lnTo>
                    <a:pt x="610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19"/>
            <p:cNvSpPr/>
            <p:nvPr/>
          </p:nvSpPr>
          <p:spPr>
            <a:xfrm>
              <a:off x="1416675" y="4534375"/>
              <a:ext cx="254375" cy="254350"/>
            </a:xfrm>
            <a:custGeom>
              <a:avLst/>
              <a:gdLst/>
              <a:ahLst/>
              <a:cxnLst/>
              <a:rect l="l" t="t" r="r" b="b"/>
              <a:pathLst>
                <a:path w="10175" h="10174" extrusionOk="0">
                  <a:moveTo>
                    <a:pt x="10175" y="1"/>
                  </a:moveTo>
                  <a:lnTo>
                    <a:pt x="10175" y="1"/>
                  </a:lnTo>
                  <a:cubicBezTo>
                    <a:pt x="9902" y="5"/>
                    <a:pt x="9629" y="18"/>
                    <a:pt x="9362" y="46"/>
                  </a:cubicBezTo>
                  <a:lnTo>
                    <a:pt x="45" y="9361"/>
                  </a:lnTo>
                  <a:cubicBezTo>
                    <a:pt x="19" y="9628"/>
                    <a:pt x="6" y="9901"/>
                    <a:pt x="0" y="10173"/>
                  </a:cubicBezTo>
                  <a:lnTo>
                    <a:pt x="101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19"/>
            <p:cNvSpPr/>
            <p:nvPr/>
          </p:nvSpPr>
          <p:spPr>
            <a:xfrm>
              <a:off x="1420050" y="4537750"/>
              <a:ext cx="314000" cy="314025"/>
            </a:xfrm>
            <a:custGeom>
              <a:avLst/>
              <a:gdLst/>
              <a:ahLst/>
              <a:cxnLst/>
              <a:rect l="l" t="t" r="r" b="b"/>
              <a:pathLst>
                <a:path w="12560" h="12561" extrusionOk="0">
                  <a:moveTo>
                    <a:pt x="11918" y="1"/>
                  </a:moveTo>
                  <a:lnTo>
                    <a:pt x="0" y="11920"/>
                  </a:lnTo>
                  <a:cubicBezTo>
                    <a:pt x="36" y="12135"/>
                    <a:pt x="79" y="12349"/>
                    <a:pt x="127" y="12560"/>
                  </a:cubicBezTo>
                  <a:lnTo>
                    <a:pt x="12560" y="127"/>
                  </a:lnTo>
                  <a:cubicBezTo>
                    <a:pt x="12349" y="80"/>
                    <a:pt x="12135" y="36"/>
                    <a:pt x="119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19"/>
            <p:cNvSpPr/>
            <p:nvPr/>
          </p:nvSpPr>
          <p:spPr>
            <a:xfrm>
              <a:off x="1435300" y="4553025"/>
              <a:ext cx="350525" cy="350475"/>
            </a:xfrm>
            <a:custGeom>
              <a:avLst/>
              <a:gdLst/>
              <a:ahLst/>
              <a:cxnLst/>
              <a:rect l="l" t="t" r="r" b="b"/>
              <a:pathLst>
                <a:path w="14021" h="14019" extrusionOk="0">
                  <a:moveTo>
                    <a:pt x="13485" y="0"/>
                  </a:moveTo>
                  <a:lnTo>
                    <a:pt x="1" y="13483"/>
                  </a:lnTo>
                  <a:cubicBezTo>
                    <a:pt x="73" y="13664"/>
                    <a:pt x="151" y="13843"/>
                    <a:pt x="233" y="14018"/>
                  </a:cubicBezTo>
                  <a:lnTo>
                    <a:pt x="14020" y="232"/>
                  </a:lnTo>
                  <a:cubicBezTo>
                    <a:pt x="13843" y="150"/>
                    <a:pt x="13666" y="71"/>
                    <a:pt x="134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19"/>
            <p:cNvSpPr/>
            <p:nvPr/>
          </p:nvSpPr>
          <p:spPr>
            <a:xfrm>
              <a:off x="1459225" y="4576900"/>
              <a:ext cx="370175" cy="370225"/>
            </a:xfrm>
            <a:custGeom>
              <a:avLst/>
              <a:gdLst/>
              <a:ahLst/>
              <a:cxnLst/>
              <a:rect l="l" t="t" r="r" b="b"/>
              <a:pathLst>
                <a:path w="14807" h="14809" extrusionOk="0">
                  <a:moveTo>
                    <a:pt x="14354" y="1"/>
                  </a:moveTo>
                  <a:lnTo>
                    <a:pt x="1" y="14356"/>
                  </a:lnTo>
                  <a:cubicBezTo>
                    <a:pt x="102" y="14508"/>
                    <a:pt x="207" y="14660"/>
                    <a:pt x="316" y="14808"/>
                  </a:cubicBezTo>
                  <a:lnTo>
                    <a:pt x="14807" y="317"/>
                  </a:lnTo>
                  <a:cubicBezTo>
                    <a:pt x="14660" y="208"/>
                    <a:pt x="14508" y="103"/>
                    <a:pt x="143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19"/>
            <p:cNvSpPr/>
            <p:nvPr/>
          </p:nvSpPr>
          <p:spPr>
            <a:xfrm>
              <a:off x="1490325" y="4608025"/>
              <a:ext cx="375775" cy="375800"/>
            </a:xfrm>
            <a:custGeom>
              <a:avLst/>
              <a:gdLst/>
              <a:ahLst/>
              <a:cxnLst/>
              <a:rect l="l" t="t" r="r" b="b"/>
              <a:pathLst>
                <a:path w="15031" h="15032" extrusionOk="0">
                  <a:moveTo>
                    <a:pt x="14652" y="0"/>
                  </a:moveTo>
                  <a:lnTo>
                    <a:pt x="0" y="14652"/>
                  </a:lnTo>
                  <a:cubicBezTo>
                    <a:pt x="125" y="14780"/>
                    <a:pt x="255" y="14907"/>
                    <a:pt x="389" y="15031"/>
                  </a:cubicBezTo>
                  <a:lnTo>
                    <a:pt x="15031" y="387"/>
                  </a:lnTo>
                  <a:cubicBezTo>
                    <a:pt x="14908" y="255"/>
                    <a:pt x="14782" y="126"/>
                    <a:pt x="146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19"/>
            <p:cNvSpPr/>
            <p:nvPr/>
          </p:nvSpPr>
          <p:spPr>
            <a:xfrm>
              <a:off x="1528000" y="4645700"/>
              <a:ext cx="368175" cy="368175"/>
            </a:xfrm>
            <a:custGeom>
              <a:avLst/>
              <a:gdLst/>
              <a:ahLst/>
              <a:cxnLst/>
              <a:rect l="l" t="t" r="r" b="b"/>
              <a:pathLst>
                <a:path w="14727" h="14727" extrusionOk="0">
                  <a:moveTo>
                    <a:pt x="14421" y="1"/>
                  </a:moveTo>
                  <a:lnTo>
                    <a:pt x="1" y="14421"/>
                  </a:lnTo>
                  <a:cubicBezTo>
                    <a:pt x="152" y="14527"/>
                    <a:pt x="306" y="14628"/>
                    <a:pt x="464" y="14727"/>
                  </a:cubicBezTo>
                  <a:lnTo>
                    <a:pt x="14726" y="463"/>
                  </a:lnTo>
                  <a:cubicBezTo>
                    <a:pt x="14628" y="306"/>
                    <a:pt x="14527" y="151"/>
                    <a:pt x="144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19"/>
            <p:cNvSpPr/>
            <p:nvPr/>
          </p:nvSpPr>
          <p:spPr>
            <a:xfrm>
              <a:off x="1572675" y="4690375"/>
              <a:ext cx="346325" cy="346300"/>
            </a:xfrm>
            <a:custGeom>
              <a:avLst/>
              <a:gdLst/>
              <a:ahLst/>
              <a:cxnLst/>
              <a:rect l="l" t="t" r="r" b="b"/>
              <a:pathLst>
                <a:path w="13853" h="13852" extrusionOk="0">
                  <a:moveTo>
                    <a:pt x="13632" y="1"/>
                  </a:moveTo>
                  <a:lnTo>
                    <a:pt x="1" y="13632"/>
                  </a:lnTo>
                  <a:cubicBezTo>
                    <a:pt x="181" y="13710"/>
                    <a:pt x="363" y="13783"/>
                    <a:pt x="547" y="13851"/>
                  </a:cubicBezTo>
                  <a:lnTo>
                    <a:pt x="13852" y="548"/>
                  </a:lnTo>
                  <a:cubicBezTo>
                    <a:pt x="13784" y="362"/>
                    <a:pt x="13709" y="181"/>
                    <a:pt x="136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19"/>
            <p:cNvSpPr/>
            <p:nvPr/>
          </p:nvSpPr>
          <p:spPr>
            <a:xfrm>
              <a:off x="1625800" y="4743525"/>
              <a:ext cx="306800" cy="306750"/>
            </a:xfrm>
            <a:custGeom>
              <a:avLst/>
              <a:gdLst/>
              <a:ahLst/>
              <a:cxnLst/>
              <a:rect l="l" t="t" r="r" b="b"/>
              <a:pathLst>
                <a:path w="12272" h="12270" extrusionOk="0">
                  <a:moveTo>
                    <a:pt x="12165" y="0"/>
                  </a:moveTo>
                  <a:lnTo>
                    <a:pt x="1" y="12164"/>
                  </a:lnTo>
                  <a:cubicBezTo>
                    <a:pt x="220" y="12207"/>
                    <a:pt x="440" y="12241"/>
                    <a:pt x="663" y="12269"/>
                  </a:cubicBezTo>
                  <a:lnTo>
                    <a:pt x="12271" y="662"/>
                  </a:lnTo>
                  <a:cubicBezTo>
                    <a:pt x="12243" y="439"/>
                    <a:pt x="12207" y="218"/>
                    <a:pt x="121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19"/>
            <p:cNvSpPr/>
            <p:nvPr/>
          </p:nvSpPr>
          <p:spPr>
            <a:xfrm>
              <a:off x="1691075" y="4808775"/>
              <a:ext cx="243225" cy="243200"/>
            </a:xfrm>
            <a:custGeom>
              <a:avLst/>
              <a:gdLst/>
              <a:ahLst/>
              <a:cxnLst/>
              <a:rect l="l" t="t" r="r" b="b"/>
              <a:pathLst>
                <a:path w="9729" h="9728" extrusionOk="0">
                  <a:moveTo>
                    <a:pt x="9729" y="0"/>
                  </a:moveTo>
                  <a:lnTo>
                    <a:pt x="0" y="9727"/>
                  </a:lnTo>
                  <a:cubicBezTo>
                    <a:pt x="289" y="9711"/>
                    <a:pt x="574" y="9682"/>
                    <a:pt x="855" y="9643"/>
                  </a:cubicBezTo>
                  <a:lnTo>
                    <a:pt x="9641" y="855"/>
                  </a:lnTo>
                  <a:cubicBezTo>
                    <a:pt x="9682" y="573"/>
                    <a:pt x="9711" y="289"/>
                    <a:pt x="97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19"/>
            <p:cNvSpPr/>
            <p:nvPr/>
          </p:nvSpPr>
          <p:spPr>
            <a:xfrm>
              <a:off x="1783850" y="4901575"/>
              <a:ext cx="127250" cy="127225"/>
            </a:xfrm>
            <a:custGeom>
              <a:avLst/>
              <a:gdLst/>
              <a:ahLst/>
              <a:cxnLst/>
              <a:rect l="l" t="t" r="r" b="b"/>
              <a:pathLst>
                <a:path w="5090" h="5089" extrusionOk="0">
                  <a:moveTo>
                    <a:pt x="5089" y="0"/>
                  </a:moveTo>
                  <a:lnTo>
                    <a:pt x="1" y="5089"/>
                  </a:lnTo>
                  <a:cubicBezTo>
                    <a:pt x="676" y="4778"/>
                    <a:pt x="1313" y="4396"/>
                    <a:pt x="1906" y="3950"/>
                  </a:cubicBezTo>
                  <a:lnTo>
                    <a:pt x="3951" y="1906"/>
                  </a:lnTo>
                  <a:cubicBezTo>
                    <a:pt x="4398" y="1313"/>
                    <a:pt x="4780" y="675"/>
                    <a:pt x="50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1_1_1_1_1_1_2">
    <p:spTree>
      <p:nvGrpSpPr>
        <p:cNvPr id="1" name="Shape 2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8" name="Google Shape;2208;p23"/>
          <p:cNvSpPr txBox="1">
            <a:spLocks noGrp="1"/>
          </p:cNvSpPr>
          <p:nvPr>
            <p:ph type="ctrTitle"/>
          </p:nvPr>
        </p:nvSpPr>
        <p:spPr>
          <a:xfrm>
            <a:off x="715100" y="535000"/>
            <a:ext cx="4548300" cy="103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209" name="Google Shape;2209;p23"/>
          <p:cNvSpPr txBox="1">
            <a:spLocks noGrp="1"/>
          </p:cNvSpPr>
          <p:nvPr>
            <p:ph type="subTitle" idx="1"/>
          </p:nvPr>
        </p:nvSpPr>
        <p:spPr>
          <a:xfrm>
            <a:off x="715100" y="1645925"/>
            <a:ext cx="4293900" cy="126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210" name="Google Shape;2210;p23"/>
          <p:cNvSpPr txBox="1"/>
          <p:nvPr/>
        </p:nvSpPr>
        <p:spPr>
          <a:xfrm>
            <a:off x="715100" y="3992900"/>
            <a:ext cx="34911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rPr>
              <a:t>CREDITS: This presentation template was created by </a:t>
            </a:r>
            <a:r>
              <a:rPr lang="en" sz="1000">
                <a:solidFill>
                  <a:srgbClr val="434343"/>
                </a:solidFill>
                <a:uFill>
                  <a:noFill/>
                </a:uFill>
                <a:latin typeface="Nunito"/>
                <a:ea typeface="Nunito"/>
                <a:cs typeface="Nunito"/>
                <a:sym typeface="Nunito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rPr>
              <a:t>, including icons by </a:t>
            </a:r>
            <a:r>
              <a:rPr lang="en" sz="1000">
                <a:solidFill>
                  <a:srgbClr val="434343"/>
                </a:solidFill>
                <a:uFill>
                  <a:noFill/>
                </a:uFill>
                <a:latin typeface="Nunito"/>
                <a:ea typeface="Nunito"/>
                <a:cs typeface="Nunito"/>
                <a:sym typeface="Nuni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rPr>
              <a:t> and infographics &amp; images by </a:t>
            </a:r>
            <a:r>
              <a:rPr lang="en" sz="1000">
                <a:solidFill>
                  <a:srgbClr val="434343"/>
                </a:solidFill>
                <a:uFill>
                  <a:noFill/>
                </a:uFill>
                <a:latin typeface="Nunito"/>
                <a:ea typeface="Nunito"/>
                <a:cs typeface="Nunito"/>
                <a:sym typeface="Nuni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000">
              <a:solidFill>
                <a:srgbClr val="43434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211" name="Google Shape;2211;p23"/>
          <p:cNvSpPr/>
          <p:nvPr/>
        </p:nvSpPr>
        <p:spPr>
          <a:xfrm rot="5400000">
            <a:off x="6218503" y="2218088"/>
            <a:ext cx="5146134" cy="704859"/>
          </a:xfrm>
          <a:custGeom>
            <a:avLst/>
            <a:gdLst/>
            <a:ahLst/>
            <a:cxnLst/>
            <a:rect l="l" t="t" r="r" b="b"/>
            <a:pathLst>
              <a:path w="67882" h="7790" extrusionOk="0">
                <a:moveTo>
                  <a:pt x="1" y="1"/>
                </a:moveTo>
                <a:lnTo>
                  <a:pt x="1" y="7790"/>
                </a:lnTo>
                <a:lnTo>
                  <a:pt x="67882" y="7790"/>
                </a:lnTo>
                <a:lnTo>
                  <a:pt x="67882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12" name="Google Shape;2212;p23"/>
          <p:cNvGrpSpPr/>
          <p:nvPr/>
        </p:nvGrpSpPr>
        <p:grpSpPr>
          <a:xfrm rot="5400000">
            <a:off x="7600584" y="1589016"/>
            <a:ext cx="2146582" cy="38556"/>
            <a:chOff x="727444" y="4879925"/>
            <a:chExt cx="2146582" cy="38556"/>
          </a:xfrm>
        </p:grpSpPr>
        <p:sp>
          <p:nvSpPr>
            <p:cNvPr id="2213" name="Google Shape;2213;p23"/>
            <p:cNvSpPr/>
            <p:nvPr/>
          </p:nvSpPr>
          <p:spPr>
            <a:xfrm rot="-5400000">
              <a:off x="724678" y="4882746"/>
              <a:ext cx="38446" cy="32915"/>
            </a:xfrm>
            <a:custGeom>
              <a:avLst/>
              <a:gdLst/>
              <a:ahLst/>
              <a:cxnLst/>
              <a:rect l="l" t="t" r="r" b="b"/>
              <a:pathLst>
                <a:path w="695" h="595" extrusionOk="0">
                  <a:moveTo>
                    <a:pt x="396" y="0"/>
                  </a:moveTo>
                  <a:cubicBezTo>
                    <a:pt x="133" y="0"/>
                    <a:pt x="0" y="320"/>
                    <a:pt x="188" y="507"/>
                  </a:cubicBezTo>
                  <a:cubicBezTo>
                    <a:pt x="248" y="568"/>
                    <a:pt x="323" y="595"/>
                    <a:pt x="396" y="595"/>
                  </a:cubicBezTo>
                  <a:cubicBezTo>
                    <a:pt x="548" y="595"/>
                    <a:pt x="695" y="476"/>
                    <a:pt x="695" y="298"/>
                  </a:cubicBezTo>
                  <a:cubicBezTo>
                    <a:pt x="694" y="133"/>
                    <a:pt x="561" y="0"/>
                    <a:pt x="398" y="0"/>
                  </a:cubicBezTo>
                  <a:cubicBezTo>
                    <a:pt x="397" y="0"/>
                    <a:pt x="397" y="0"/>
                    <a:pt x="3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4" name="Google Shape;2214;p23"/>
            <p:cNvSpPr/>
            <p:nvPr/>
          </p:nvSpPr>
          <p:spPr>
            <a:xfrm rot="-5400000">
              <a:off x="855953" y="4882746"/>
              <a:ext cx="38501" cy="32971"/>
            </a:xfrm>
            <a:custGeom>
              <a:avLst/>
              <a:gdLst/>
              <a:ahLst/>
              <a:cxnLst/>
              <a:rect l="l" t="t" r="r" b="b"/>
              <a:pathLst>
                <a:path w="696" h="596" extrusionOk="0">
                  <a:moveTo>
                    <a:pt x="399" y="1"/>
                  </a:moveTo>
                  <a:cubicBezTo>
                    <a:pt x="134" y="1"/>
                    <a:pt x="1" y="320"/>
                    <a:pt x="187" y="508"/>
                  </a:cubicBezTo>
                  <a:cubicBezTo>
                    <a:pt x="248" y="569"/>
                    <a:pt x="323" y="596"/>
                    <a:pt x="396" y="596"/>
                  </a:cubicBezTo>
                  <a:cubicBezTo>
                    <a:pt x="549" y="596"/>
                    <a:pt x="695" y="478"/>
                    <a:pt x="696" y="299"/>
                  </a:cubicBezTo>
                  <a:cubicBezTo>
                    <a:pt x="696" y="135"/>
                    <a:pt x="564" y="2"/>
                    <a:pt x="3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5" name="Google Shape;2215;p23"/>
            <p:cNvSpPr/>
            <p:nvPr/>
          </p:nvSpPr>
          <p:spPr>
            <a:xfrm rot="-5400000">
              <a:off x="987448" y="4882746"/>
              <a:ext cx="38501" cy="32971"/>
            </a:xfrm>
            <a:custGeom>
              <a:avLst/>
              <a:gdLst/>
              <a:ahLst/>
              <a:cxnLst/>
              <a:rect l="l" t="t" r="r" b="b"/>
              <a:pathLst>
                <a:path w="696" h="596" extrusionOk="0">
                  <a:moveTo>
                    <a:pt x="399" y="1"/>
                  </a:moveTo>
                  <a:cubicBezTo>
                    <a:pt x="134" y="1"/>
                    <a:pt x="1" y="321"/>
                    <a:pt x="189" y="508"/>
                  </a:cubicBezTo>
                  <a:cubicBezTo>
                    <a:pt x="249" y="569"/>
                    <a:pt x="324" y="596"/>
                    <a:pt x="397" y="596"/>
                  </a:cubicBezTo>
                  <a:cubicBezTo>
                    <a:pt x="549" y="596"/>
                    <a:pt x="696" y="477"/>
                    <a:pt x="696" y="298"/>
                  </a:cubicBezTo>
                  <a:cubicBezTo>
                    <a:pt x="696" y="134"/>
                    <a:pt x="562" y="1"/>
                    <a:pt x="3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6" name="Google Shape;2216;p23"/>
            <p:cNvSpPr/>
            <p:nvPr/>
          </p:nvSpPr>
          <p:spPr>
            <a:xfrm rot="-5400000">
              <a:off x="1118916" y="4882718"/>
              <a:ext cx="38446" cy="32971"/>
            </a:xfrm>
            <a:custGeom>
              <a:avLst/>
              <a:gdLst/>
              <a:ahLst/>
              <a:cxnLst/>
              <a:rect l="l" t="t" r="r" b="b"/>
              <a:pathLst>
                <a:path w="695" h="596" extrusionOk="0">
                  <a:moveTo>
                    <a:pt x="396" y="1"/>
                  </a:moveTo>
                  <a:cubicBezTo>
                    <a:pt x="133" y="1"/>
                    <a:pt x="0" y="320"/>
                    <a:pt x="188" y="508"/>
                  </a:cubicBezTo>
                  <a:cubicBezTo>
                    <a:pt x="248" y="568"/>
                    <a:pt x="323" y="595"/>
                    <a:pt x="396" y="595"/>
                  </a:cubicBezTo>
                  <a:cubicBezTo>
                    <a:pt x="548" y="595"/>
                    <a:pt x="695" y="477"/>
                    <a:pt x="695" y="298"/>
                  </a:cubicBezTo>
                  <a:cubicBezTo>
                    <a:pt x="694" y="133"/>
                    <a:pt x="561" y="1"/>
                    <a:pt x="398" y="1"/>
                  </a:cubicBezTo>
                  <a:cubicBezTo>
                    <a:pt x="397" y="1"/>
                    <a:pt x="397" y="1"/>
                    <a:pt x="3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7" name="Google Shape;2217;p23"/>
            <p:cNvSpPr/>
            <p:nvPr/>
          </p:nvSpPr>
          <p:spPr>
            <a:xfrm rot="-5400000">
              <a:off x="1250329" y="4882746"/>
              <a:ext cx="38446" cy="32915"/>
            </a:xfrm>
            <a:custGeom>
              <a:avLst/>
              <a:gdLst/>
              <a:ahLst/>
              <a:cxnLst/>
              <a:rect l="l" t="t" r="r" b="b"/>
              <a:pathLst>
                <a:path w="695" h="595" extrusionOk="0">
                  <a:moveTo>
                    <a:pt x="400" y="1"/>
                  </a:moveTo>
                  <a:cubicBezTo>
                    <a:pt x="399" y="1"/>
                    <a:pt x="399" y="1"/>
                    <a:pt x="398" y="1"/>
                  </a:cubicBezTo>
                  <a:cubicBezTo>
                    <a:pt x="397" y="1"/>
                    <a:pt x="397" y="1"/>
                    <a:pt x="396" y="1"/>
                  </a:cubicBezTo>
                  <a:cubicBezTo>
                    <a:pt x="133" y="1"/>
                    <a:pt x="0" y="320"/>
                    <a:pt x="186" y="506"/>
                  </a:cubicBezTo>
                  <a:cubicBezTo>
                    <a:pt x="247" y="567"/>
                    <a:pt x="322" y="595"/>
                    <a:pt x="396" y="595"/>
                  </a:cubicBezTo>
                  <a:cubicBezTo>
                    <a:pt x="549" y="595"/>
                    <a:pt x="695" y="476"/>
                    <a:pt x="695" y="298"/>
                  </a:cubicBezTo>
                  <a:cubicBezTo>
                    <a:pt x="695" y="134"/>
                    <a:pt x="564" y="1"/>
                    <a:pt x="40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8" name="Google Shape;2218;p23"/>
            <p:cNvSpPr/>
            <p:nvPr/>
          </p:nvSpPr>
          <p:spPr>
            <a:xfrm rot="-5400000">
              <a:off x="1381769" y="4882746"/>
              <a:ext cx="38446" cy="32915"/>
            </a:xfrm>
            <a:custGeom>
              <a:avLst/>
              <a:gdLst/>
              <a:ahLst/>
              <a:cxnLst/>
              <a:rect l="l" t="t" r="r" b="b"/>
              <a:pathLst>
                <a:path w="695" h="595" extrusionOk="0">
                  <a:moveTo>
                    <a:pt x="396" y="0"/>
                  </a:moveTo>
                  <a:cubicBezTo>
                    <a:pt x="133" y="0"/>
                    <a:pt x="0" y="320"/>
                    <a:pt x="188" y="508"/>
                  </a:cubicBezTo>
                  <a:cubicBezTo>
                    <a:pt x="248" y="568"/>
                    <a:pt x="322" y="595"/>
                    <a:pt x="395" y="595"/>
                  </a:cubicBezTo>
                  <a:cubicBezTo>
                    <a:pt x="548" y="595"/>
                    <a:pt x="695" y="476"/>
                    <a:pt x="695" y="296"/>
                  </a:cubicBezTo>
                  <a:cubicBezTo>
                    <a:pt x="694" y="133"/>
                    <a:pt x="561" y="0"/>
                    <a:pt x="398" y="0"/>
                  </a:cubicBezTo>
                  <a:cubicBezTo>
                    <a:pt x="397" y="0"/>
                    <a:pt x="397" y="0"/>
                    <a:pt x="3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9" name="Google Shape;2219;p23"/>
            <p:cNvSpPr/>
            <p:nvPr/>
          </p:nvSpPr>
          <p:spPr>
            <a:xfrm rot="-5400000">
              <a:off x="1513154" y="4882746"/>
              <a:ext cx="38501" cy="32971"/>
            </a:xfrm>
            <a:custGeom>
              <a:avLst/>
              <a:gdLst/>
              <a:ahLst/>
              <a:cxnLst/>
              <a:rect l="l" t="t" r="r" b="b"/>
              <a:pathLst>
                <a:path w="696" h="596" extrusionOk="0">
                  <a:moveTo>
                    <a:pt x="399" y="0"/>
                  </a:moveTo>
                  <a:cubicBezTo>
                    <a:pt x="134" y="0"/>
                    <a:pt x="1" y="320"/>
                    <a:pt x="189" y="507"/>
                  </a:cubicBezTo>
                  <a:cubicBezTo>
                    <a:pt x="249" y="568"/>
                    <a:pt x="324" y="595"/>
                    <a:pt x="397" y="595"/>
                  </a:cubicBezTo>
                  <a:cubicBezTo>
                    <a:pt x="549" y="595"/>
                    <a:pt x="696" y="476"/>
                    <a:pt x="696" y="297"/>
                  </a:cubicBezTo>
                  <a:cubicBezTo>
                    <a:pt x="696" y="134"/>
                    <a:pt x="562" y="0"/>
                    <a:pt x="3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0" name="Google Shape;2220;p23"/>
            <p:cNvSpPr/>
            <p:nvPr/>
          </p:nvSpPr>
          <p:spPr>
            <a:xfrm rot="-5400000">
              <a:off x="1655493" y="4882690"/>
              <a:ext cx="38556" cy="33026"/>
            </a:xfrm>
            <a:custGeom>
              <a:avLst/>
              <a:gdLst/>
              <a:ahLst/>
              <a:cxnLst/>
              <a:rect l="l" t="t" r="r" b="b"/>
              <a:pathLst>
                <a:path w="697" h="597" extrusionOk="0">
                  <a:moveTo>
                    <a:pt x="399" y="1"/>
                  </a:moveTo>
                  <a:cubicBezTo>
                    <a:pt x="134" y="1"/>
                    <a:pt x="1" y="321"/>
                    <a:pt x="189" y="509"/>
                  </a:cubicBezTo>
                  <a:cubicBezTo>
                    <a:pt x="249" y="569"/>
                    <a:pt x="324" y="596"/>
                    <a:pt x="396" y="596"/>
                  </a:cubicBezTo>
                  <a:cubicBezTo>
                    <a:pt x="550" y="596"/>
                    <a:pt x="697" y="477"/>
                    <a:pt x="696" y="296"/>
                  </a:cubicBezTo>
                  <a:cubicBezTo>
                    <a:pt x="695" y="133"/>
                    <a:pt x="562" y="2"/>
                    <a:pt x="3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1" name="Google Shape;2221;p23"/>
            <p:cNvSpPr/>
            <p:nvPr/>
          </p:nvSpPr>
          <p:spPr>
            <a:xfrm rot="-5400000">
              <a:off x="1787016" y="4882718"/>
              <a:ext cx="38446" cy="32971"/>
            </a:xfrm>
            <a:custGeom>
              <a:avLst/>
              <a:gdLst/>
              <a:ahLst/>
              <a:cxnLst/>
              <a:rect l="l" t="t" r="r" b="b"/>
              <a:pathLst>
                <a:path w="695" h="596" extrusionOk="0">
                  <a:moveTo>
                    <a:pt x="396" y="1"/>
                  </a:moveTo>
                  <a:cubicBezTo>
                    <a:pt x="133" y="1"/>
                    <a:pt x="0" y="320"/>
                    <a:pt x="188" y="508"/>
                  </a:cubicBezTo>
                  <a:cubicBezTo>
                    <a:pt x="248" y="568"/>
                    <a:pt x="322" y="595"/>
                    <a:pt x="395" y="595"/>
                  </a:cubicBezTo>
                  <a:cubicBezTo>
                    <a:pt x="548" y="595"/>
                    <a:pt x="695" y="477"/>
                    <a:pt x="695" y="297"/>
                  </a:cubicBezTo>
                  <a:cubicBezTo>
                    <a:pt x="694" y="133"/>
                    <a:pt x="561" y="1"/>
                    <a:pt x="398" y="1"/>
                  </a:cubicBezTo>
                  <a:cubicBezTo>
                    <a:pt x="397" y="1"/>
                    <a:pt x="397" y="1"/>
                    <a:pt x="3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2" name="Google Shape;2222;p23"/>
            <p:cNvSpPr/>
            <p:nvPr/>
          </p:nvSpPr>
          <p:spPr>
            <a:xfrm rot="-5400000">
              <a:off x="1918346" y="4882718"/>
              <a:ext cx="38556" cy="32971"/>
            </a:xfrm>
            <a:custGeom>
              <a:avLst/>
              <a:gdLst/>
              <a:ahLst/>
              <a:cxnLst/>
              <a:rect l="l" t="t" r="r" b="b"/>
              <a:pathLst>
                <a:path w="697" h="596" extrusionOk="0">
                  <a:moveTo>
                    <a:pt x="399" y="0"/>
                  </a:moveTo>
                  <a:cubicBezTo>
                    <a:pt x="134" y="0"/>
                    <a:pt x="1" y="321"/>
                    <a:pt x="189" y="507"/>
                  </a:cubicBezTo>
                  <a:cubicBezTo>
                    <a:pt x="250" y="568"/>
                    <a:pt x="324" y="595"/>
                    <a:pt x="397" y="595"/>
                  </a:cubicBezTo>
                  <a:cubicBezTo>
                    <a:pt x="550" y="595"/>
                    <a:pt x="697" y="476"/>
                    <a:pt x="696" y="296"/>
                  </a:cubicBezTo>
                  <a:cubicBezTo>
                    <a:pt x="695" y="133"/>
                    <a:pt x="562" y="0"/>
                    <a:pt x="3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3" name="Google Shape;2223;p23"/>
            <p:cNvSpPr/>
            <p:nvPr/>
          </p:nvSpPr>
          <p:spPr>
            <a:xfrm rot="-5400000">
              <a:off x="2049731" y="4882718"/>
              <a:ext cx="38501" cy="33026"/>
            </a:xfrm>
            <a:custGeom>
              <a:avLst/>
              <a:gdLst/>
              <a:ahLst/>
              <a:cxnLst/>
              <a:rect l="l" t="t" r="r" b="b"/>
              <a:pathLst>
                <a:path w="696" h="597" extrusionOk="0">
                  <a:moveTo>
                    <a:pt x="399" y="1"/>
                  </a:moveTo>
                  <a:cubicBezTo>
                    <a:pt x="134" y="1"/>
                    <a:pt x="1" y="321"/>
                    <a:pt x="187" y="508"/>
                  </a:cubicBezTo>
                  <a:cubicBezTo>
                    <a:pt x="248" y="569"/>
                    <a:pt x="323" y="596"/>
                    <a:pt x="397" y="596"/>
                  </a:cubicBezTo>
                  <a:cubicBezTo>
                    <a:pt x="550" y="596"/>
                    <a:pt x="696" y="478"/>
                    <a:pt x="696" y="298"/>
                  </a:cubicBezTo>
                  <a:cubicBezTo>
                    <a:pt x="696" y="134"/>
                    <a:pt x="564" y="2"/>
                    <a:pt x="3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4" name="Google Shape;2224;p23"/>
            <p:cNvSpPr/>
            <p:nvPr/>
          </p:nvSpPr>
          <p:spPr>
            <a:xfrm rot="-5400000">
              <a:off x="2181171" y="4882718"/>
              <a:ext cx="38501" cy="33026"/>
            </a:xfrm>
            <a:custGeom>
              <a:avLst/>
              <a:gdLst/>
              <a:ahLst/>
              <a:cxnLst/>
              <a:rect l="l" t="t" r="r" b="b"/>
              <a:pathLst>
                <a:path w="696" h="597" extrusionOk="0">
                  <a:moveTo>
                    <a:pt x="399" y="1"/>
                  </a:moveTo>
                  <a:cubicBezTo>
                    <a:pt x="134" y="1"/>
                    <a:pt x="1" y="321"/>
                    <a:pt x="189" y="509"/>
                  </a:cubicBezTo>
                  <a:cubicBezTo>
                    <a:pt x="249" y="569"/>
                    <a:pt x="323" y="596"/>
                    <a:pt x="396" y="596"/>
                  </a:cubicBezTo>
                  <a:cubicBezTo>
                    <a:pt x="549" y="596"/>
                    <a:pt x="696" y="477"/>
                    <a:pt x="696" y="298"/>
                  </a:cubicBezTo>
                  <a:cubicBezTo>
                    <a:pt x="696" y="134"/>
                    <a:pt x="562" y="1"/>
                    <a:pt x="3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5" name="Google Shape;2225;p23"/>
            <p:cNvSpPr/>
            <p:nvPr/>
          </p:nvSpPr>
          <p:spPr>
            <a:xfrm rot="-5400000">
              <a:off x="2312584" y="4882746"/>
              <a:ext cx="38501" cy="32971"/>
            </a:xfrm>
            <a:custGeom>
              <a:avLst/>
              <a:gdLst/>
              <a:ahLst/>
              <a:cxnLst/>
              <a:rect l="l" t="t" r="r" b="b"/>
              <a:pathLst>
                <a:path w="696" h="596" extrusionOk="0">
                  <a:moveTo>
                    <a:pt x="399" y="1"/>
                  </a:moveTo>
                  <a:cubicBezTo>
                    <a:pt x="134" y="1"/>
                    <a:pt x="1" y="321"/>
                    <a:pt x="189" y="508"/>
                  </a:cubicBezTo>
                  <a:cubicBezTo>
                    <a:pt x="249" y="569"/>
                    <a:pt x="324" y="596"/>
                    <a:pt x="397" y="596"/>
                  </a:cubicBezTo>
                  <a:cubicBezTo>
                    <a:pt x="549" y="596"/>
                    <a:pt x="696" y="477"/>
                    <a:pt x="696" y="298"/>
                  </a:cubicBezTo>
                  <a:cubicBezTo>
                    <a:pt x="696" y="134"/>
                    <a:pt x="562" y="1"/>
                    <a:pt x="3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6" name="Google Shape;2226;p23"/>
            <p:cNvSpPr/>
            <p:nvPr/>
          </p:nvSpPr>
          <p:spPr>
            <a:xfrm rot="-5400000">
              <a:off x="2443969" y="4882746"/>
              <a:ext cx="38501" cy="32971"/>
            </a:xfrm>
            <a:custGeom>
              <a:avLst/>
              <a:gdLst/>
              <a:ahLst/>
              <a:cxnLst/>
              <a:rect l="l" t="t" r="r" b="b"/>
              <a:pathLst>
                <a:path w="696" h="596" extrusionOk="0">
                  <a:moveTo>
                    <a:pt x="399" y="0"/>
                  </a:moveTo>
                  <a:cubicBezTo>
                    <a:pt x="134" y="0"/>
                    <a:pt x="1" y="320"/>
                    <a:pt x="187" y="507"/>
                  </a:cubicBezTo>
                  <a:cubicBezTo>
                    <a:pt x="248" y="568"/>
                    <a:pt x="323" y="596"/>
                    <a:pt x="397" y="596"/>
                  </a:cubicBezTo>
                  <a:cubicBezTo>
                    <a:pt x="550" y="596"/>
                    <a:pt x="696" y="477"/>
                    <a:pt x="696" y="297"/>
                  </a:cubicBezTo>
                  <a:cubicBezTo>
                    <a:pt x="696" y="134"/>
                    <a:pt x="562" y="2"/>
                    <a:pt x="3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7" name="Google Shape;2227;p23"/>
            <p:cNvSpPr/>
            <p:nvPr/>
          </p:nvSpPr>
          <p:spPr>
            <a:xfrm rot="-5400000">
              <a:off x="2575464" y="4882746"/>
              <a:ext cx="38446" cy="32915"/>
            </a:xfrm>
            <a:custGeom>
              <a:avLst/>
              <a:gdLst/>
              <a:ahLst/>
              <a:cxnLst/>
              <a:rect l="l" t="t" r="r" b="b"/>
              <a:pathLst>
                <a:path w="695" h="595" extrusionOk="0">
                  <a:moveTo>
                    <a:pt x="400" y="0"/>
                  </a:moveTo>
                  <a:cubicBezTo>
                    <a:pt x="399" y="0"/>
                    <a:pt x="399" y="0"/>
                    <a:pt x="398" y="0"/>
                  </a:cubicBezTo>
                  <a:cubicBezTo>
                    <a:pt x="397" y="0"/>
                    <a:pt x="397" y="0"/>
                    <a:pt x="396" y="0"/>
                  </a:cubicBezTo>
                  <a:cubicBezTo>
                    <a:pt x="133" y="0"/>
                    <a:pt x="0" y="320"/>
                    <a:pt x="186" y="506"/>
                  </a:cubicBezTo>
                  <a:cubicBezTo>
                    <a:pt x="247" y="567"/>
                    <a:pt x="322" y="594"/>
                    <a:pt x="396" y="594"/>
                  </a:cubicBezTo>
                  <a:cubicBezTo>
                    <a:pt x="549" y="594"/>
                    <a:pt x="695" y="476"/>
                    <a:pt x="695" y="298"/>
                  </a:cubicBezTo>
                  <a:cubicBezTo>
                    <a:pt x="695" y="133"/>
                    <a:pt x="564" y="0"/>
                    <a:pt x="4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8" name="Google Shape;2228;p23"/>
            <p:cNvSpPr/>
            <p:nvPr/>
          </p:nvSpPr>
          <p:spPr>
            <a:xfrm rot="-5400000">
              <a:off x="2706905" y="4882746"/>
              <a:ext cx="38446" cy="32915"/>
            </a:xfrm>
            <a:custGeom>
              <a:avLst/>
              <a:gdLst/>
              <a:ahLst/>
              <a:cxnLst/>
              <a:rect l="l" t="t" r="r" b="b"/>
              <a:pathLst>
                <a:path w="695" h="595" extrusionOk="0">
                  <a:moveTo>
                    <a:pt x="396" y="0"/>
                  </a:moveTo>
                  <a:cubicBezTo>
                    <a:pt x="133" y="0"/>
                    <a:pt x="0" y="320"/>
                    <a:pt x="188" y="507"/>
                  </a:cubicBezTo>
                  <a:cubicBezTo>
                    <a:pt x="248" y="568"/>
                    <a:pt x="322" y="595"/>
                    <a:pt x="395" y="595"/>
                  </a:cubicBezTo>
                  <a:cubicBezTo>
                    <a:pt x="548" y="595"/>
                    <a:pt x="695" y="476"/>
                    <a:pt x="695" y="296"/>
                  </a:cubicBezTo>
                  <a:cubicBezTo>
                    <a:pt x="695" y="133"/>
                    <a:pt x="561" y="0"/>
                    <a:pt x="398" y="0"/>
                  </a:cubicBezTo>
                  <a:cubicBezTo>
                    <a:pt x="397" y="0"/>
                    <a:pt x="397" y="0"/>
                    <a:pt x="3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9" name="Google Shape;2229;p23"/>
            <p:cNvSpPr/>
            <p:nvPr/>
          </p:nvSpPr>
          <p:spPr>
            <a:xfrm rot="-5400000">
              <a:off x="2838345" y="4882746"/>
              <a:ext cx="38446" cy="32915"/>
            </a:xfrm>
            <a:custGeom>
              <a:avLst/>
              <a:gdLst/>
              <a:ahLst/>
              <a:cxnLst/>
              <a:rect l="l" t="t" r="r" b="b"/>
              <a:pathLst>
                <a:path w="695" h="595" extrusionOk="0">
                  <a:moveTo>
                    <a:pt x="396" y="0"/>
                  </a:moveTo>
                  <a:cubicBezTo>
                    <a:pt x="133" y="0"/>
                    <a:pt x="0" y="320"/>
                    <a:pt x="188" y="507"/>
                  </a:cubicBezTo>
                  <a:cubicBezTo>
                    <a:pt x="248" y="568"/>
                    <a:pt x="322" y="595"/>
                    <a:pt x="395" y="595"/>
                  </a:cubicBezTo>
                  <a:cubicBezTo>
                    <a:pt x="548" y="595"/>
                    <a:pt x="695" y="476"/>
                    <a:pt x="695" y="296"/>
                  </a:cubicBezTo>
                  <a:cubicBezTo>
                    <a:pt x="695" y="132"/>
                    <a:pt x="561" y="0"/>
                    <a:pt x="398" y="0"/>
                  </a:cubicBezTo>
                  <a:cubicBezTo>
                    <a:pt x="397" y="0"/>
                    <a:pt x="397" y="0"/>
                    <a:pt x="3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30" name="Google Shape;2230;p23"/>
          <p:cNvGrpSpPr/>
          <p:nvPr/>
        </p:nvGrpSpPr>
        <p:grpSpPr>
          <a:xfrm rot="5400000">
            <a:off x="7836098" y="1589099"/>
            <a:ext cx="2146527" cy="38390"/>
            <a:chOff x="1003048" y="4639073"/>
            <a:chExt cx="2146527" cy="38390"/>
          </a:xfrm>
        </p:grpSpPr>
        <p:sp>
          <p:nvSpPr>
            <p:cNvPr id="2231" name="Google Shape;2231;p23"/>
            <p:cNvSpPr/>
            <p:nvPr/>
          </p:nvSpPr>
          <p:spPr>
            <a:xfrm rot="-5400000">
              <a:off x="1000310" y="4641810"/>
              <a:ext cx="38390" cy="32915"/>
            </a:xfrm>
            <a:custGeom>
              <a:avLst/>
              <a:gdLst/>
              <a:ahLst/>
              <a:cxnLst/>
              <a:rect l="l" t="t" r="r" b="b"/>
              <a:pathLst>
                <a:path w="694" h="595" extrusionOk="0">
                  <a:moveTo>
                    <a:pt x="397" y="1"/>
                  </a:moveTo>
                  <a:cubicBezTo>
                    <a:pt x="134" y="1"/>
                    <a:pt x="0" y="319"/>
                    <a:pt x="187" y="506"/>
                  </a:cubicBezTo>
                  <a:cubicBezTo>
                    <a:pt x="247" y="567"/>
                    <a:pt x="321" y="595"/>
                    <a:pt x="394" y="595"/>
                  </a:cubicBezTo>
                  <a:cubicBezTo>
                    <a:pt x="546" y="595"/>
                    <a:pt x="693" y="476"/>
                    <a:pt x="693" y="298"/>
                  </a:cubicBezTo>
                  <a:cubicBezTo>
                    <a:pt x="694" y="134"/>
                    <a:pt x="562" y="1"/>
                    <a:pt x="3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2" name="Google Shape;2232;p23"/>
            <p:cNvSpPr/>
            <p:nvPr/>
          </p:nvSpPr>
          <p:spPr>
            <a:xfrm rot="-5400000">
              <a:off x="1131751" y="4641810"/>
              <a:ext cx="38390" cy="32915"/>
            </a:xfrm>
            <a:custGeom>
              <a:avLst/>
              <a:gdLst/>
              <a:ahLst/>
              <a:cxnLst/>
              <a:rect l="l" t="t" r="r" b="b"/>
              <a:pathLst>
                <a:path w="694" h="595" extrusionOk="0">
                  <a:moveTo>
                    <a:pt x="397" y="0"/>
                  </a:moveTo>
                  <a:cubicBezTo>
                    <a:pt x="132" y="0"/>
                    <a:pt x="0" y="319"/>
                    <a:pt x="187" y="506"/>
                  </a:cubicBezTo>
                  <a:cubicBezTo>
                    <a:pt x="247" y="567"/>
                    <a:pt x="322" y="594"/>
                    <a:pt x="395" y="594"/>
                  </a:cubicBezTo>
                  <a:cubicBezTo>
                    <a:pt x="547" y="594"/>
                    <a:pt x="694" y="476"/>
                    <a:pt x="693" y="298"/>
                  </a:cubicBezTo>
                  <a:cubicBezTo>
                    <a:pt x="693" y="134"/>
                    <a:pt x="560" y="2"/>
                    <a:pt x="3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3" name="Google Shape;2233;p23"/>
            <p:cNvSpPr/>
            <p:nvPr/>
          </p:nvSpPr>
          <p:spPr>
            <a:xfrm rot="-5400000">
              <a:off x="1263163" y="4641838"/>
              <a:ext cx="38390" cy="32860"/>
            </a:xfrm>
            <a:custGeom>
              <a:avLst/>
              <a:gdLst/>
              <a:ahLst/>
              <a:cxnLst/>
              <a:rect l="l" t="t" r="r" b="b"/>
              <a:pathLst>
                <a:path w="694" h="594" extrusionOk="0">
                  <a:moveTo>
                    <a:pt x="395" y="0"/>
                  </a:moveTo>
                  <a:cubicBezTo>
                    <a:pt x="133" y="0"/>
                    <a:pt x="1" y="318"/>
                    <a:pt x="187" y="506"/>
                  </a:cubicBezTo>
                  <a:cubicBezTo>
                    <a:pt x="247" y="567"/>
                    <a:pt x="321" y="594"/>
                    <a:pt x="394" y="594"/>
                  </a:cubicBezTo>
                  <a:cubicBezTo>
                    <a:pt x="546" y="594"/>
                    <a:pt x="693" y="476"/>
                    <a:pt x="693" y="297"/>
                  </a:cubicBezTo>
                  <a:cubicBezTo>
                    <a:pt x="694" y="134"/>
                    <a:pt x="560" y="0"/>
                    <a:pt x="397" y="0"/>
                  </a:cubicBezTo>
                  <a:cubicBezTo>
                    <a:pt x="396" y="0"/>
                    <a:pt x="396" y="0"/>
                    <a:pt x="3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4" name="Google Shape;2234;p23"/>
            <p:cNvSpPr/>
            <p:nvPr/>
          </p:nvSpPr>
          <p:spPr>
            <a:xfrm rot="-5400000">
              <a:off x="1394521" y="4641810"/>
              <a:ext cx="38390" cy="32915"/>
            </a:xfrm>
            <a:custGeom>
              <a:avLst/>
              <a:gdLst/>
              <a:ahLst/>
              <a:cxnLst/>
              <a:rect l="l" t="t" r="r" b="b"/>
              <a:pathLst>
                <a:path w="694" h="595" extrusionOk="0">
                  <a:moveTo>
                    <a:pt x="397" y="1"/>
                  </a:moveTo>
                  <a:cubicBezTo>
                    <a:pt x="134" y="1"/>
                    <a:pt x="0" y="320"/>
                    <a:pt x="187" y="507"/>
                  </a:cubicBezTo>
                  <a:cubicBezTo>
                    <a:pt x="247" y="568"/>
                    <a:pt x="322" y="595"/>
                    <a:pt x="395" y="595"/>
                  </a:cubicBezTo>
                  <a:cubicBezTo>
                    <a:pt x="547" y="595"/>
                    <a:pt x="693" y="477"/>
                    <a:pt x="693" y="299"/>
                  </a:cubicBezTo>
                  <a:cubicBezTo>
                    <a:pt x="694" y="134"/>
                    <a:pt x="562" y="2"/>
                    <a:pt x="3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5" name="Google Shape;2235;p23"/>
            <p:cNvSpPr/>
            <p:nvPr/>
          </p:nvSpPr>
          <p:spPr>
            <a:xfrm rot="-5400000">
              <a:off x="1525961" y="4641810"/>
              <a:ext cx="38390" cy="32915"/>
            </a:xfrm>
            <a:custGeom>
              <a:avLst/>
              <a:gdLst/>
              <a:ahLst/>
              <a:cxnLst/>
              <a:rect l="l" t="t" r="r" b="b"/>
              <a:pathLst>
                <a:path w="694" h="595" extrusionOk="0">
                  <a:moveTo>
                    <a:pt x="397" y="1"/>
                  </a:moveTo>
                  <a:cubicBezTo>
                    <a:pt x="134" y="1"/>
                    <a:pt x="0" y="320"/>
                    <a:pt x="187" y="506"/>
                  </a:cubicBezTo>
                  <a:cubicBezTo>
                    <a:pt x="248" y="567"/>
                    <a:pt x="322" y="594"/>
                    <a:pt x="395" y="594"/>
                  </a:cubicBezTo>
                  <a:cubicBezTo>
                    <a:pt x="547" y="594"/>
                    <a:pt x="693" y="477"/>
                    <a:pt x="693" y="298"/>
                  </a:cubicBezTo>
                  <a:cubicBezTo>
                    <a:pt x="694" y="134"/>
                    <a:pt x="562" y="1"/>
                    <a:pt x="3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6" name="Google Shape;2236;p23"/>
            <p:cNvSpPr/>
            <p:nvPr/>
          </p:nvSpPr>
          <p:spPr>
            <a:xfrm rot="-5400000">
              <a:off x="1657401" y="4641810"/>
              <a:ext cx="38390" cy="32915"/>
            </a:xfrm>
            <a:custGeom>
              <a:avLst/>
              <a:gdLst/>
              <a:ahLst/>
              <a:cxnLst/>
              <a:rect l="l" t="t" r="r" b="b"/>
              <a:pathLst>
                <a:path w="694" h="595" extrusionOk="0">
                  <a:moveTo>
                    <a:pt x="397" y="1"/>
                  </a:moveTo>
                  <a:cubicBezTo>
                    <a:pt x="134" y="1"/>
                    <a:pt x="0" y="320"/>
                    <a:pt x="187" y="506"/>
                  </a:cubicBezTo>
                  <a:cubicBezTo>
                    <a:pt x="247" y="567"/>
                    <a:pt x="321" y="595"/>
                    <a:pt x="394" y="595"/>
                  </a:cubicBezTo>
                  <a:cubicBezTo>
                    <a:pt x="546" y="595"/>
                    <a:pt x="693" y="476"/>
                    <a:pt x="693" y="298"/>
                  </a:cubicBezTo>
                  <a:cubicBezTo>
                    <a:pt x="694" y="134"/>
                    <a:pt x="562" y="1"/>
                    <a:pt x="3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7" name="Google Shape;2237;p23"/>
            <p:cNvSpPr/>
            <p:nvPr/>
          </p:nvSpPr>
          <p:spPr>
            <a:xfrm rot="-5400000">
              <a:off x="1788842" y="4641810"/>
              <a:ext cx="38390" cy="32915"/>
            </a:xfrm>
            <a:custGeom>
              <a:avLst/>
              <a:gdLst/>
              <a:ahLst/>
              <a:cxnLst/>
              <a:rect l="l" t="t" r="r" b="b"/>
              <a:pathLst>
                <a:path w="694" h="595" extrusionOk="0">
                  <a:moveTo>
                    <a:pt x="397" y="1"/>
                  </a:moveTo>
                  <a:cubicBezTo>
                    <a:pt x="132" y="1"/>
                    <a:pt x="0" y="319"/>
                    <a:pt x="187" y="506"/>
                  </a:cubicBezTo>
                  <a:cubicBezTo>
                    <a:pt x="248" y="567"/>
                    <a:pt x="322" y="595"/>
                    <a:pt x="395" y="595"/>
                  </a:cubicBezTo>
                  <a:cubicBezTo>
                    <a:pt x="547" y="595"/>
                    <a:pt x="693" y="476"/>
                    <a:pt x="693" y="298"/>
                  </a:cubicBezTo>
                  <a:cubicBezTo>
                    <a:pt x="694" y="134"/>
                    <a:pt x="560" y="2"/>
                    <a:pt x="3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8" name="Google Shape;2238;p23"/>
            <p:cNvSpPr/>
            <p:nvPr/>
          </p:nvSpPr>
          <p:spPr>
            <a:xfrm rot="-5400000">
              <a:off x="1931208" y="4641838"/>
              <a:ext cx="38390" cy="32860"/>
            </a:xfrm>
            <a:custGeom>
              <a:avLst/>
              <a:gdLst/>
              <a:ahLst/>
              <a:cxnLst/>
              <a:rect l="l" t="t" r="r" b="b"/>
              <a:pathLst>
                <a:path w="694" h="594" extrusionOk="0">
                  <a:moveTo>
                    <a:pt x="397" y="0"/>
                  </a:moveTo>
                  <a:cubicBezTo>
                    <a:pt x="134" y="0"/>
                    <a:pt x="0" y="318"/>
                    <a:pt x="187" y="506"/>
                  </a:cubicBezTo>
                  <a:cubicBezTo>
                    <a:pt x="247" y="566"/>
                    <a:pt x="321" y="594"/>
                    <a:pt x="394" y="594"/>
                  </a:cubicBezTo>
                  <a:cubicBezTo>
                    <a:pt x="546" y="594"/>
                    <a:pt x="692" y="476"/>
                    <a:pt x="693" y="299"/>
                  </a:cubicBezTo>
                  <a:cubicBezTo>
                    <a:pt x="694" y="134"/>
                    <a:pt x="562" y="0"/>
                    <a:pt x="3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9" name="Google Shape;2239;p23"/>
            <p:cNvSpPr/>
            <p:nvPr/>
          </p:nvSpPr>
          <p:spPr>
            <a:xfrm rot="-5400000">
              <a:off x="2062620" y="4641810"/>
              <a:ext cx="38390" cy="32915"/>
            </a:xfrm>
            <a:custGeom>
              <a:avLst/>
              <a:gdLst/>
              <a:ahLst/>
              <a:cxnLst/>
              <a:rect l="l" t="t" r="r" b="b"/>
              <a:pathLst>
                <a:path w="694" h="595" extrusionOk="0">
                  <a:moveTo>
                    <a:pt x="397" y="1"/>
                  </a:moveTo>
                  <a:cubicBezTo>
                    <a:pt x="132" y="1"/>
                    <a:pt x="0" y="320"/>
                    <a:pt x="187" y="507"/>
                  </a:cubicBezTo>
                  <a:cubicBezTo>
                    <a:pt x="248" y="567"/>
                    <a:pt x="322" y="594"/>
                    <a:pt x="395" y="594"/>
                  </a:cubicBezTo>
                  <a:cubicBezTo>
                    <a:pt x="547" y="594"/>
                    <a:pt x="693" y="477"/>
                    <a:pt x="693" y="298"/>
                  </a:cubicBezTo>
                  <a:cubicBezTo>
                    <a:pt x="694" y="135"/>
                    <a:pt x="560" y="1"/>
                    <a:pt x="3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0" name="Google Shape;2240;p23"/>
            <p:cNvSpPr/>
            <p:nvPr/>
          </p:nvSpPr>
          <p:spPr>
            <a:xfrm rot="-5400000">
              <a:off x="2194088" y="4641783"/>
              <a:ext cx="38390" cy="32971"/>
            </a:xfrm>
            <a:custGeom>
              <a:avLst/>
              <a:gdLst/>
              <a:ahLst/>
              <a:cxnLst/>
              <a:rect l="l" t="t" r="r" b="b"/>
              <a:pathLst>
                <a:path w="694" h="596" extrusionOk="0">
                  <a:moveTo>
                    <a:pt x="397" y="1"/>
                  </a:moveTo>
                  <a:cubicBezTo>
                    <a:pt x="134" y="1"/>
                    <a:pt x="0" y="320"/>
                    <a:pt x="187" y="507"/>
                  </a:cubicBezTo>
                  <a:cubicBezTo>
                    <a:pt x="247" y="568"/>
                    <a:pt x="322" y="595"/>
                    <a:pt x="395" y="595"/>
                  </a:cubicBezTo>
                  <a:cubicBezTo>
                    <a:pt x="546" y="595"/>
                    <a:pt x="692" y="478"/>
                    <a:pt x="693" y="299"/>
                  </a:cubicBezTo>
                  <a:cubicBezTo>
                    <a:pt x="694" y="136"/>
                    <a:pt x="562" y="1"/>
                    <a:pt x="3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1" name="Google Shape;2241;p23"/>
            <p:cNvSpPr/>
            <p:nvPr/>
          </p:nvSpPr>
          <p:spPr>
            <a:xfrm rot="-5400000">
              <a:off x="2325446" y="4641810"/>
              <a:ext cx="38390" cy="32915"/>
            </a:xfrm>
            <a:custGeom>
              <a:avLst/>
              <a:gdLst/>
              <a:ahLst/>
              <a:cxnLst/>
              <a:rect l="l" t="t" r="r" b="b"/>
              <a:pathLst>
                <a:path w="694" h="595" extrusionOk="0">
                  <a:moveTo>
                    <a:pt x="397" y="0"/>
                  </a:moveTo>
                  <a:cubicBezTo>
                    <a:pt x="134" y="0"/>
                    <a:pt x="0" y="319"/>
                    <a:pt x="187" y="506"/>
                  </a:cubicBezTo>
                  <a:cubicBezTo>
                    <a:pt x="247" y="567"/>
                    <a:pt x="322" y="594"/>
                    <a:pt x="395" y="594"/>
                  </a:cubicBezTo>
                  <a:cubicBezTo>
                    <a:pt x="547" y="594"/>
                    <a:pt x="693" y="477"/>
                    <a:pt x="693" y="299"/>
                  </a:cubicBezTo>
                  <a:cubicBezTo>
                    <a:pt x="694" y="134"/>
                    <a:pt x="562" y="0"/>
                    <a:pt x="3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2" name="Google Shape;2242;p23"/>
            <p:cNvSpPr/>
            <p:nvPr/>
          </p:nvSpPr>
          <p:spPr>
            <a:xfrm rot="-5400000">
              <a:off x="2456886" y="4641810"/>
              <a:ext cx="38390" cy="32915"/>
            </a:xfrm>
            <a:custGeom>
              <a:avLst/>
              <a:gdLst/>
              <a:ahLst/>
              <a:cxnLst/>
              <a:rect l="l" t="t" r="r" b="b"/>
              <a:pathLst>
                <a:path w="694" h="595" extrusionOk="0">
                  <a:moveTo>
                    <a:pt x="397" y="0"/>
                  </a:moveTo>
                  <a:cubicBezTo>
                    <a:pt x="134" y="0"/>
                    <a:pt x="0" y="319"/>
                    <a:pt x="187" y="506"/>
                  </a:cubicBezTo>
                  <a:cubicBezTo>
                    <a:pt x="247" y="567"/>
                    <a:pt x="321" y="594"/>
                    <a:pt x="394" y="594"/>
                  </a:cubicBezTo>
                  <a:cubicBezTo>
                    <a:pt x="546" y="594"/>
                    <a:pt x="693" y="476"/>
                    <a:pt x="693" y="297"/>
                  </a:cubicBezTo>
                  <a:cubicBezTo>
                    <a:pt x="694" y="134"/>
                    <a:pt x="562" y="0"/>
                    <a:pt x="3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3" name="Google Shape;2243;p23"/>
            <p:cNvSpPr/>
            <p:nvPr/>
          </p:nvSpPr>
          <p:spPr>
            <a:xfrm rot="-5400000">
              <a:off x="2588326" y="4641810"/>
              <a:ext cx="38390" cy="32915"/>
            </a:xfrm>
            <a:custGeom>
              <a:avLst/>
              <a:gdLst/>
              <a:ahLst/>
              <a:cxnLst/>
              <a:rect l="l" t="t" r="r" b="b"/>
              <a:pathLst>
                <a:path w="694" h="595" extrusionOk="0">
                  <a:moveTo>
                    <a:pt x="397" y="0"/>
                  </a:moveTo>
                  <a:cubicBezTo>
                    <a:pt x="132" y="0"/>
                    <a:pt x="0" y="319"/>
                    <a:pt x="187" y="506"/>
                  </a:cubicBezTo>
                  <a:cubicBezTo>
                    <a:pt x="248" y="567"/>
                    <a:pt x="322" y="594"/>
                    <a:pt x="395" y="594"/>
                  </a:cubicBezTo>
                  <a:cubicBezTo>
                    <a:pt x="547" y="594"/>
                    <a:pt x="693" y="476"/>
                    <a:pt x="693" y="297"/>
                  </a:cubicBezTo>
                  <a:cubicBezTo>
                    <a:pt x="694" y="134"/>
                    <a:pt x="560" y="0"/>
                    <a:pt x="3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4" name="Google Shape;2244;p23"/>
            <p:cNvSpPr/>
            <p:nvPr/>
          </p:nvSpPr>
          <p:spPr>
            <a:xfrm rot="-5400000">
              <a:off x="2719739" y="4641838"/>
              <a:ext cx="38390" cy="32860"/>
            </a:xfrm>
            <a:custGeom>
              <a:avLst/>
              <a:gdLst/>
              <a:ahLst/>
              <a:cxnLst/>
              <a:rect l="l" t="t" r="r" b="b"/>
              <a:pathLst>
                <a:path w="694" h="594" extrusionOk="0">
                  <a:moveTo>
                    <a:pt x="395" y="0"/>
                  </a:moveTo>
                  <a:cubicBezTo>
                    <a:pt x="132" y="0"/>
                    <a:pt x="1" y="319"/>
                    <a:pt x="187" y="506"/>
                  </a:cubicBezTo>
                  <a:cubicBezTo>
                    <a:pt x="247" y="566"/>
                    <a:pt x="322" y="593"/>
                    <a:pt x="395" y="593"/>
                  </a:cubicBezTo>
                  <a:cubicBezTo>
                    <a:pt x="547" y="593"/>
                    <a:pt x="694" y="475"/>
                    <a:pt x="693" y="296"/>
                  </a:cubicBezTo>
                  <a:cubicBezTo>
                    <a:pt x="693" y="132"/>
                    <a:pt x="560" y="0"/>
                    <a:pt x="397" y="0"/>
                  </a:cubicBezTo>
                  <a:cubicBezTo>
                    <a:pt x="396" y="0"/>
                    <a:pt x="396" y="0"/>
                    <a:pt x="3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5" name="Google Shape;2245;p23"/>
            <p:cNvSpPr/>
            <p:nvPr/>
          </p:nvSpPr>
          <p:spPr>
            <a:xfrm rot="-5400000">
              <a:off x="2851124" y="4641838"/>
              <a:ext cx="38390" cy="32860"/>
            </a:xfrm>
            <a:custGeom>
              <a:avLst/>
              <a:gdLst/>
              <a:ahLst/>
              <a:cxnLst/>
              <a:rect l="l" t="t" r="r" b="b"/>
              <a:pathLst>
                <a:path w="694" h="594" extrusionOk="0">
                  <a:moveTo>
                    <a:pt x="395" y="1"/>
                  </a:moveTo>
                  <a:cubicBezTo>
                    <a:pt x="133" y="1"/>
                    <a:pt x="1" y="319"/>
                    <a:pt x="187" y="505"/>
                  </a:cubicBezTo>
                  <a:cubicBezTo>
                    <a:pt x="247" y="567"/>
                    <a:pt x="322" y="594"/>
                    <a:pt x="395" y="594"/>
                  </a:cubicBezTo>
                  <a:cubicBezTo>
                    <a:pt x="546" y="594"/>
                    <a:pt x="692" y="476"/>
                    <a:pt x="693" y="298"/>
                  </a:cubicBezTo>
                  <a:cubicBezTo>
                    <a:pt x="694" y="135"/>
                    <a:pt x="562" y="1"/>
                    <a:pt x="397" y="1"/>
                  </a:cubicBezTo>
                  <a:cubicBezTo>
                    <a:pt x="396" y="1"/>
                    <a:pt x="396" y="1"/>
                    <a:pt x="3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6" name="Google Shape;2246;p23"/>
            <p:cNvSpPr/>
            <p:nvPr/>
          </p:nvSpPr>
          <p:spPr>
            <a:xfrm rot="-5400000">
              <a:off x="2982564" y="4641838"/>
              <a:ext cx="38390" cy="32860"/>
            </a:xfrm>
            <a:custGeom>
              <a:avLst/>
              <a:gdLst/>
              <a:ahLst/>
              <a:cxnLst/>
              <a:rect l="l" t="t" r="r" b="b"/>
              <a:pathLst>
                <a:path w="694" h="594" extrusionOk="0">
                  <a:moveTo>
                    <a:pt x="395" y="1"/>
                  </a:moveTo>
                  <a:cubicBezTo>
                    <a:pt x="132" y="1"/>
                    <a:pt x="1" y="320"/>
                    <a:pt x="187" y="507"/>
                  </a:cubicBezTo>
                  <a:cubicBezTo>
                    <a:pt x="247" y="567"/>
                    <a:pt x="322" y="594"/>
                    <a:pt x="395" y="594"/>
                  </a:cubicBezTo>
                  <a:cubicBezTo>
                    <a:pt x="547" y="594"/>
                    <a:pt x="694" y="476"/>
                    <a:pt x="693" y="297"/>
                  </a:cubicBezTo>
                  <a:cubicBezTo>
                    <a:pt x="693" y="133"/>
                    <a:pt x="560" y="1"/>
                    <a:pt x="397" y="1"/>
                  </a:cubicBezTo>
                  <a:cubicBezTo>
                    <a:pt x="396" y="1"/>
                    <a:pt x="396" y="1"/>
                    <a:pt x="3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7" name="Google Shape;2247;p23"/>
            <p:cNvSpPr/>
            <p:nvPr/>
          </p:nvSpPr>
          <p:spPr>
            <a:xfrm rot="-5400000">
              <a:off x="3113949" y="4641838"/>
              <a:ext cx="38390" cy="32860"/>
            </a:xfrm>
            <a:custGeom>
              <a:avLst/>
              <a:gdLst/>
              <a:ahLst/>
              <a:cxnLst/>
              <a:rect l="l" t="t" r="r" b="b"/>
              <a:pathLst>
                <a:path w="694" h="594" extrusionOk="0">
                  <a:moveTo>
                    <a:pt x="397" y="0"/>
                  </a:moveTo>
                  <a:cubicBezTo>
                    <a:pt x="134" y="0"/>
                    <a:pt x="0" y="319"/>
                    <a:pt x="187" y="506"/>
                  </a:cubicBezTo>
                  <a:cubicBezTo>
                    <a:pt x="248" y="567"/>
                    <a:pt x="322" y="594"/>
                    <a:pt x="395" y="594"/>
                  </a:cubicBezTo>
                  <a:cubicBezTo>
                    <a:pt x="547" y="594"/>
                    <a:pt x="693" y="476"/>
                    <a:pt x="693" y="297"/>
                  </a:cubicBezTo>
                  <a:cubicBezTo>
                    <a:pt x="694" y="134"/>
                    <a:pt x="560" y="0"/>
                    <a:pt x="3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48" name="Google Shape;2248;p23"/>
          <p:cNvSpPr/>
          <p:nvPr/>
        </p:nvSpPr>
        <p:spPr>
          <a:xfrm rot="-9695440">
            <a:off x="4887168" y="3631299"/>
            <a:ext cx="2339515" cy="3126613"/>
          </a:xfrm>
          <a:custGeom>
            <a:avLst/>
            <a:gdLst/>
            <a:ahLst/>
            <a:cxnLst/>
            <a:rect l="l" t="t" r="r" b="b"/>
            <a:pathLst>
              <a:path w="37811" h="50532" extrusionOk="0">
                <a:moveTo>
                  <a:pt x="13391" y="0"/>
                </a:moveTo>
                <a:lnTo>
                  <a:pt x="1" y="50532"/>
                </a:lnTo>
                <a:lnTo>
                  <a:pt x="37811" y="19957"/>
                </a:lnTo>
                <a:lnTo>
                  <a:pt x="13391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49" name="Google Shape;2249;p23"/>
          <p:cNvGrpSpPr/>
          <p:nvPr/>
        </p:nvGrpSpPr>
        <p:grpSpPr>
          <a:xfrm rot="-2072204">
            <a:off x="4835490" y="4340166"/>
            <a:ext cx="2545066" cy="1284863"/>
            <a:chOff x="-6052225" y="1317513"/>
            <a:chExt cx="5175341" cy="2612744"/>
          </a:xfrm>
        </p:grpSpPr>
        <p:sp>
          <p:nvSpPr>
            <p:cNvPr id="2250" name="Google Shape;2250;p23"/>
            <p:cNvSpPr/>
            <p:nvPr/>
          </p:nvSpPr>
          <p:spPr>
            <a:xfrm>
              <a:off x="-1910958" y="3498683"/>
              <a:ext cx="65208" cy="55665"/>
            </a:xfrm>
            <a:custGeom>
              <a:avLst/>
              <a:gdLst/>
              <a:ahLst/>
              <a:cxnLst/>
              <a:rect l="l" t="t" r="r" b="b"/>
              <a:pathLst>
                <a:path w="697" h="595" extrusionOk="0">
                  <a:moveTo>
                    <a:pt x="397" y="0"/>
                  </a:moveTo>
                  <a:cubicBezTo>
                    <a:pt x="324" y="0"/>
                    <a:pt x="250" y="27"/>
                    <a:pt x="189" y="87"/>
                  </a:cubicBezTo>
                  <a:cubicBezTo>
                    <a:pt x="1" y="274"/>
                    <a:pt x="134" y="594"/>
                    <a:pt x="399" y="594"/>
                  </a:cubicBezTo>
                  <a:cubicBezTo>
                    <a:pt x="563" y="594"/>
                    <a:pt x="695" y="462"/>
                    <a:pt x="696" y="298"/>
                  </a:cubicBezTo>
                  <a:cubicBezTo>
                    <a:pt x="696" y="119"/>
                    <a:pt x="550" y="0"/>
                    <a:pt x="3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251" name="Google Shape;2251;p23"/>
            <p:cNvSpPr/>
            <p:nvPr/>
          </p:nvSpPr>
          <p:spPr>
            <a:xfrm>
              <a:off x="-4750016" y="2545532"/>
              <a:ext cx="775290" cy="648617"/>
            </a:xfrm>
            <a:custGeom>
              <a:avLst/>
              <a:gdLst/>
              <a:ahLst/>
              <a:cxnLst/>
              <a:rect l="l" t="t" r="r" b="b"/>
              <a:pathLst>
                <a:path w="8287" h="6933" extrusionOk="0">
                  <a:moveTo>
                    <a:pt x="168" y="0"/>
                  </a:moveTo>
                  <a:cubicBezTo>
                    <a:pt x="125" y="0"/>
                    <a:pt x="90" y="12"/>
                    <a:pt x="67" y="37"/>
                  </a:cubicBezTo>
                  <a:cubicBezTo>
                    <a:pt x="0" y="109"/>
                    <a:pt x="360" y="590"/>
                    <a:pt x="954" y="1295"/>
                  </a:cubicBezTo>
                  <a:cubicBezTo>
                    <a:pt x="1246" y="1637"/>
                    <a:pt x="1519" y="2107"/>
                    <a:pt x="1918" y="2512"/>
                  </a:cubicBezTo>
                  <a:cubicBezTo>
                    <a:pt x="2260" y="2865"/>
                    <a:pt x="2658" y="3205"/>
                    <a:pt x="3051" y="3563"/>
                  </a:cubicBezTo>
                  <a:cubicBezTo>
                    <a:pt x="3431" y="3908"/>
                    <a:pt x="3907" y="4152"/>
                    <a:pt x="4304" y="4474"/>
                  </a:cubicBezTo>
                  <a:cubicBezTo>
                    <a:pt x="4717" y="4806"/>
                    <a:pt x="5115" y="5143"/>
                    <a:pt x="5514" y="5427"/>
                  </a:cubicBezTo>
                  <a:cubicBezTo>
                    <a:pt x="5975" y="5757"/>
                    <a:pt x="6416" y="6043"/>
                    <a:pt x="6802" y="6273"/>
                  </a:cubicBezTo>
                  <a:cubicBezTo>
                    <a:pt x="7474" y="6671"/>
                    <a:pt x="7957" y="6932"/>
                    <a:pt x="8138" y="6932"/>
                  </a:cubicBezTo>
                  <a:cubicBezTo>
                    <a:pt x="8172" y="6932"/>
                    <a:pt x="8195" y="6923"/>
                    <a:pt x="8207" y="6904"/>
                  </a:cubicBezTo>
                  <a:cubicBezTo>
                    <a:pt x="8286" y="6779"/>
                    <a:pt x="7849" y="6358"/>
                    <a:pt x="7152" y="5763"/>
                  </a:cubicBezTo>
                  <a:lnTo>
                    <a:pt x="6002" y="4770"/>
                  </a:lnTo>
                  <a:cubicBezTo>
                    <a:pt x="5633" y="4463"/>
                    <a:pt x="5215" y="4167"/>
                    <a:pt x="4817" y="3830"/>
                  </a:cubicBezTo>
                  <a:lnTo>
                    <a:pt x="3661" y="2856"/>
                  </a:lnTo>
                  <a:cubicBezTo>
                    <a:pt x="3269" y="2512"/>
                    <a:pt x="2943" y="2112"/>
                    <a:pt x="2586" y="1794"/>
                  </a:cubicBezTo>
                  <a:lnTo>
                    <a:pt x="1444" y="799"/>
                  </a:lnTo>
                  <a:cubicBezTo>
                    <a:pt x="858" y="305"/>
                    <a:pt x="389" y="0"/>
                    <a:pt x="1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252" name="Google Shape;2252;p23"/>
            <p:cNvSpPr/>
            <p:nvPr/>
          </p:nvSpPr>
          <p:spPr>
            <a:xfrm>
              <a:off x="-4250145" y="2617197"/>
              <a:ext cx="875675" cy="697920"/>
            </a:xfrm>
            <a:custGeom>
              <a:avLst/>
              <a:gdLst/>
              <a:ahLst/>
              <a:cxnLst/>
              <a:rect l="l" t="t" r="r" b="b"/>
              <a:pathLst>
                <a:path w="9360" h="7460" extrusionOk="0">
                  <a:moveTo>
                    <a:pt x="238" y="0"/>
                  </a:moveTo>
                  <a:cubicBezTo>
                    <a:pt x="217" y="70"/>
                    <a:pt x="205" y="161"/>
                    <a:pt x="187" y="240"/>
                  </a:cubicBezTo>
                  <a:cubicBezTo>
                    <a:pt x="129" y="563"/>
                    <a:pt x="62" y="841"/>
                    <a:pt x="26" y="1178"/>
                  </a:cubicBezTo>
                  <a:cubicBezTo>
                    <a:pt x="1" y="1519"/>
                    <a:pt x="29" y="1929"/>
                    <a:pt x="101" y="2278"/>
                  </a:cubicBezTo>
                  <a:cubicBezTo>
                    <a:pt x="333" y="3278"/>
                    <a:pt x="865" y="4065"/>
                    <a:pt x="1369" y="4625"/>
                  </a:cubicBezTo>
                  <a:cubicBezTo>
                    <a:pt x="1782" y="5085"/>
                    <a:pt x="2255" y="5487"/>
                    <a:pt x="2776" y="5821"/>
                  </a:cubicBezTo>
                  <a:cubicBezTo>
                    <a:pt x="3053" y="5994"/>
                    <a:pt x="3257" y="6085"/>
                    <a:pt x="3366" y="6085"/>
                  </a:cubicBezTo>
                  <a:cubicBezTo>
                    <a:pt x="3403" y="6085"/>
                    <a:pt x="3429" y="6075"/>
                    <a:pt x="3444" y="6054"/>
                  </a:cubicBezTo>
                  <a:cubicBezTo>
                    <a:pt x="3474" y="6011"/>
                    <a:pt x="3317" y="5819"/>
                    <a:pt x="3029" y="5506"/>
                  </a:cubicBezTo>
                  <a:cubicBezTo>
                    <a:pt x="2744" y="5188"/>
                    <a:pt x="2321" y="4753"/>
                    <a:pt x="1901" y="4177"/>
                  </a:cubicBezTo>
                  <a:cubicBezTo>
                    <a:pt x="1490" y="3615"/>
                    <a:pt x="1196" y="2844"/>
                    <a:pt x="1061" y="2078"/>
                  </a:cubicBezTo>
                  <a:cubicBezTo>
                    <a:pt x="1061" y="2051"/>
                    <a:pt x="1063" y="2046"/>
                    <a:pt x="1065" y="2046"/>
                  </a:cubicBezTo>
                  <a:cubicBezTo>
                    <a:pt x="1066" y="2046"/>
                    <a:pt x="1067" y="2048"/>
                    <a:pt x="1068" y="2048"/>
                  </a:cubicBezTo>
                  <a:cubicBezTo>
                    <a:pt x="1068" y="2048"/>
                    <a:pt x="1068" y="2048"/>
                    <a:pt x="1068" y="2045"/>
                  </a:cubicBezTo>
                  <a:lnTo>
                    <a:pt x="1068" y="2045"/>
                  </a:lnTo>
                  <a:cubicBezTo>
                    <a:pt x="1068" y="2045"/>
                    <a:pt x="1069" y="2045"/>
                    <a:pt x="1069" y="2045"/>
                  </a:cubicBezTo>
                  <a:cubicBezTo>
                    <a:pt x="1069" y="2045"/>
                    <a:pt x="1068" y="2044"/>
                    <a:pt x="1068" y="2044"/>
                  </a:cubicBezTo>
                  <a:lnTo>
                    <a:pt x="1068" y="2044"/>
                  </a:lnTo>
                  <a:cubicBezTo>
                    <a:pt x="1068" y="2044"/>
                    <a:pt x="1077" y="2053"/>
                    <a:pt x="1140" y="2121"/>
                  </a:cubicBezTo>
                  <a:lnTo>
                    <a:pt x="1163" y="2146"/>
                  </a:lnTo>
                  <a:lnTo>
                    <a:pt x="1222" y="2199"/>
                  </a:lnTo>
                  <a:lnTo>
                    <a:pt x="1456" y="2407"/>
                  </a:lnTo>
                  <a:cubicBezTo>
                    <a:pt x="1613" y="2546"/>
                    <a:pt x="1775" y="2681"/>
                    <a:pt x="1940" y="2811"/>
                  </a:cubicBezTo>
                  <a:cubicBezTo>
                    <a:pt x="2267" y="3075"/>
                    <a:pt x="2603" y="3328"/>
                    <a:pt x="2919" y="3597"/>
                  </a:cubicBezTo>
                  <a:cubicBezTo>
                    <a:pt x="3576" y="4155"/>
                    <a:pt x="4233" y="4692"/>
                    <a:pt x="4886" y="5145"/>
                  </a:cubicBezTo>
                  <a:cubicBezTo>
                    <a:pt x="5570" y="5623"/>
                    <a:pt x="6279" y="6065"/>
                    <a:pt x="7011" y="6467"/>
                  </a:cubicBezTo>
                  <a:cubicBezTo>
                    <a:pt x="8160" y="7097"/>
                    <a:pt x="8993" y="7460"/>
                    <a:pt x="9228" y="7460"/>
                  </a:cubicBezTo>
                  <a:cubicBezTo>
                    <a:pt x="9262" y="7460"/>
                    <a:pt x="9284" y="7452"/>
                    <a:pt x="9291" y="7436"/>
                  </a:cubicBezTo>
                  <a:cubicBezTo>
                    <a:pt x="9360" y="7298"/>
                    <a:pt x="8539" y="6778"/>
                    <a:pt x="7329" y="5937"/>
                  </a:cubicBezTo>
                  <a:cubicBezTo>
                    <a:pt x="6740" y="5528"/>
                    <a:pt x="6072" y="5026"/>
                    <a:pt x="5360" y="4477"/>
                  </a:cubicBezTo>
                  <a:cubicBezTo>
                    <a:pt x="4746" y="4006"/>
                    <a:pt x="4079" y="3518"/>
                    <a:pt x="3445" y="2964"/>
                  </a:cubicBezTo>
                  <a:cubicBezTo>
                    <a:pt x="3141" y="2696"/>
                    <a:pt x="2834" y="2428"/>
                    <a:pt x="2535" y="2151"/>
                  </a:cubicBezTo>
                  <a:cubicBezTo>
                    <a:pt x="2382" y="2015"/>
                    <a:pt x="2233" y="1876"/>
                    <a:pt x="2086" y="1734"/>
                  </a:cubicBezTo>
                  <a:lnTo>
                    <a:pt x="1865" y="1524"/>
                  </a:lnTo>
                  <a:lnTo>
                    <a:pt x="1520" y="1174"/>
                  </a:lnTo>
                  <a:cubicBezTo>
                    <a:pt x="1268" y="923"/>
                    <a:pt x="1009" y="622"/>
                    <a:pt x="779" y="453"/>
                  </a:cubicBezTo>
                  <a:lnTo>
                    <a:pt x="419" y="153"/>
                  </a:lnTo>
                  <a:lnTo>
                    <a:pt x="2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253" name="Google Shape;2253;p23"/>
            <p:cNvSpPr/>
            <p:nvPr/>
          </p:nvSpPr>
          <p:spPr>
            <a:xfrm>
              <a:off x="-3277908" y="3334212"/>
              <a:ext cx="490602" cy="107588"/>
            </a:xfrm>
            <a:custGeom>
              <a:avLst/>
              <a:gdLst/>
              <a:ahLst/>
              <a:cxnLst/>
              <a:rect l="l" t="t" r="r" b="b"/>
              <a:pathLst>
                <a:path w="5244" h="1150" extrusionOk="0">
                  <a:moveTo>
                    <a:pt x="907" y="0"/>
                  </a:moveTo>
                  <a:cubicBezTo>
                    <a:pt x="882" y="0"/>
                    <a:pt x="857" y="0"/>
                    <a:pt x="832" y="1"/>
                  </a:cubicBezTo>
                  <a:cubicBezTo>
                    <a:pt x="377" y="6"/>
                    <a:pt x="54" y="125"/>
                    <a:pt x="17" y="325"/>
                  </a:cubicBezTo>
                  <a:cubicBezTo>
                    <a:pt x="1" y="425"/>
                    <a:pt x="278" y="538"/>
                    <a:pt x="712" y="685"/>
                  </a:cubicBezTo>
                  <a:cubicBezTo>
                    <a:pt x="925" y="757"/>
                    <a:pt x="1158" y="939"/>
                    <a:pt x="1433" y="1001"/>
                  </a:cubicBezTo>
                  <a:cubicBezTo>
                    <a:pt x="1672" y="1057"/>
                    <a:pt x="1931" y="1076"/>
                    <a:pt x="2191" y="1119"/>
                  </a:cubicBezTo>
                  <a:cubicBezTo>
                    <a:pt x="2236" y="1125"/>
                    <a:pt x="2281" y="1128"/>
                    <a:pt x="2326" y="1128"/>
                  </a:cubicBezTo>
                  <a:cubicBezTo>
                    <a:pt x="2511" y="1128"/>
                    <a:pt x="2702" y="1083"/>
                    <a:pt x="2886" y="1083"/>
                  </a:cubicBezTo>
                  <a:cubicBezTo>
                    <a:pt x="2912" y="1083"/>
                    <a:pt x="2938" y="1084"/>
                    <a:pt x="2964" y="1086"/>
                  </a:cubicBezTo>
                  <a:cubicBezTo>
                    <a:pt x="3226" y="1108"/>
                    <a:pt x="3482" y="1147"/>
                    <a:pt x="3725" y="1149"/>
                  </a:cubicBezTo>
                  <a:cubicBezTo>
                    <a:pt x="3750" y="1149"/>
                    <a:pt x="3776" y="1149"/>
                    <a:pt x="3801" y="1149"/>
                  </a:cubicBezTo>
                  <a:cubicBezTo>
                    <a:pt x="4031" y="1149"/>
                    <a:pt x="4261" y="1138"/>
                    <a:pt x="4490" y="1115"/>
                  </a:cubicBezTo>
                  <a:cubicBezTo>
                    <a:pt x="4948" y="1061"/>
                    <a:pt x="5243" y="1016"/>
                    <a:pt x="5242" y="869"/>
                  </a:cubicBezTo>
                  <a:cubicBezTo>
                    <a:pt x="5241" y="723"/>
                    <a:pt x="4948" y="599"/>
                    <a:pt x="4505" y="496"/>
                  </a:cubicBezTo>
                  <a:cubicBezTo>
                    <a:pt x="4288" y="445"/>
                    <a:pt x="4038" y="377"/>
                    <a:pt x="3770" y="331"/>
                  </a:cubicBezTo>
                  <a:cubicBezTo>
                    <a:pt x="3537" y="294"/>
                    <a:pt x="3286" y="299"/>
                    <a:pt x="3034" y="265"/>
                  </a:cubicBezTo>
                  <a:cubicBezTo>
                    <a:pt x="2791" y="233"/>
                    <a:pt x="2542" y="219"/>
                    <a:pt x="2299" y="190"/>
                  </a:cubicBezTo>
                  <a:cubicBezTo>
                    <a:pt x="2045" y="162"/>
                    <a:pt x="1810" y="51"/>
                    <a:pt x="1575" y="32"/>
                  </a:cubicBezTo>
                  <a:cubicBezTo>
                    <a:pt x="1335" y="14"/>
                    <a:pt x="1110" y="0"/>
                    <a:pt x="9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254" name="Google Shape;2254;p23"/>
            <p:cNvSpPr/>
            <p:nvPr/>
          </p:nvSpPr>
          <p:spPr>
            <a:xfrm>
              <a:off x="-3117085" y="2958957"/>
              <a:ext cx="369823" cy="400790"/>
            </a:xfrm>
            <a:custGeom>
              <a:avLst/>
              <a:gdLst/>
              <a:ahLst/>
              <a:cxnLst/>
              <a:rect l="l" t="t" r="r" b="b"/>
              <a:pathLst>
                <a:path w="3953" h="4284" extrusionOk="0">
                  <a:moveTo>
                    <a:pt x="175" y="1"/>
                  </a:moveTo>
                  <a:cubicBezTo>
                    <a:pt x="149" y="1"/>
                    <a:pt x="127" y="9"/>
                    <a:pt x="108" y="25"/>
                  </a:cubicBezTo>
                  <a:cubicBezTo>
                    <a:pt x="1" y="123"/>
                    <a:pt x="117" y="442"/>
                    <a:pt x="373" y="866"/>
                  </a:cubicBezTo>
                  <a:cubicBezTo>
                    <a:pt x="497" y="1072"/>
                    <a:pt x="636" y="1316"/>
                    <a:pt x="813" y="1557"/>
                  </a:cubicBezTo>
                  <a:cubicBezTo>
                    <a:pt x="966" y="1766"/>
                    <a:pt x="1168" y="1951"/>
                    <a:pt x="1345" y="2166"/>
                  </a:cubicBezTo>
                  <a:cubicBezTo>
                    <a:pt x="1515" y="2375"/>
                    <a:pt x="1706" y="2568"/>
                    <a:pt x="1887" y="2767"/>
                  </a:cubicBezTo>
                  <a:cubicBezTo>
                    <a:pt x="2074" y="2973"/>
                    <a:pt x="2198" y="3230"/>
                    <a:pt x="2383" y="3409"/>
                  </a:cubicBezTo>
                  <a:cubicBezTo>
                    <a:pt x="2576" y="3600"/>
                    <a:pt x="2779" y="3780"/>
                    <a:pt x="2991" y="3949"/>
                  </a:cubicBezTo>
                  <a:cubicBezTo>
                    <a:pt x="3270" y="4165"/>
                    <a:pt x="3527" y="4283"/>
                    <a:pt x="3705" y="4283"/>
                  </a:cubicBezTo>
                  <a:cubicBezTo>
                    <a:pt x="3778" y="4283"/>
                    <a:pt x="3838" y="4263"/>
                    <a:pt x="3880" y="4222"/>
                  </a:cubicBezTo>
                  <a:cubicBezTo>
                    <a:pt x="3952" y="4151"/>
                    <a:pt x="3778" y="3884"/>
                    <a:pt x="3505" y="3479"/>
                  </a:cubicBezTo>
                  <a:cubicBezTo>
                    <a:pt x="3372" y="3281"/>
                    <a:pt x="3291" y="2986"/>
                    <a:pt x="3109" y="2750"/>
                  </a:cubicBezTo>
                  <a:cubicBezTo>
                    <a:pt x="2950" y="2547"/>
                    <a:pt x="2757" y="2353"/>
                    <a:pt x="2578" y="2140"/>
                  </a:cubicBezTo>
                  <a:cubicBezTo>
                    <a:pt x="2405" y="1935"/>
                    <a:pt x="2134" y="1812"/>
                    <a:pt x="1955" y="1613"/>
                  </a:cubicBezTo>
                  <a:cubicBezTo>
                    <a:pt x="1769" y="1407"/>
                    <a:pt x="1601" y="1190"/>
                    <a:pt x="1420" y="1008"/>
                  </a:cubicBezTo>
                  <a:cubicBezTo>
                    <a:pt x="1211" y="796"/>
                    <a:pt x="1012" y="606"/>
                    <a:pt x="832" y="452"/>
                  </a:cubicBezTo>
                  <a:cubicBezTo>
                    <a:pt x="523" y="188"/>
                    <a:pt x="303" y="1"/>
                    <a:pt x="1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255" name="Google Shape;2255;p23"/>
            <p:cNvSpPr/>
            <p:nvPr/>
          </p:nvSpPr>
          <p:spPr>
            <a:xfrm>
              <a:off x="-3076763" y="2874196"/>
              <a:ext cx="513523" cy="514459"/>
            </a:xfrm>
            <a:custGeom>
              <a:avLst/>
              <a:gdLst/>
              <a:ahLst/>
              <a:cxnLst/>
              <a:rect l="l" t="t" r="r" b="b"/>
              <a:pathLst>
                <a:path w="5489" h="5499" extrusionOk="0">
                  <a:moveTo>
                    <a:pt x="243" y="0"/>
                  </a:moveTo>
                  <a:cubicBezTo>
                    <a:pt x="158" y="0"/>
                    <a:pt x="96" y="23"/>
                    <a:pt x="62" y="71"/>
                  </a:cubicBezTo>
                  <a:cubicBezTo>
                    <a:pt x="0" y="154"/>
                    <a:pt x="300" y="458"/>
                    <a:pt x="743" y="935"/>
                  </a:cubicBezTo>
                  <a:cubicBezTo>
                    <a:pt x="959" y="1167"/>
                    <a:pt x="1141" y="1514"/>
                    <a:pt x="1414" y="1799"/>
                  </a:cubicBezTo>
                  <a:lnTo>
                    <a:pt x="2183" y="2552"/>
                  </a:lnTo>
                  <a:cubicBezTo>
                    <a:pt x="2429" y="2808"/>
                    <a:pt x="2769" y="2984"/>
                    <a:pt x="3016" y="3243"/>
                  </a:cubicBezTo>
                  <a:lnTo>
                    <a:pt x="3742" y="4039"/>
                  </a:lnTo>
                  <a:cubicBezTo>
                    <a:pt x="4019" y="4325"/>
                    <a:pt x="4272" y="4589"/>
                    <a:pt x="4500" y="4810"/>
                  </a:cubicBezTo>
                  <a:cubicBezTo>
                    <a:pt x="4911" y="5211"/>
                    <a:pt x="5187" y="5498"/>
                    <a:pt x="5326" y="5498"/>
                  </a:cubicBezTo>
                  <a:cubicBezTo>
                    <a:pt x="5345" y="5498"/>
                    <a:pt x="5361" y="5493"/>
                    <a:pt x="5375" y="5482"/>
                  </a:cubicBezTo>
                  <a:cubicBezTo>
                    <a:pt x="5488" y="5392"/>
                    <a:pt x="5326" y="4977"/>
                    <a:pt x="4972" y="4411"/>
                  </a:cubicBezTo>
                  <a:cubicBezTo>
                    <a:pt x="4800" y="4137"/>
                    <a:pt x="4600" y="3812"/>
                    <a:pt x="4350" y="3491"/>
                  </a:cubicBezTo>
                  <a:cubicBezTo>
                    <a:pt x="4136" y="3213"/>
                    <a:pt x="3862" y="2956"/>
                    <a:pt x="3610" y="2672"/>
                  </a:cubicBezTo>
                  <a:cubicBezTo>
                    <a:pt x="3366" y="2398"/>
                    <a:pt x="3096" y="2140"/>
                    <a:pt x="2834" y="1884"/>
                  </a:cubicBezTo>
                  <a:cubicBezTo>
                    <a:pt x="2562" y="1618"/>
                    <a:pt x="2346" y="1302"/>
                    <a:pt x="2076" y="1075"/>
                  </a:cubicBezTo>
                  <a:cubicBezTo>
                    <a:pt x="1796" y="835"/>
                    <a:pt x="1501" y="611"/>
                    <a:pt x="1195" y="405"/>
                  </a:cubicBezTo>
                  <a:cubicBezTo>
                    <a:pt x="795" y="139"/>
                    <a:pt x="451" y="0"/>
                    <a:pt x="2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256" name="Google Shape;2256;p23"/>
            <p:cNvSpPr/>
            <p:nvPr/>
          </p:nvSpPr>
          <p:spPr>
            <a:xfrm>
              <a:off x="-2522161" y="3400449"/>
              <a:ext cx="1547774" cy="444012"/>
            </a:xfrm>
            <a:custGeom>
              <a:avLst/>
              <a:gdLst/>
              <a:ahLst/>
              <a:cxnLst/>
              <a:rect l="l" t="t" r="r" b="b"/>
              <a:pathLst>
                <a:path w="16544" h="4746" extrusionOk="0">
                  <a:moveTo>
                    <a:pt x="2287" y="0"/>
                  </a:moveTo>
                  <a:cubicBezTo>
                    <a:pt x="880" y="0"/>
                    <a:pt x="1" y="242"/>
                    <a:pt x="37" y="422"/>
                  </a:cubicBezTo>
                  <a:cubicBezTo>
                    <a:pt x="54" y="535"/>
                    <a:pt x="1011" y="520"/>
                    <a:pt x="2454" y="697"/>
                  </a:cubicBezTo>
                  <a:cubicBezTo>
                    <a:pt x="3159" y="788"/>
                    <a:pt x="3960" y="1015"/>
                    <a:pt x="4827" y="1201"/>
                  </a:cubicBezTo>
                  <a:cubicBezTo>
                    <a:pt x="5580" y="1350"/>
                    <a:pt x="6380" y="1524"/>
                    <a:pt x="7187" y="1741"/>
                  </a:cubicBezTo>
                  <a:cubicBezTo>
                    <a:pt x="7960" y="1958"/>
                    <a:pt x="8780" y="2078"/>
                    <a:pt x="9548" y="2334"/>
                  </a:cubicBezTo>
                  <a:cubicBezTo>
                    <a:pt x="10345" y="2600"/>
                    <a:pt x="11117" y="2896"/>
                    <a:pt x="11845" y="3163"/>
                  </a:cubicBezTo>
                  <a:lnTo>
                    <a:pt x="14145" y="4008"/>
                  </a:lnTo>
                  <a:cubicBezTo>
                    <a:pt x="15323" y="4435"/>
                    <a:pt x="16149" y="4746"/>
                    <a:pt x="16406" y="4746"/>
                  </a:cubicBezTo>
                  <a:cubicBezTo>
                    <a:pt x="16451" y="4746"/>
                    <a:pt x="16479" y="4736"/>
                    <a:pt x="16487" y="4715"/>
                  </a:cubicBezTo>
                  <a:cubicBezTo>
                    <a:pt x="16543" y="4583"/>
                    <a:pt x="15713" y="4087"/>
                    <a:pt x="14380" y="3435"/>
                  </a:cubicBezTo>
                  <a:cubicBezTo>
                    <a:pt x="13731" y="3121"/>
                    <a:pt x="12975" y="2747"/>
                    <a:pt x="12132" y="2397"/>
                  </a:cubicBezTo>
                  <a:cubicBezTo>
                    <a:pt x="11407" y="2090"/>
                    <a:pt x="10607" y="1832"/>
                    <a:pt x="9800" y="1549"/>
                  </a:cubicBezTo>
                  <a:cubicBezTo>
                    <a:pt x="9022" y="1278"/>
                    <a:pt x="8212" y="1049"/>
                    <a:pt x="7414" y="836"/>
                  </a:cubicBezTo>
                  <a:cubicBezTo>
                    <a:pt x="6582" y="623"/>
                    <a:pt x="5776" y="352"/>
                    <a:pt x="4987" y="235"/>
                  </a:cubicBezTo>
                  <a:cubicBezTo>
                    <a:pt x="4161" y="99"/>
                    <a:pt x="3327" y="21"/>
                    <a:pt x="2490" y="2"/>
                  </a:cubicBezTo>
                  <a:cubicBezTo>
                    <a:pt x="2421" y="1"/>
                    <a:pt x="2354" y="0"/>
                    <a:pt x="22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257" name="Google Shape;2257;p23"/>
            <p:cNvSpPr/>
            <p:nvPr/>
          </p:nvSpPr>
          <p:spPr>
            <a:xfrm>
              <a:off x="-1689043" y="2435136"/>
              <a:ext cx="733658" cy="1366464"/>
            </a:xfrm>
            <a:custGeom>
              <a:avLst/>
              <a:gdLst/>
              <a:ahLst/>
              <a:cxnLst/>
              <a:rect l="l" t="t" r="r" b="b"/>
              <a:pathLst>
                <a:path w="7842" h="14606" extrusionOk="0">
                  <a:moveTo>
                    <a:pt x="137" y="0"/>
                  </a:moveTo>
                  <a:cubicBezTo>
                    <a:pt x="124" y="0"/>
                    <a:pt x="114" y="4"/>
                    <a:pt x="107" y="11"/>
                  </a:cubicBezTo>
                  <a:cubicBezTo>
                    <a:pt x="1" y="114"/>
                    <a:pt x="588" y="868"/>
                    <a:pt x="1522" y="1980"/>
                  </a:cubicBezTo>
                  <a:cubicBezTo>
                    <a:pt x="1974" y="2521"/>
                    <a:pt x="2488" y="3163"/>
                    <a:pt x="3034" y="3855"/>
                  </a:cubicBezTo>
                  <a:cubicBezTo>
                    <a:pt x="3503" y="4452"/>
                    <a:pt x="4019" y="5072"/>
                    <a:pt x="4472" y="5753"/>
                  </a:cubicBezTo>
                  <a:cubicBezTo>
                    <a:pt x="4905" y="6408"/>
                    <a:pt x="5332" y="7085"/>
                    <a:pt x="5673" y="7787"/>
                  </a:cubicBezTo>
                  <a:cubicBezTo>
                    <a:pt x="6027" y="8519"/>
                    <a:pt x="6242" y="9282"/>
                    <a:pt x="6459" y="9991"/>
                  </a:cubicBezTo>
                  <a:cubicBezTo>
                    <a:pt x="6715" y="10815"/>
                    <a:pt x="6888" y="11602"/>
                    <a:pt x="7025" y="12284"/>
                  </a:cubicBezTo>
                  <a:cubicBezTo>
                    <a:pt x="7298" y="13672"/>
                    <a:pt x="7496" y="14605"/>
                    <a:pt x="7700" y="14605"/>
                  </a:cubicBezTo>
                  <a:cubicBezTo>
                    <a:pt x="7704" y="14605"/>
                    <a:pt x="7708" y="14605"/>
                    <a:pt x="7712" y="14604"/>
                  </a:cubicBezTo>
                  <a:cubicBezTo>
                    <a:pt x="7804" y="14586"/>
                    <a:pt x="7841" y="13635"/>
                    <a:pt x="7712" y="12169"/>
                  </a:cubicBezTo>
                  <a:cubicBezTo>
                    <a:pt x="7646" y="11458"/>
                    <a:pt x="7633" y="10602"/>
                    <a:pt x="7398" y="9708"/>
                  </a:cubicBezTo>
                  <a:cubicBezTo>
                    <a:pt x="7201" y="8936"/>
                    <a:pt x="6873" y="8144"/>
                    <a:pt x="6505" y="7365"/>
                  </a:cubicBezTo>
                  <a:cubicBezTo>
                    <a:pt x="6150" y="6611"/>
                    <a:pt x="5610" y="5952"/>
                    <a:pt x="5148" y="5280"/>
                  </a:cubicBezTo>
                  <a:cubicBezTo>
                    <a:pt x="4665" y="4580"/>
                    <a:pt x="4168" y="3912"/>
                    <a:pt x="3657" y="3323"/>
                  </a:cubicBezTo>
                  <a:cubicBezTo>
                    <a:pt x="3062" y="2641"/>
                    <a:pt x="2482" y="2047"/>
                    <a:pt x="1969" y="1554"/>
                  </a:cubicBezTo>
                  <a:cubicBezTo>
                    <a:pt x="986" y="610"/>
                    <a:pt x="308" y="0"/>
                    <a:pt x="1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258" name="Google Shape;2258;p23"/>
            <p:cNvSpPr/>
            <p:nvPr/>
          </p:nvSpPr>
          <p:spPr>
            <a:xfrm>
              <a:off x="-2050170" y="2449170"/>
              <a:ext cx="332120" cy="161944"/>
            </a:xfrm>
            <a:custGeom>
              <a:avLst/>
              <a:gdLst/>
              <a:ahLst/>
              <a:cxnLst/>
              <a:rect l="l" t="t" r="r" b="b"/>
              <a:pathLst>
                <a:path w="3550" h="1731" extrusionOk="0">
                  <a:moveTo>
                    <a:pt x="2467" y="0"/>
                  </a:moveTo>
                  <a:cubicBezTo>
                    <a:pt x="2426" y="0"/>
                    <a:pt x="2385" y="4"/>
                    <a:pt x="2345" y="12"/>
                  </a:cubicBezTo>
                  <a:cubicBezTo>
                    <a:pt x="2165" y="46"/>
                    <a:pt x="1986" y="125"/>
                    <a:pt x="1800" y="186"/>
                  </a:cubicBezTo>
                  <a:cubicBezTo>
                    <a:pt x="1618" y="248"/>
                    <a:pt x="1489" y="434"/>
                    <a:pt x="1323" y="516"/>
                  </a:cubicBezTo>
                  <a:cubicBezTo>
                    <a:pt x="1148" y="602"/>
                    <a:pt x="968" y="673"/>
                    <a:pt x="820" y="775"/>
                  </a:cubicBezTo>
                  <a:cubicBezTo>
                    <a:pt x="662" y="879"/>
                    <a:pt x="514" y="999"/>
                    <a:pt x="379" y="1131"/>
                  </a:cubicBezTo>
                  <a:cubicBezTo>
                    <a:pt x="138" y="1375"/>
                    <a:pt x="0" y="1545"/>
                    <a:pt x="93" y="1660"/>
                  </a:cubicBezTo>
                  <a:cubicBezTo>
                    <a:pt x="133" y="1709"/>
                    <a:pt x="202" y="1730"/>
                    <a:pt x="291" y="1730"/>
                  </a:cubicBezTo>
                  <a:cubicBezTo>
                    <a:pt x="407" y="1730"/>
                    <a:pt x="559" y="1695"/>
                    <a:pt x="731" y="1639"/>
                  </a:cubicBezTo>
                  <a:cubicBezTo>
                    <a:pt x="880" y="1592"/>
                    <a:pt x="1057" y="1547"/>
                    <a:pt x="1233" y="1481"/>
                  </a:cubicBezTo>
                  <a:cubicBezTo>
                    <a:pt x="1381" y="1423"/>
                    <a:pt x="1520" y="1322"/>
                    <a:pt x="1682" y="1256"/>
                  </a:cubicBezTo>
                  <a:cubicBezTo>
                    <a:pt x="1837" y="1195"/>
                    <a:pt x="1986" y="1116"/>
                    <a:pt x="2142" y="1055"/>
                  </a:cubicBezTo>
                  <a:cubicBezTo>
                    <a:pt x="2304" y="992"/>
                    <a:pt x="2489" y="1010"/>
                    <a:pt x="2634" y="948"/>
                  </a:cubicBezTo>
                  <a:cubicBezTo>
                    <a:pt x="2804" y="875"/>
                    <a:pt x="2961" y="807"/>
                    <a:pt x="3096" y="733"/>
                  </a:cubicBezTo>
                  <a:cubicBezTo>
                    <a:pt x="3373" y="582"/>
                    <a:pt x="3550" y="372"/>
                    <a:pt x="3517" y="170"/>
                  </a:cubicBezTo>
                  <a:cubicBezTo>
                    <a:pt x="3502" y="81"/>
                    <a:pt x="3319" y="53"/>
                    <a:pt x="3029" y="53"/>
                  </a:cubicBezTo>
                  <a:cubicBezTo>
                    <a:pt x="3000" y="53"/>
                    <a:pt x="2971" y="54"/>
                    <a:pt x="2941" y="54"/>
                  </a:cubicBezTo>
                  <a:cubicBezTo>
                    <a:pt x="2937" y="54"/>
                    <a:pt x="2933" y="54"/>
                    <a:pt x="2929" y="54"/>
                  </a:cubicBezTo>
                  <a:cubicBezTo>
                    <a:pt x="2798" y="54"/>
                    <a:pt x="2633" y="0"/>
                    <a:pt x="24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259" name="Google Shape;2259;p23"/>
            <p:cNvSpPr/>
            <p:nvPr/>
          </p:nvSpPr>
          <p:spPr>
            <a:xfrm>
              <a:off x="-3202409" y="1441569"/>
              <a:ext cx="1418855" cy="1185342"/>
            </a:xfrm>
            <a:custGeom>
              <a:avLst/>
              <a:gdLst/>
              <a:ahLst/>
              <a:cxnLst/>
              <a:rect l="l" t="t" r="r" b="b"/>
              <a:pathLst>
                <a:path w="15166" h="12670" extrusionOk="0">
                  <a:moveTo>
                    <a:pt x="291" y="0"/>
                  </a:moveTo>
                  <a:cubicBezTo>
                    <a:pt x="121" y="0"/>
                    <a:pt x="28" y="19"/>
                    <a:pt x="24" y="53"/>
                  </a:cubicBezTo>
                  <a:cubicBezTo>
                    <a:pt x="1" y="214"/>
                    <a:pt x="1225" y="466"/>
                    <a:pt x="3006" y="1101"/>
                  </a:cubicBezTo>
                  <a:cubicBezTo>
                    <a:pt x="3867" y="1424"/>
                    <a:pt x="4856" y="1832"/>
                    <a:pt x="5876" y="2369"/>
                  </a:cubicBezTo>
                  <a:cubicBezTo>
                    <a:pt x="6756" y="2825"/>
                    <a:pt x="7700" y="3312"/>
                    <a:pt x="8580" y="3935"/>
                  </a:cubicBezTo>
                  <a:cubicBezTo>
                    <a:pt x="9432" y="4523"/>
                    <a:pt x="10274" y="5163"/>
                    <a:pt x="11034" y="5869"/>
                  </a:cubicBezTo>
                  <a:cubicBezTo>
                    <a:pt x="11440" y="6224"/>
                    <a:pt x="11790" y="6629"/>
                    <a:pt x="12145" y="7010"/>
                  </a:cubicBezTo>
                  <a:cubicBezTo>
                    <a:pt x="12476" y="7416"/>
                    <a:pt x="12818" y="7794"/>
                    <a:pt x="13123" y="8184"/>
                  </a:cubicBezTo>
                  <a:cubicBezTo>
                    <a:pt x="13497" y="8619"/>
                    <a:pt x="13820" y="9066"/>
                    <a:pt x="14135" y="9483"/>
                  </a:cubicBezTo>
                  <a:cubicBezTo>
                    <a:pt x="14304" y="9694"/>
                    <a:pt x="14373" y="9863"/>
                    <a:pt x="14365" y="9875"/>
                  </a:cubicBezTo>
                  <a:cubicBezTo>
                    <a:pt x="14394" y="9886"/>
                    <a:pt x="14286" y="10040"/>
                    <a:pt x="14103" y="10205"/>
                  </a:cubicBezTo>
                  <a:cubicBezTo>
                    <a:pt x="12729" y="11564"/>
                    <a:pt x="11931" y="12538"/>
                    <a:pt x="12090" y="12666"/>
                  </a:cubicBezTo>
                  <a:cubicBezTo>
                    <a:pt x="12093" y="12668"/>
                    <a:pt x="12097" y="12669"/>
                    <a:pt x="12103" y="12669"/>
                  </a:cubicBezTo>
                  <a:cubicBezTo>
                    <a:pt x="12243" y="12669"/>
                    <a:pt x="13183" y="11886"/>
                    <a:pt x="14589" y="10704"/>
                  </a:cubicBezTo>
                  <a:cubicBezTo>
                    <a:pt x="14675" y="10631"/>
                    <a:pt x="14778" y="10553"/>
                    <a:pt x="14883" y="10437"/>
                  </a:cubicBezTo>
                  <a:cubicBezTo>
                    <a:pt x="14987" y="10328"/>
                    <a:pt x="15104" y="10151"/>
                    <a:pt x="15128" y="9938"/>
                  </a:cubicBezTo>
                  <a:cubicBezTo>
                    <a:pt x="15165" y="9498"/>
                    <a:pt x="14947" y="9212"/>
                    <a:pt x="14826" y="8989"/>
                  </a:cubicBezTo>
                  <a:cubicBezTo>
                    <a:pt x="14548" y="8521"/>
                    <a:pt x="14249" y="8023"/>
                    <a:pt x="13874" y="7554"/>
                  </a:cubicBezTo>
                  <a:cubicBezTo>
                    <a:pt x="13242" y="6733"/>
                    <a:pt x="12480" y="5931"/>
                    <a:pt x="11653" y="5171"/>
                  </a:cubicBezTo>
                  <a:cubicBezTo>
                    <a:pt x="10865" y="4427"/>
                    <a:pt x="9923" y="3844"/>
                    <a:pt x="9031" y="3248"/>
                  </a:cubicBezTo>
                  <a:cubicBezTo>
                    <a:pt x="8141" y="2633"/>
                    <a:pt x="7202" y="2091"/>
                    <a:pt x="6225" y="1629"/>
                  </a:cubicBezTo>
                  <a:cubicBezTo>
                    <a:pt x="5146" y="1112"/>
                    <a:pt x="4093" y="767"/>
                    <a:pt x="3186" y="510"/>
                  </a:cubicBezTo>
                  <a:cubicBezTo>
                    <a:pt x="1806" y="143"/>
                    <a:pt x="758" y="0"/>
                    <a:pt x="2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260" name="Google Shape;2260;p23"/>
            <p:cNvSpPr/>
            <p:nvPr/>
          </p:nvSpPr>
          <p:spPr>
            <a:xfrm>
              <a:off x="-3891450" y="1465800"/>
              <a:ext cx="668263" cy="592297"/>
            </a:xfrm>
            <a:custGeom>
              <a:avLst/>
              <a:gdLst/>
              <a:ahLst/>
              <a:cxnLst/>
              <a:rect l="l" t="t" r="r" b="b"/>
              <a:pathLst>
                <a:path w="7143" h="6331" extrusionOk="0">
                  <a:moveTo>
                    <a:pt x="6963" y="0"/>
                  </a:moveTo>
                  <a:cubicBezTo>
                    <a:pt x="6842" y="0"/>
                    <a:pt x="6453" y="316"/>
                    <a:pt x="5885" y="777"/>
                  </a:cubicBezTo>
                  <a:cubicBezTo>
                    <a:pt x="5581" y="1023"/>
                    <a:pt x="5159" y="1236"/>
                    <a:pt x="4787" y="1555"/>
                  </a:cubicBezTo>
                  <a:cubicBezTo>
                    <a:pt x="4465" y="1832"/>
                    <a:pt x="4146" y="2149"/>
                    <a:pt x="3803" y="2455"/>
                  </a:cubicBezTo>
                  <a:cubicBezTo>
                    <a:pt x="3471" y="2748"/>
                    <a:pt x="3219" y="3139"/>
                    <a:pt x="2892" y="3436"/>
                  </a:cubicBezTo>
                  <a:cubicBezTo>
                    <a:pt x="2551" y="3744"/>
                    <a:pt x="2202" y="4030"/>
                    <a:pt x="1894" y="4321"/>
                  </a:cubicBezTo>
                  <a:cubicBezTo>
                    <a:pt x="1536" y="4656"/>
                    <a:pt x="1207" y="4971"/>
                    <a:pt x="935" y="5249"/>
                  </a:cubicBezTo>
                  <a:cubicBezTo>
                    <a:pt x="370" y="5823"/>
                    <a:pt x="1" y="6194"/>
                    <a:pt x="95" y="6304"/>
                  </a:cubicBezTo>
                  <a:cubicBezTo>
                    <a:pt x="110" y="6322"/>
                    <a:pt x="136" y="6331"/>
                    <a:pt x="170" y="6331"/>
                  </a:cubicBezTo>
                  <a:cubicBezTo>
                    <a:pt x="350" y="6331"/>
                    <a:pt x="779" y="6099"/>
                    <a:pt x="1340" y="5715"/>
                  </a:cubicBezTo>
                  <a:cubicBezTo>
                    <a:pt x="1665" y="5494"/>
                    <a:pt x="2048" y="5238"/>
                    <a:pt x="2438" y="4931"/>
                  </a:cubicBezTo>
                  <a:cubicBezTo>
                    <a:pt x="2775" y="4668"/>
                    <a:pt x="3097" y="4345"/>
                    <a:pt x="3448" y="4044"/>
                  </a:cubicBezTo>
                  <a:cubicBezTo>
                    <a:pt x="3786" y="3755"/>
                    <a:pt x="4113" y="3440"/>
                    <a:pt x="4439" y="3136"/>
                  </a:cubicBezTo>
                  <a:cubicBezTo>
                    <a:pt x="4779" y="2821"/>
                    <a:pt x="5166" y="2569"/>
                    <a:pt x="5464" y="2264"/>
                  </a:cubicBezTo>
                  <a:cubicBezTo>
                    <a:pt x="5812" y="1911"/>
                    <a:pt x="6123" y="1574"/>
                    <a:pt x="6375" y="1272"/>
                  </a:cubicBezTo>
                  <a:cubicBezTo>
                    <a:pt x="6901" y="644"/>
                    <a:pt x="7142" y="143"/>
                    <a:pt x="6991" y="9"/>
                  </a:cubicBezTo>
                  <a:cubicBezTo>
                    <a:pt x="6984" y="3"/>
                    <a:pt x="6975" y="0"/>
                    <a:pt x="69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261" name="Google Shape;2261;p23"/>
            <p:cNvSpPr/>
            <p:nvPr/>
          </p:nvSpPr>
          <p:spPr>
            <a:xfrm>
              <a:off x="-3836813" y="1503129"/>
              <a:ext cx="423804" cy="532702"/>
            </a:xfrm>
            <a:custGeom>
              <a:avLst/>
              <a:gdLst/>
              <a:ahLst/>
              <a:cxnLst/>
              <a:rect l="l" t="t" r="r" b="b"/>
              <a:pathLst>
                <a:path w="4530" h="5694" extrusionOk="0">
                  <a:moveTo>
                    <a:pt x="4347" y="1"/>
                  </a:moveTo>
                  <a:cubicBezTo>
                    <a:pt x="4189" y="1"/>
                    <a:pt x="3868" y="195"/>
                    <a:pt x="3471" y="528"/>
                  </a:cubicBezTo>
                  <a:cubicBezTo>
                    <a:pt x="3239" y="723"/>
                    <a:pt x="2962" y="949"/>
                    <a:pt x="2699" y="1223"/>
                  </a:cubicBezTo>
                  <a:cubicBezTo>
                    <a:pt x="2469" y="1459"/>
                    <a:pt x="2271" y="1749"/>
                    <a:pt x="2042" y="2022"/>
                  </a:cubicBezTo>
                  <a:cubicBezTo>
                    <a:pt x="1824" y="2285"/>
                    <a:pt x="1624" y="2571"/>
                    <a:pt x="1425" y="2849"/>
                  </a:cubicBezTo>
                  <a:cubicBezTo>
                    <a:pt x="1218" y="3138"/>
                    <a:pt x="952" y="3379"/>
                    <a:pt x="783" y="3663"/>
                  </a:cubicBezTo>
                  <a:cubicBezTo>
                    <a:pt x="601" y="3957"/>
                    <a:pt x="438" y="4263"/>
                    <a:pt x="295" y="4579"/>
                  </a:cubicBezTo>
                  <a:cubicBezTo>
                    <a:pt x="37" y="5155"/>
                    <a:pt x="0" y="5597"/>
                    <a:pt x="179" y="5688"/>
                  </a:cubicBezTo>
                  <a:cubicBezTo>
                    <a:pt x="185" y="5692"/>
                    <a:pt x="192" y="5693"/>
                    <a:pt x="199" y="5693"/>
                  </a:cubicBezTo>
                  <a:cubicBezTo>
                    <a:pt x="303" y="5693"/>
                    <a:pt x="535" y="5386"/>
                    <a:pt x="888" y="4941"/>
                  </a:cubicBezTo>
                  <a:cubicBezTo>
                    <a:pt x="1072" y="4710"/>
                    <a:pt x="1373" y="4497"/>
                    <a:pt x="1598" y="4205"/>
                  </a:cubicBezTo>
                  <a:lnTo>
                    <a:pt x="2183" y="3392"/>
                  </a:lnTo>
                  <a:cubicBezTo>
                    <a:pt x="2384" y="3130"/>
                    <a:pt x="2492" y="2786"/>
                    <a:pt x="2697" y="2523"/>
                  </a:cubicBezTo>
                  <a:lnTo>
                    <a:pt x="3330" y="1742"/>
                  </a:lnTo>
                  <a:cubicBezTo>
                    <a:pt x="3554" y="1448"/>
                    <a:pt x="3764" y="1176"/>
                    <a:pt x="3934" y="935"/>
                  </a:cubicBezTo>
                  <a:cubicBezTo>
                    <a:pt x="4287" y="442"/>
                    <a:pt x="4530" y="127"/>
                    <a:pt x="4422" y="26"/>
                  </a:cubicBezTo>
                  <a:cubicBezTo>
                    <a:pt x="4405" y="9"/>
                    <a:pt x="4379" y="1"/>
                    <a:pt x="43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262" name="Google Shape;2262;p23"/>
            <p:cNvSpPr/>
            <p:nvPr/>
          </p:nvSpPr>
          <p:spPr>
            <a:xfrm>
              <a:off x="-4819060" y="1317513"/>
              <a:ext cx="1406599" cy="937702"/>
            </a:xfrm>
            <a:custGeom>
              <a:avLst/>
              <a:gdLst/>
              <a:ahLst/>
              <a:cxnLst/>
              <a:rect l="l" t="t" r="r" b="b"/>
              <a:pathLst>
                <a:path w="15035" h="10023" extrusionOk="0">
                  <a:moveTo>
                    <a:pt x="12719" y="1"/>
                  </a:moveTo>
                  <a:cubicBezTo>
                    <a:pt x="12604" y="1"/>
                    <a:pt x="12486" y="4"/>
                    <a:pt x="12364" y="12"/>
                  </a:cubicBezTo>
                  <a:cubicBezTo>
                    <a:pt x="11549" y="49"/>
                    <a:pt x="10580" y="186"/>
                    <a:pt x="9628" y="586"/>
                  </a:cubicBezTo>
                  <a:cubicBezTo>
                    <a:pt x="8813" y="939"/>
                    <a:pt x="8004" y="1423"/>
                    <a:pt x="7228" y="1962"/>
                  </a:cubicBezTo>
                  <a:cubicBezTo>
                    <a:pt x="6478" y="2473"/>
                    <a:pt x="5825" y="3132"/>
                    <a:pt x="5144" y="3719"/>
                  </a:cubicBezTo>
                  <a:cubicBezTo>
                    <a:pt x="4434" y="4330"/>
                    <a:pt x="3756" y="4952"/>
                    <a:pt x="3170" y="5585"/>
                  </a:cubicBezTo>
                  <a:cubicBezTo>
                    <a:pt x="2554" y="6249"/>
                    <a:pt x="1979" y="6950"/>
                    <a:pt x="1447" y="7683"/>
                  </a:cubicBezTo>
                  <a:cubicBezTo>
                    <a:pt x="500" y="9010"/>
                    <a:pt x="1" y="9945"/>
                    <a:pt x="118" y="10017"/>
                  </a:cubicBezTo>
                  <a:cubicBezTo>
                    <a:pt x="124" y="10020"/>
                    <a:pt x="131" y="10022"/>
                    <a:pt x="138" y="10022"/>
                  </a:cubicBezTo>
                  <a:cubicBezTo>
                    <a:pt x="305" y="10022"/>
                    <a:pt x="934" y="9210"/>
                    <a:pt x="1936" y="8062"/>
                  </a:cubicBezTo>
                  <a:cubicBezTo>
                    <a:pt x="2449" y="7479"/>
                    <a:pt x="3075" y="6829"/>
                    <a:pt x="3766" y="6146"/>
                  </a:cubicBezTo>
                  <a:cubicBezTo>
                    <a:pt x="4363" y="5557"/>
                    <a:pt x="4990" y="4922"/>
                    <a:pt x="5688" y="4338"/>
                  </a:cubicBezTo>
                  <a:cubicBezTo>
                    <a:pt x="6360" y="3777"/>
                    <a:pt x="7056" y="3220"/>
                    <a:pt x="7772" y="2720"/>
                  </a:cubicBezTo>
                  <a:cubicBezTo>
                    <a:pt x="8512" y="2194"/>
                    <a:pt x="9313" y="1827"/>
                    <a:pt x="10045" y="1473"/>
                  </a:cubicBezTo>
                  <a:cubicBezTo>
                    <a:pt x="10899" y="1074"/>
                    <a:pt x="11728" y="805"/>
                    <a:pt x="12451" y="703"/>
                  </a:cubicBezTo>
                  <a:cubicBezTo>
                    <a:pt x="12826" y="642"/>
                    <a:pt x="13169" y="621"/>
                    <a:pt x="13474" y="621"/>
                  </a:cubicBezTo>
                  <a:cubicBezTo>
                    <a:pt x="14109" y="621"/>
                    <a:pt x="14580" y="711"/>
                    <a:pt x="14828" y="711"/>
                  </a:cubicBezTo>
                  <a:cubicBezTo>
                    <a:pt x="14939" y="711"/>
                    <a:pt x="15006" y="692"/>
                    <a:pt x="15022" y="640"/>
                  </a:cubicBezTo>
                  <a:cubicBezTo>
                    <a:pt x="15034" y="603"/>
                    <a:pt x="14811" y="429"/>
                    <a:pt x="14353" y="267"/>
                  </a:cubicBezTo>
                  <a:cubicBezTo>
                    <a:pt x="13966" y="123"/>
                    <a:pt x="13400" y="1"/>
                    <a:pt x="127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263" name="Google Shape;2263;p23"/>
            <p:cNvSpPr/>
            <p:nvPr/>
          </p:nvSpPr>
          <p:spPr>
            <a:xfrm>
              <a:off x="-6052225" y="2299199"/>
              <a:ext cx="4940265" cy="1322306"/>
            </a:xfrm>
            <a:custGeom>
              <a:avLst/>
              <a:gdLst/>
              <a:ahLst/>
              <a:cxnLst/>
              <a:rect l="l" t="t" r="r" b="b"/>
              <a:pathLst>
                <a:path w="52806" h="14134" extrusionOk="0">
                  <a:moveTo>
                    <a:pt x="16745" y="0"/>
                  </a:moveTo>
                  <a:cubicBezTo>
                    <a:pt x="15672" y="0"/>
                    <a:pt x="14599" y="38"/>
                    <a:pt x="13528" y="113"/>
                  </a:cubicBezTo>
                  <a:cubicBezTo>
                    <a:pt x="12572" y="210"/>
                    <a:pt x="11678" y="274"/>
                    <a:pt x="10852" y="422"/>
                  </a:cubicBezTo>
                  <a:lnTo>
                    <a:pt x="9655" y="609"/>
                  </a:lnTo>
                  <a:lnTo>
                    <a:pt x="8555" y="847"/>
                  </a:lnTo>
                  <a:cubicBezTo>
                    <a:pt x="8204" y="927"/>
                    <a:pt x="7863" y="991"/>
                    <a:pt x="7540" y="1075"/>
                  </a:cubicBezTo>
                  <a:lnTo>
                    <a:pt x="6614" y="1340"/>
                  </a:lnTo>
                  <a:lnTo>
                    <a:pt x="5764" y="1584"/>
                  </a:lnTo>
                  <a:cubicBezTo>
                    <a:pt x="5493" y="1664"/>
                    <a:pt x="5242" y="1768"/>
                    <a:pt x="4998" y="1852"/>
                  </a:cubicBezTo>
                  <a:lnTo>
                    <a:pt x="3670" y="2339"/>
                  </a:lnTo>
                  <a:lnTo>
                    <a:pt x="2615" y="2816"/>
                  </a:lnTo>
                  <a:lnTo>
                    <a:pt x="1777" y="3203"/>
                  </a:lnTo>
                  <a:lnTo>
                    <a:pt x="1152" y="3560"/>
                  </a:lnTo>
                  <a:cubicBezTo>
                    <a:pt x="793" y="3770"/>
                    <a:pt x="543" y="3927"/>
                    <a:pt x="371" y="4047"/>
                  </a:cubicBezTo>
                  <a:cubicBezTo>
                    <a:pt x="28" y="4288"/>
                    <a:pt x="1" y="4385"/>
                    <a:pt x="50" y="4468"/>
                  </a:cubicBezTo>
                  <a:cubicBezTo>
                    <a:pt x="54" y="4476"/>
                    <a:pt x="64" y="4480"/>
                    <a:pt x="80" y="4480"/>
                  </a:cubicBezTo>
                  <a:cubicBezTo>
                    <a:pt x="342" y="4480"/>
                    <a:pt x="2168" y="3435"/>
                    <a:pt x="5235" y="2423"/>
                  </a:cubicBezTo>
                  <a:cubicBezTo>
                    <a:pt x="8141" y="1429"/>
                    <a:pt x="12236" y="696"/>
                    <a:pt x="16785" y="696"/>
                  </a:cubicBezTo>
                  <a:cubicBezTo>
                    <a:pt x="17301" y="696"/>
                    <a:pt x="17824" y="705"/>
                    <a:pt x="18351" y="725"/>
                  </a:cubicBezTo>
                  <a:cubicBezTo>
                    <a:pt x="21374" y="835"/>
                    <a:pt x="24553" y="1231"/>
                    <a:pt x="27685" y="1881"/>
                  </a:cubicBezTo>
                  <a:cubicBezTo>
                    <a:pt x="30820" y="2523"/>
                    <a:pt x="33897" y="3455"/>
                    <a:pt x="36744" y="4524"/>
                  </a:cubicBezTo>
                  <a:cubicBezTo>
                    <a:pt x="41615" y="6360"/>
                    <a:pt x="45784" y="8609"/>
                    <a:pt x="48583" y="10542"/>
                  </a:cubicBezTo>
                  <a:cubicBezTo>
                    <a:pt x="49985" y="11506"/>
                    <a:pt x="51042" y="12392"/>
                    <a:pt x="51723" y="13054"/>
                  </a:cubicBezTo>
                  <a:cubicBezTo>
                    <a:pt x="51891" y="13222"/>
                    <a:pt x="52040" y="13372"/>
                    <a:pt x="52169" y="13501"/>
                  </a:cubicBezTo>
                  <a:cubicBezTo>
                    <a:pt x="52293" y="13635"/>
                    <a:pt x="52389" y="13757"/>
                    <a:pt x="52472" y="13851"/>
                  </a:cubicBezTo>
                  <a:cubicBezTo>
                    <a:pt x="52631" y="14036"/>
                    <a:pt x="52719" y="14134"/>
                    <a:pt x="52731" y="14134"/>
                  </a:cubicBezTo>
                  <a:cubicBezTo>
                    <a:pt x="52732" y="14134"/>
                    <a:pt x="52732" y="14134"/>
                    <a:pt x="52732" y="14134"/>
                  </a:cubicBezTo>
                  <a:cubicBezTo>
                    <a:pt x="52806" y="14082"/>
                    <a:pt x="52660" y="13838"/>
                    <a:pt x="52393" y="13481"/>
                  </a:cubicBezTo>
                  <a:cubicBezTo>
                    <a:pt x="52109" y="13143"/>
                    <a:pt x="51692" y="12705"/>
                    <a:pt x="51218" y="12287"/>
                  </a:cubicBezTo>
                  <a:lnTo>
                    <a:pt x="51218" y="12287"/>
                  </a:lnTo>
                  <a:cubicBezTo>
                    <a:pt x="52082" y="13003"/>
                    <a:pt x="52660" y="13670"/>
                    <a:pt x="52753" y="13670"/>
                  </a:cubicBezTo>
                  <a:cubicBezTo>
                    <a:pt x="52756" y="13670"/>
                    <a:pt x="52759" y="13669"/>
                    <a:pt x="52761" y="13667"/>
                  </a:cubicBezTo>
                  <a:cubicBezTo>
                    <a:pt x="52763" y="13665"/>
                    <a:pt x="52738" y="13628"/>
                    <a:pt x="52683" y="13558"/>
                  </a:cubicBezTo>
                  <a:cubicBezTo>
                    <a:pt x="52630" y="13489"/>
                    <a:pt x="52554" y="13385"/>
                    <a:pt x="52445" y="13264"/>
                  </a:cubicBezTo>
                  <a:cubicBezTo>
                    <a:pt x="52216" y="13036"/>
                    <a:pt x="51907" y="12678"/>
                    <a:pt x="51474" y="12311"/>
                  </a:cubicBezTo>
                  <a:cubicBezTo>
                    <a:pt x="50632" y="11548"/>
                    <a:pt x="49398" y="10615"/>
                    <a:pt x="48006" y="9723"/>
                  </a:cubicBezTo>
                  <a:cubicBezTo>
                    <a:pt x="46615" y="8830"/>
                    <a:pt x="45069" y="7972"/>
                    <a:pt x="43657" y="7249"/>
                  </a:cubicBezTo>
                  <a:cubicBezTo>
                    <a:pt x="42949" y="6891"/>
                    <a:pt x="42279" y="6558"/>
                    <a:pt x="41672" y="6281"/>
                  </a:cubicBezTo>
                  <a:cubicBezTo>
                    <a:pt x="41071" y="5990"/>
                    <a:pt x="40536" y="5755"/>
                    <a:pt x="40108" y="5567"/>
                  </a:cubicBezTo>
                  <a:cubicBezTo>
                    <a:pt x="36185" y="3809"/>
                    <a:pt x="32521" y="2568"/>
                    <a:pt x="29172" y="1699"/>
                  </a:cubicBezTo>
                  <a:cubicBezTo>
                    <a:pt x="25823" y="828"/>
                    <a:pt x="22786" y="324"/>
                    <a:pt x="20076" y="121"/>
                  </a:cubicBezTo>
                  <a:cubicBezTo>
                    <a:pt x="18967" y="40"/>
                    <a:pt x="17856" y="0"/>
                    <a:pt x="1674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264" name="Google Shape;2264;p23"/>
            <p:cNvSpPr/>
            <p:nvPr/>
          </p:nvSpPr>
          <p:spPr>
            <a:xfrm>
              <a:off x="-4804278" y="2516811"/>
              <a:ext cx="396486" cy="588555"/>
            </a:xfrm>
            <a:custGeom>
              <a:avLst/>
              <a:gdLst/>
              <a:ahLst/>
              <a:cxnLst/>
              <a:rect l="l" t="t" r="r" b="b"/>
              <a:pathLst>
                <a:path w="4238" h="6291" extrusionOk="0">
                  <a:moveTo>
                    <a:pt x="141" y="0"/>
                  </a:moveTo>
                  <a:cubicBezTo>
                    <a:pt x="139" y="0"/>
                    <a:pt x="138" y="0"/>
                    <a:pt x="136" y="0"/>
                  </a:cubicBezTo>
                  <a:cubicBezTo>
                    <a:pt x="46" y="11"/>
                    <a:pt x="1" y="457"/>
                    <a:pt x="149" y="1121"/>
                  </a:cubicBezTo>
                  <a:cubicBezTo>
                    <a:pt x="222" y="1443"/>
                    <a:pt x="324" y="1817"/>
                    <a:pt x="490" y="2200"/>
                  </a:cubicBezTo>
                  <a:cubicBezTo>
                    <a:pt x="633" y="2530"/>
                    <a:pt x="836" y="2855"/>
                    <a:pt x="1040" y="3186"/>
                  </a:cubicBezTo>
                  <a:cubicBezTo>
                    <a:pt x="1236" y="3505"/>
                    <a:pt x="1465" y="3808"/>
                    <a:pt x="1695" y="4097"/>
                  </a:cubicBezTo>
                  <a:cubicBezTo>
                    <a:pt x="1935" y="4398"/>
                    <a:pt x="2142" y="4718"/>
                    <a:pt x="2389" y="4973"/>
                  </a:cubicBezTo>
                  <a:cubicBezTo>
                    <a:pt x="2674" y="5267"/>
                    <a:pt x="2952" y="5525"/>
                    <a:pt x="3199" y="5732"/>
                  </a:cubicBezTo>
                  <a:cubicBezTo>
                    <a:pt x="3624" y="6090"/>
                    <a:pt x="3968" y="6291"/>
                    <a:pt x="4123" y="6291"/>
                  </a:cubicBezTo>
                  <a:cubicBezTo>
                    <a:pt x="4155" y="6291"/>
                    <a:pt x="4179" y="6282"/>
                    <a:pt x="4194" y="6264"/>
                  </a:cubicBezTo>
                  <a:cubicBezTo>
                    <a:pt x="4237" y="6209"/>
                    <a:pt x="3950" y="5892"/>
                    <a:pt x="3520" y="5400"/>
                  </a:cubicBezTo>
                  <a:cubicBezTo>
                    <a:pt x="3313" y="5160"/>
                    <a:pt x="3122" y="4831"/>
                    <a:pt x="2867" y="4529"/>
                  </a:cubicBezTo>
                  <a:cubicBezTo>
                    <a:pt x="2647" y="4268"/>
                    <a:pt x="2404" y="4000"/>
                    <a:pt x="2180" y="3707"/>
                  </a:cubicBezTo>
                  <a:cubicBezTo>
                    <a:pt x="1966" y="3427"/>
                    <a:pt x="1691" y="3182"/>
                    <a:pt x="1499" y="2885"/>
                  </a:cubicBezTo>
                  <a:cubicBezTo>
                    <a:pt x="1300" y="2575"/>
                    <a:pt x="1134" y="2256"/>
                    <a:pt x="980" y="1958"/>
                  </a:cubicBezTo>
                  <a:cubicBezTo>
                    <a:pt x="817" y="1644"/>
                    <a:pt x="672" y="1323"/>
                    <a:pt x="542" y="994"/>
                  </a:cubicBezTo>
                  <a:cubicBezTo>
                    <a:pt x="310" y="412"/>
                    <a:pt x="240" y="0"/>
                    <a:pt x="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265" name="Google Shape;2265;p23"/>
            <p:cNvSpPr/>
            <p:nvPr/>
          </p:nvSpPr>
          <p:spPr>
            <a:xfrm>
              <a:off x="-4295145" y="2469097"/>
              <a:ext cx="65582" cy="102162"/>
            </a:xfrm>
            <a:custGeom>
              <a:avLst/>
              <a:gdLst/>
              <a:ahLst/>
              <a:cxnLst/>
              <a:rect l="l" t="t" r="r" b="b"/>
              <a:pathLst>
                <a:path w="701" h="1092" extrusionOk="0">
                  <a:moveTo>
                    <a:pt x="257" y="1"/>
                  </a:moveTo>
                  <a:cubicBezTo>
                    <a:pt x="236" y="1"/>
                    <a:pt x="214" y="7"/>
                    <a:pt x="190" y="20"/>
                  </a:cubicBezTo>
                  <a:cubicBezTo>
                    <a:pt x="104" y="66"/>
                    <a:pt x="58" y="157"/>
                    <a:pt x="34" y="260"/>
                  </a:cubicBezTo>
                  <a:cubicBezTo>
                    <a:pt x="24" y="310"/>
                    <a:pt x="4" y="369"/>
                    <a:pt x="2" y="422"/>
                  </a:cubicBezTo>
                  <a:cubicBezTo>
                    <a:pt x="0" y="468"/>
                    <a:pt x="30" y="508"/>
                    <a:pt x="34" y="554"/>
                  </a:cubicBezTo>
                  <a:cubicBezTo>
                    <a:pt x="39" y="600"/>
                    <a:pt x="56" y="639"/>
                    <a:pt x="67" y="685"/>
                  </a:cubicBezTo>
                  <a:cubicBezTo>
                    <a:pt x="77" y="731"/>
                    <a:pt x="32" y="783"/>
                    <a:pt x="48" y="823"/>
                  </a:cubicBezTo>
                  <a:cubicBezTo>
                    <a:pt x="66" y="869"/>
                    <a:pt x="90" y="913"/>
                    <a:pt x="120" y="951"/>
                  </a:cubicBezTo>
                  <a:cubicBezTo>
                    <a:pt x="184" y="1028"/>
                    <a:pt x="307" y="1088"/>
                    <a:pt x="442" y="1091"/>
                  </a:cubicBezTo>
                  <a:cubicBezTo>
                    <a:pt x="443" y="1091"/>
                    <a:pt x="443" y="1091"/>
                    <a:pt x="444" y="1091"/>
                  </a:cubicBezTo>
                  <a:cubicBezTo>
                    <a:pt x="510" y="1091"/>
                    <a:pt x="545" y="1027"/>
                    <a:pt x="584" y="925"/>
                  </a:cubicBezTo>
                  <a:cubicBezTo>
                    <a:pt x="602" y="876"/>
                    <a:pt x="690" y="808"/>
                    <a:pt x="696" y="739"/>
                  </a:cubicBezTo>
                  <a:cubicBezTo>
                    <a:pt x="701" y="682"/>
                    <a:pt x="682" y="622"/>
                    <a:pt x="676" y="562"/>
                  </a:cubicBezTo>
                  <a:cubicBezTo>
                    <a:pt x="670" y="501"/>
                    <a:pt x="578" y="461"/>
                    <a:pt x="563" y="407"/>
                  </a:cubicBezTo>
                  <a:cubicBezTo>
                    <a:pt x="547" y="350"/>
                    <a:pt x="542" y="290"/>
                    <a:pt x="516" y="239"/>
                  </a:cubicBezTo>
                  <a:cubicBezTo>
                    <a:pt x="488" y="186"/>
                    <a:pt x="453" y="137"/>
                    <a:pt x="412" y="95"/>
                  </a:cubicBezTo>
                  <a:cubicBezTo>
                    <a:pt x="354" y="39"/>
                    <a:pt x="309" y="1"/>
                    <a:pt x="2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266" name="Google Shape;2266;p23"/>
            <p:cNvSpPr/>
            <p:nvPr/>
          </p:nvSpPr>
          <p:spPr>
            <a:xfrm>
              <a:off x="-3281276" y="2717676"/>
              <a:ext cx="138836" cy="142391"/>
            </a:xfrm>
            <a:custGeom>
              <a:avLst/>
              <a:gdLst/>
              <a:ahLst/>
              <a:cxnLst/>
              <a:rect l="l" t="t" r="r" b="b"/>
              <a:pathLst>
                <a:path w="1484" h="1522" extrusionOk="0">
                  <a:moveTo>
                    <a:pt x="141" y="1"/>
                  </a:moveTo>
                  <a:cubicBezTo>
                    <a:pt x="114" y="1"/>
                    <a:pt x="91" y="10"/>
                    <a:pt x="70" y="30"/>
                  </a:cubicBezTo>
                  <a:cubicBezTo>
                    <a:pt x="0" y="97"/>
                    <a:pt x="16" y="235"/>
                    <a:pt x="89" y="400"/>
                  </a:cubicBezTo>
                  <a:cubicBezTo>
                    <a:pt x="124" y="480"/>
                    <a:pt x="162" y="577"/>
                    <a:pt x="221" y="666"/>
                  </a:cubicBezTo>
                  <a:cubicBezTo>
                    <a:pt x="270" y="742"/>
                    <a:pt x="349" y="798"/>
                    <a:pt x="410" y="874"/>
                  </a:cubicBezTo>
                  <a:cubicBezTo>
                    <a:pt x="469" y="946"/>
                    <a:pt x="541" y="1009"/>
                    <a:pt x="607" y="1076"/>
                  </a:cubicBezTo>
                  <a:cubicBezTo>
                    <a:pt x="675" y="1144"/>
                    <a:pt x="703" y="1249"/>
                    <a:pt x="774" y="1306"/>
                  </a:cubicBezTo>
                  <a:cubicBezTo>
                    <a:pt x="848" y="1368"/>
                    <a:pt x="928" y="1421"/>
                    <a:pt x="1014" y="1466"/>
                  </a:cubicBezTo>
                  <a:cubicBezTo>
                    <a:pt x="1088" y="1503"/>
                    <a:pt x="1163" y="1522"/>
                    <a:pt x="1231" y="1522"/>
                  </a:cubicBezTo>
                  <a:cubicBezTo>
                    <a:pt x="1312" y="1522"/>
                    <a:pt x="1385" y="1496"/>
                    <a:pt x="1437" y="1444"/>
                  </a:cubicBezTo>
                  <a:cubicBezTo>
                    <a:pt x="1483" y="1395"/>
                    <a:pt x="1431" y="1294"/>
                    <a:pt x="1345" y="1141"/>
                  </a:cubicBezTo>
                  <a:cubicBezTo>
                    <a:pt x="1305" y="1068"/>
                    <a:pt x="1305" y="935"/>
                    <a:pt x="1242" y="850"/>
                  </a:cubicBezTo>
                  <a:cubicBezTo>
                    <a:pt x="1189" y="777"/>
                    <a:pt x="1116" y="716"/>
                    <a:pt x="1052" y="641"/>
                  </a:cubicBezTo>
                  <a:cubicBezTo>
                    <a:pt x="992" y="570"/>
                    <a:pt x="870" y="558"/>
                    <a:pt x="804" y="491"/>
                  </a:cubicBezTo>
                  <a:cubicBezTo>
                    <a:pt x="736" y="422"/>
                    <a:pt x="680" y="344"/>
                    <a:pt x="612" y="285"/>
                  </a:cubicBezTo>
                  <a:cubicBezTo>
                    <a:pt x="540" y="223"/>
                    <a:pt x="465" y="165"/>
                    <a:pt x="384" y="113"/>
                  </a:cubicBezTo>
                  <a:cubicBezTo>
                    <a:pt x="282" y="49"/>
                    <a:pt x="203" y="1"/>
                    <a:pt x="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267" name="Google Shape;2267;p23"/>
            <p:cNvSpPr/>
            <p:nvPr/>
          </p:nvSpPr>
          <p:spPr>
            <a:xfrm>
              <a:off x="-3141691" y="2492018"/>
              <a:ext cx="848170" cy="946028"/>
            </a:xfrm>
            <a:custGeom>
              <a:avLst/>
              <a:gdLst/>
              <a:ahLst/>
              <a:cxnLst/>
              <a:rect l="l" t="t" r="r" b="b"/>
              <a:pathLst>
                <a:path w="9066" h="10112" extrusionOk="0">
                  <a:moveTo>
                    <a:pt x="83" y="1"/>
                  </a:moveTo>
                  <a:cubicBezTo>
                    <a:pt x="72" y="1"/>
                    <a:pt x="65" y="3"/>
                    <a:pt x="61" y="9"/>
                  </a:cubicBezTo>
                  <a:cubicBezTo>
                    <a:pt x="1" y="91"/>
                    <a:pt x="566" y="599"/>
                    <a:pt x="1418" y="1390"/>
                  </a:cubicBezTo>
                  <a:cubicBezTo>
                    <a:pt x="1831" y="1776"/>
                    <a:pt x="2302" y="2236"/>
                    <a:pt x="2802" y="2739"/>
                  </a:cubicBezTo>
                  <a:cubicBezTo>
                    <a:pt x="3238" y="3170"/>
                    <a:pt x="3708" y="3621"/>
                    <a:pt x="4159" y="4109"/>
                  </a:cubicBezTo>
                  <a:cubicBezTo>
                    <a:pt x="4592" y="4580"/>
                    <a:pt x="5030" y="5061"/>
                    <a:pt x="5441" y="5552"/>
                  </a:cubicBezTo>
                  <a:cubicBezTo>
                    <a:pt x="5865" y="6063"/>
                    <a:pt x="6230" y="6605"/>
                    <a:pt x="6599" y="7092"/>
                  </a:cubicBezTo>
                  <a:cubicBezTo>
                    <a:pt x="7034" y="7651"/>
                    <a:pt x="7417" y="8185"/>
                    <a:pt x="7748" y="8639"/>
                  </a:cubicBezTo>
                  <a:cubicBezTo>
                    <a:pt x="8389" y="9526"/>
                    <a:pt x="8843" y="10111"/>
                    <a:pt x="8990" y="10111"/>
                  </a:cubicBezTo>
                  <a:cubicBezTo>
                    <a:pt x="9000" y="10111"/>
                    <a:pt x="9009" y="10109"/>
                    <a:pt x="9016" y="10103"/>
                  </a:cubicBezTo>
                  <a:cubicBezTo>
                    <a:pt x="9065" y="10063"/>
                    <a:pt x="8727" y="9379"/>
                    <a:pt x="8129" y="8375"/>
                  </a:cubicBezTo>
                  <a:cubicBezTo>
                    <a:pt x="7834" y="7887"/>
                    <a:pt x="7539" y="7280"/>
                    <a:pt x="7117" y="6694"/>
                  </a:cubicBezTo>
                  <a:cubicBezTo>
                    <a:pt x="6759" y="6183"/>
                    <a:pt x="6338" y="5670"/>
                    <a:pt x="5912" y="5145"/>
                  </a:cubicBezTo>
                  <a:cubicBezTo>
                    <a:pt x="5499" y="4642"/>
                    <a:pt x="4999" y="4199"/>
                    <a:pt x="4555" y="3728"/>
                  </a:cubicBezTo>
                  <a:cubicBezTo>
                    <a:pt x="4090" y="3240"/>
                    <a:pt x="3633" y="2759"/>
                    <a:pt x="3174" y="2340"/>
                  </a:cubicBezTo>
                  <a:cubicBezTo>
                    <a:pt x="2645" y="1851"/>
                    <a:pt x="2131" y="1424"/>
                    <a:pt x="1681" y="1074"/>
                  </a:cubicBezTo>
                  <a:cubicBezTo>
                    <a:pt x="823" y="409"/>
                    <a:pt x="215" y="1"/>
                    <a:pt x="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268" name="Google Shape;2268;p23"/>
            <p:cNvSpPr/>
            <p:nvPr/>
          </p:nvSpPr>
          <p:spPr>
            <a:xfrm>
              <a:off x="-4059197" y="2412121"/>
              <a:ext cx="841621" cy="903367"/>
            </a:xfrm>
            <a:custGeom>
              <a:avLst/>
              <a:gdLst/>
              <a:ahLst/>
              <a:cxnLst/>
              <a:rect l="l" t="t" r="r" b="b"/>
              <a:pathLst>
                <a:path w="8996" h="9656" extrusionOk="0">
                  <a:moveTo>
                    <a:pt x="90" y="1"/>
                  </a:moveTo>
                  <a:cubicBezTo>
                    <a:pt x="86" y="1"/>
                    <a:pt x="82" y="1"/>
                    <a:pt x="79" y="3"/>
                  </a:cubicBezTo>
                  <a:cubicBezTo>
                    <a:pt x="0" y="40"/>
                    <a:pt x="239" y="754"/>
                    <a:pt x="810" y="1755"/>
                  </a:cubicBezTo>
                  <a:cubicBezTo>
                    <a:pt x="1091" y="2239"/>
                    <a:pt x="1431" y="2799"/>
                    <a:pt x="1859" y="3362"/>
                  </a:cubicBezTo>
                  <a:cubicBezTo>
                    <a:pt x="2222" y="3852"/>
                    <a:pt x="2664" y="4328"/>
                    <a:pt x="3104" y="4822"/>
                  </a:cubicBezTo>
                  <a:cubicBezTo>
                    <a:pt x="3532" y="5291"/>
                    <a:pt x="3991" y="5744"/>
                    <a:pt x="4449" y="6181"/>
                  </a:cubicBezTo>
                  <a:cubicBezTo>
                    <a:pt x="4926" y="6633"/>
                    <a:pt x="5367" y="7109"/>
                    <a:pt x="5830" y="7499"/>
                  </a:cubicBezTo>
                  <a:cubicBezTo>
                    <a:pt x="6364" y="7954"/>
                    <a:pt x="6873" y="8356"/>
                    <a:pt x="7316" y="8690"/>
                  </a:cubicBezTo>
                  <a:cubicBezTo>
                    <a:pt x="8125" y="9298"/>
                    <a:pt x="8727" y="9656"/>
                    <a:pt x="8909" y="9656"/>
                  </a:cubicBezTo>
                  <a:cubicBezTo>
                    <a:pt x="8934" y="9656"/>
                    <a:pt x="8951" y="9649"/>
                    <a:pt x="8960" y="9635"/>
                  </a:cubicBezTo>
                  <a:cubicBezTo>
                    <a:pt x="8995" y="9575"/>
                    <a:pt x="8442" y="9084"/>
                    <a:pt x="7601" y="8326"/>
                  </a:cubicBezTo>
                  <a:cubicBezTo>
                    <a:pt x="7193" y="7954"/>
                    <a:pt x="6761" y="7470"/>
                    <a:pt x="6253" y="7001"/>
                  </a:cubicBezTo>
                  <a:cubicBezTo>
                    <a:pt x="5811" y="6598"/>
                    <a:pt x="5337" y="6177"/>
                    <a:pt x="4873" y="5725"/>
                  </a:cubicBezTo>
                  <a:cubicBezTo>
                    <a:pt x="4427" y="5292"/>
                    <a:pt x="3926" y="4898"/>
                    <a:pt x="3502" y="4443"/>
                  </a:cubicBezTo>
                  <a:cubicBezTo>
                    <a:pt x="3064" y="3966"/>
                    <a:pt x="2657" y="3483"/>
                    <a:pt x="2285" y="3020"/>
                  </a:cubicBezTo>
                  <a:cubicBezTo>
                    <a:pt x="1844" y="2491"/>
                    <a:pt x="1471" y="1974"/>
                    <a:pt x="1156" y="1530"/>
                  </a:cubicBezTo>
                  <a:cubicBezTo>
                    <a:pt x="533" y="640"/>
                    <a:pt x="198" y="1"/>
                    <a:pt x="9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269" name="Google Shape;2269;p23"/>
            <p:cNvSpPr/>
            <p:nvPr/>
          </p:nvSpPr>
          <p:spPr>
            <a:xfrm>
              <a:off x="-3906700" y="1652632"/>
              <a:ext cx="1014043" cy="749563"/>
            </a:xfrm>
            <a:custGeom>
              <a:avLst/>
              <a:gdLst/>
              <a:ahLst/>
              <a:cxnLst/>
              <a:rect l="l" t="t" r="r" b="b"/>
              <a:pathLst>
                <a:path w="10839" h="8012" extrusionOk="0">
                  <a:moveTo>
                    <a:pt x="10743" y="0"/>
                  </a:moveTo>
                  <a:cubicBezTo>
                    <a:pt x="10553" y="0"/>
                    <a:pt x="9886" y="225"/>
                    <a:pt x="8971" y="649"/>
                  </a:cubicBezTo>
                  <a:cubicBezTo>
                    <a:pt x="8458" y="890"/>
                    <a:pt x="7859" y="1175"/>
                    <a:pt x="7240" y="1537"/>
                  </a:cubicBezTo>
                  <a:cubicBezTo>
                    <a:pt x="6701" y="1843"/>
                    <a:pt x="6162" y="2223"/>
                    <a:pt x="5605" y="2598"/>
                  </a:cubicBezTo>
                  <a:cubicBezTo>
                    <a:pt x="5072" y="2963"/>
                    <a:pt x="4550" y="3364"/>
                    <a:pt x="4046" y="3767"/>
                  </a:cubicBezTo>
                  <a:cubicBezTo>
                    <a:pt x="3524" y="4189"/>
                    <a:pt x="2986" y="4573"/>
                    <a:pt x="2534" y="4998"/>
                  </a:cubicBezTo>
                  <a:cubicBezTo>
                    <a:pt x="2008" y="5486"/>
                    <a:pt x="1550" y="5969"/>
                    <a:pt x="1171" y="6393"/>
                  </a:cubicBezTo>
                  <a:cubicBezTo>
                    <a:pt x="390" y="7279"/>
                    <a:pt x="0" y="7941"/>
                    <a:pt x="112" y="8009"/>
                  </a:cubicBezTo>
                  <a:cubicBezTo>
                    <a:pt x="114" y="8011"/>
                    <a:pt x="117" y="8011"/>
                    <a:pt x="120" y="8011"/>
                  </a:cubicBezTo>
                  <a:cubicBezTo>
                    <a:pt x="210" y="8011"/>
                    <a:pt x="711" y="7468"/>
                    <a:pt x="1512" y="6706"/>
                  </a:cubicBezTo>
                  <a:cubicBezTo>
                    <a:pt x="1921" y="6323"/>
                    <a:pt x="2447" y="5932"/>
                    <a:pt x="2980" y="5477"/>
                  </a:cubicBezTo>
                  <a:cubicBezTo>
                    <a:pt x="3435" y="5077"/>
                    <a:pt x="3925" y="4655"/>
                    <a:pt x="4441" y="4248"/>
                  </a:cubicBezTo>
                  <a:cubicBezTo>
                    <a:pt x="4938" y="3860"/>
                    <a:pt x="5406" y="3409"/>
                    <a:pt x="5926" y="3045"/>
                  </a:cubicBezTo>
                  <a:cubicBezTo>
                    <a:pt x="6468" y="2669"/>
                    <a:pt x="7014" y="2321"/>
                    <a:pt x="7527" y="2001"/>
                  </a:cubicBezTo>
                  <a:cubicBezTo>
                    <a:pt x="8120" y="1620"/>
                    <a:pt x="8683" y="1293"/>
                    <a:pt x="9166" y="1012"/>
                  </a:cubicBezTo>
                  <a:cubicBezTo>
                    <a:pt x="10162" y="436"/>
                    <a:pt x="10838" y="111"/>
                    <a:pt x="10796" y="17"/>
                  </a:cubicBezTo>
                  <a:cubicBezTo>
                    <a:pt x="10791" y="6"/>
                    <a:pt x="10773" y="0"/>
                    <a:pt x="107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270" name="Google Shape;2270;p23"/>
            <p:cNvSpPr/>
            <p:nvPr/>
          </p:nvSpPr>
          <p:spPr>
            <a:xfrm>
              <a:off x="-2316712" y="2683434"/>
              <a:ext cx="726267" cy="152869"/>
            </a:xfrm>
            <a:custGeom>
              <a:avLst/>
              <a:gdLst/>
              <a:ahLst/>
              <a:cxnLst/>
              <a:rect l="l" t="t" r="r" b="b"/>
              <a:pathLst>
                <a:path w="7763" h="1634" extrusionOk="0">
                  <a:moveTo>
                    <a:pt x="5193" y="0"/>
                  </a:moveTo>
                  <a:cubicBezTo>
                    <a:pt x="4918" y="0"/>
                    <a:pt x="4632" y="16"/>
                    <a:pt x="4342" y="26"/>
                  </a:cubicBezTo>
                  <a:cubicBezTo>
                    <a:pt x="3958" y="39"/>
                    <a:pt x="3566" y="87"/>
                    <a:pt x="3183" y="147"/>
                  </a:cubicBezTo>
                  <a:cubicBezTo>
                    <a:pt x="2787" y="208"/>
                    <a:pt x="2386" y="241"/>
                    <a:pt x="2026" y="351"/>
                  </a:cubicBezTo>
                  <a:cubicBezTo>
                    <a:pt x="1649" y="466"/>
                    <a:pt x="1282" y="617"/>
                    <a:pt x="934" y="804"/>
                  </a:cubicBezTo>
                  <a:cubicBezTo>
                    <a:pt x="300" y="1149"/>
                    <a:pt x="1" y="1526"/>
                    <a:pt x="85" y="1624"/>
                  </a:cubicBezTo>
                  <a:cubicBezTo>
                    <a:pt x="90" y="1631"/>
                    <a:pt x="99" y="1634"/>
                    <a:pt x="111" y="1634"/>
                  </a:cubicBezTo>
                  <a:cubicBezTo>
                    <a:pt x="214" y="1634"/>
                    <a:pt x="571" y="1426"/>
                    <a:pt x="1128" y="1225"/>
                  </a:cubicBezTo>
                  <a:cubicBezTo>
                    <a:pt x="1435" y="1115"/>
                    <a:pt x="1816" y="1072"/>
                    <a:pt x="2206" y="980"/>
                  </a:cubicBezTo>
                  <a:cubicBezTo>
                    <a:pt x="2544" y="899"/>
                    <a:pt x="2907" y="813"/>
                    <a:pt x="3283" y="762"/>
                  </a:cubicBezTo>
                  <a:cubicBezTo>
                    <a:pt x="3643" y="711"/>
                    <a:pt x="4008" y="595"/>
                    <a:pt x="4377" y="575"/>
                  </a:cubicBezTo>
                  <a:cubicBezTo>
                    <a:pt x="4762" y="552"/>
                    <a:pt x="5141" y="559"/>
                    <a:pt x="5498" y="553"/>
                  </a:cubicBezTo>
                  <a:lnTo>
                    <a:pt x="6625" y="544"/>
                  </a:lnTo>
                  <a:cubicBezTo>
                    <a:pt x="7305" y="534"/>
                    <a:pt x="7751" y="534"/>
                    <a:pt x="7757" y="439"/>
                  </a:cubicBezTo>
                  <a:cubicBezTo>
                    <a:pt x="7762" y="342"/>
                    <a:pt x="7326" y="227"/>
                    <a:pt x="6644" y="132"/>
                  </a:cubicBezTo>
                  <a:cubicBezTo>
                    <a:pt x="6312" y="86"/>
                    <a:pt x="5923" y="31"/>
                    <a:pt x="5499" y="8"/>
                  </a:cubicBezTo>
                  <a:cubicBezTo>
                    <a:pt x="5399" y="2"/>
                    <a:pt x="5297" y="0"/>
                    <a:pt x="51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271" name="Google Shape;2271;p23"/>
            <p:cNvSpPr/>
            <p:nvPr/>
          </p:nvSpPr>
          <p:spPr>
            <a:xfrm>
              <a:off x="-1783535" y="3120436"/>
              <a:ext cx="415665" cy="545800"/>
            </a:xfrm>
            <a:custGeom>
              <a:avLst/>
              <a:gdLst/>
              <a:ahLst/>
              <a:cxnLst/>
              <a:rect l="l" t="t" r="r" b="b"/>
              <a:pathLst>
                <a:path w="4443" h="5834" extrusionOk="0">
                  <a:moveTo>
                    <a:pt x="102" y="0"/>
                  </a:moveTo>
                  <a:cubicBezTo>
                    <a:pt x="97" y="0"/>
                    <a:pt x="92" y="2"/>
                    <a:pt x="87" y="4"/>
                  </a:cubicBezTo>
                  <a:cubicBezTo>
                    <a:pt x="1" y="44"/>
                    <a:pt x="92" y="453"/>
                    <a:pt x="340" y="1040"/>
                  </a:cubicBezTo>
                  <a:cubicBezTo>
                    <a:pt x="461" y="1325"/>
                    <a:pt x="603" y="1660"/>
                    <a:pt x="794" y="2001"/>
                  </a:cubicBezTo>
                  <a:cubicBezTo>
                    <a:pt x="956" y="2298"/>
                    <a:pt x="1169" y="2587"/>
                    <a:pt x="1371" y="2893"/>
                  </a:cubicBezTo>
                  <a:cubicBezTo>
                    <a:pt x="1567" y="3186"/>
                    <a:pt x="1788" y="3469"/>
                    <a:pt x="2006" y="3744"/>
                  </a:cubicBezTo>
                  <a:cubicBezTo>
                    <a:pt x="2235" y="4029"/>
                    <a:pt x="2424" y="4341"/>
                    <a:pt x="2659" y="4585"/>
                  </a:cubicBezTo>
                  <a:cubicBezTo>
                    <a:pt x="2901" y="4844"/>
                    <a:pt x="3159" y="5090"/>
                    <a:pt x="3430" y="5319"/>
                  </a:cubicBezTo>
                  <a:cubicBezTo>
                    <a:pt x="3831" y="5654"/>
                    <a:pt x="4166" y="5833"/>
                    <a:pt x="4321" y="5833"/>
                  </a:cubicBezTo>
                  <a:cubicBezTo>
                    <a:pt x="4358" y="5833"/>
                    <a:pt x="4384" y="5823"/>
                    <a:pt x="4399" y="5803"/>
                  </a:cubicBezTo>
                  <a:cubicBezTo>
                    <a:pt x="4443" y="5747"/>
                    <a:pt x="4158" y="5455"/>
                    <a:pt x="3753" y="4986"/>
                  </a:cubicBezTo>
                  <a:cubicBezTo>
                    <a:pt x="3557" y="4756"/>
                    <a:pt x="3381" y="4440"/>
                    <a:pt x="3144" y="4148"/>
                  </a:cubicBezTo>
                  <a:cubicBezTo>
                    <a:pt x="2934" y="3896"/>
                    <a:pt x="2706" y="3635"/>
                    <a:pt x="2491" y="3355"/>
                  </a:cubicBezTo>
                  <a:cubicBezTo>
                    <a:pt x="2287" y="3086"/>
                    <a:pt x="2015" y="2854"/>
                    <a:pt x="1819" y="2575"/>
                  </a:cubicBezTo>
                  <a:cubicBezTo>
                    <a:pt x="1616" y="2283"/>
                    <a:pt x="1433" y="1986"/>
                    <a:pt x="1256" y="1712"/>
                  </a:cubicBezTo>
                  <a:lnTo>
                    <a:pt x="701" y="842"/>
                  </a:lnTo>
                  <a:cubicBezTo>
                    <a:pt x="387" y="347"/>
                    <a:pt x="198" y="0"/>
                    <a:pt x="1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272" name="Google Shape;2272;p23"/>
            <p:cNvSpPr/>
            <p:nvPr/>
          </p:nvSpPr>
          <p:spPr>
            <a:xfrm>
              <a:off x="-2949152" y="1691925"/>
              <a:ext cx="365894" cy="90000"/>
            </a:xfrm>
            <a:custGeom>
              <a:avLst/>
              <a:gdLst/>
              <a:ahLst/>
              <a:cxnLst/>
              <a:rect l="l" t="t" r="r" b="b"/>
              <a:pathLst>
                <a:path w="3911" h="962" extrusionOk="0">
                  <a:moveTo>
                    <a:pt x="2851" y="0"/>
                  </a:moveTo>
                  <a:cubicBezTo>
                    <a:pt x="2818" y="0"/>
                    <a:pt x="2784" y="1"/>
                    <a:pt x="2750" y="4"/>
                  </a:cubicBezTo>
                  <a:cubicBezTo>
                    <a:pt x="2564" y="13"/>
                    <a:pt x="2367" y="46"/>
                    <a:pt x="2168" y="76"/>
                  </a:cubicBezTo>
                  <a:cubicBezTo>
                    <a:pt x="1975" y="106"/>
                    <a:pt x="1791" y="186"/>
                    <a:pt x="1603" y="234"/>
                  </a:cubicBezTo>
                  <a:cubicBezTo>
                    <a:pt x="1409" y="284"/>
                    <a:pt x="1217" y="333"/>
                    <a:pt x="1042" y="398"/>
                  </a:cubicBezTo>
                  <a:cubicBezTo>
                    <a:pt x="860" y="463"/>
                    <a:pt x="680" y="539"/>
                    <a:pt x="505" y="627"/>
                  </a:cubicBezTo>
                  <a:cubicBezTo>
                    <a:pt x="193" y="785"/>
                    <a:pt x="1" y="907"/>
                    <a:pt x="23" y="948"/>
                  </a:cubicBezTo>
                  <a:cubicBezTo>
                    <a:pt x="28" y="957"/>
                    <a:pt x="41" y="961"/>
                    <a:pt x="61" y="961"/>
                  </a:cubicBezTo>
                  <a:cubicBezTo>
                    <a:pt x="140" y="961"/>
                    <a:pt x="329" y="899"/>
                    <a:pt x="587" y="815"/>
                  </a:cubicBezTo>
                  <a:cubicBezTo>
                    <a:pt x="745" y="764"/>
                    <a:pt x="931" y="711"/>
                    <a:pt x="1131" y="655"/>
                  </a:cubicBezTo>
                  <a:cubicBezTo>
                    <a:pt x="1303" y="605"/>
                    <a:pt x="1484" y="545"/>
                    <a:pt x="1672" y="500"/>
                  </a:cubicBezTo>
                  <a:cubicBezTo>
                    <a:pt x="1855" y="458"/>
                    <a:pt x="2040" y="414"/>
                    <a:pt x="2224" y="383"/>
                  </a:cubicBezTo>
                  <a:cubicBezTo>
                    <a:pt x="2415" y="350"/>
                    <a:pt x="2607" y="348"/>
                    <a:pt x="2784" y="328"/>
                  </a:cubicBezTo>
                  <a:cubicBezTo>
                    <a:pt x="2989" y="301"/>
                    <a:pt x="3180" y="284"/>
                    <a:pt x="3345" y="267"/>
                  </a:cubicBezTo>
                  <a:cubicBezTo>
                    <a:pt x="3684" y="233"/>
                    <a:pt x="3910" y="190"/>
                    <a:pt x="3909" y="121"/>
                  </a:cubicBezTo>
                  <a:cubicBezTo>
                    <a:pt x="3909" y="89"/>
                    <a:pt x="3684" y="53"/>
                    <a:pt x="3336" y="35"/>
                  </a:cubicBezTo>
                  <a:cubicBezTo>
                    <a:pt x="3194" y="29"/>
                    <a:pt x="3028" y="0"/>
                    <a:pt x="285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273" name="Google Shape;2273;p23"/>
            <p:cNvSpPr/>
            <p:nvPr/>
          </p:nvSpPr>
          <p:spPr>
            <a:xfrm>
              <a:off x="-3104829" y="1798860"/>
              <a:ext cx="313783" cy="62963"/>
            </a:xfrm>
            <a:custGeom>
              <a:avLst/>
              <a:gdLst/>
              <a:ahLst/>
              <a:cxnLst/>
              <a:rect l="l" t="t" r="r" b="b"/>
              <a:pathLst>
                <a:path w="3354" h="673" extrusionOk="0">
                  <a:moveTo>
                    <a:pt x="2449" y="0"/>
                  </a:moveTo>
                  <a:cubicBezTo>
                    <a:pt x="2422" y="0"/>
                    <a:pt x="2394" y="1"/>
                    <a:pt x="2367" y="3"/>
                  </a:cubicBezTo>
                  <a:cubicBezTo>
                    <a:pt x="2212" y="11"/>
                    <a:pt x="2047" y="38"/>
                    <a:pt x="1879" y="59"/>
                  </a:cubicBezTo>
                  <a:cubicBezTo>
                    <a:pt x="1718" y="81"/>
                    <a:pt x="1561" y="147"/>
                    <a:pt x="1402" y="179"/>
                  </a:cubicBezTo>
                  <a:cubicBezTo>
                    <a:pt x="1237" y="211"/>
                    <a:pt x="1073" y="239"/>
                    <a:pt x="922" y="280"/>
                  </a:cubicBezTo>
                  <a:cubicBezTo>
                    <a:pt x="748" y="325"/>
                    <a:pt x="589" y="375"/>
                    <a:pt x="454" y="424"/>
                  </a:cubicBezTo>
                  <a:cubicBezTo>
                    <a:pt x="178" y="525"/>
                    <a:pt x="1" y="600"/>
                    <a:pt x="18" y="646"/>
                  </a:cubicBezTo>
                  <a:cubicBezTo>
                    <a:pt x="25" y="664"/>
                    <a:pt x="58" y="672"/>
                    <a:pt x="112" y="672"/>
                  </a:cubicBezTo>
                  <a:cubicBezTo>
                    <a:pt x="198" y="672"/>
                    <a:pt x="338" y="653"/>
                    <a:pt x="512" y="622"/>
                  </a:cubicBezTo>
                  <a:lnTo>
                    <a:pt x="987" y="544"/>
                  </a:lnTo>
                  <a:cubicBezTo>
                    <a:pt x="1137" y="517"/>
                    <a:pt x="1294" y="475"/>
                    <a:pt x="1456" y="447"/>
                  </a:cubicBezTo>
                  <a:lnTo>
                    <a:pt x="1928" y="367"/>
                  </a:lnTo>
                  <a:cubicBezTo>
                    <a:pt x="2092" y="344"/>
                    <a:pt x="2255" y="348"/>
                    <a:pt x="2405" y="329"/>
                  </a:cubicBezTo>
                  <a:lnTo>
                    <a:pt x="2879" y="261"/>
                  </a:lnTo>
                  <a:cubicBezTo>
                    <a:pt x="3167" y="214"/>
                    <a:pt x="3354" y="151"/>
                    <a:pt x="3348" y="83"/>
                  </a:cubicBezTo>
                  <a:cubicBezTo>
                    <a:pt x="3346" y="51"/>
                    <a:pt x="3155" y="34"/>
                    <a:pt x="2862" y="27"/>
                  </a:cubicBezTo>
                  <a:cubicBezTo>
                    <a:pt x="2740" y="25"/>
                    <a:pt x="2599" y="0"/>
                    <a:pt x="24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274" name="Google Shape;2274;p23"/>
            <p:cNvSpPr/>
            <p:nvPr/>
          </p:nvSpPr>
          <p:spPr>
            <a:xfrm>
              <a:off x="-3177429" y="1886055"/>
              <a:ext cx="175509" cy="46590"/>
            </a:xfrm>
            <a:custGeom>
              <a:avLst/>
              <a:gdLst/>
              <a:ahLst/>
              <a:cxnLst/>
              <a:rect l="l" t="t" r="r" b="b"/>
              <a:pathLst>
                <a:path w="1876" h="498" extrusionOk="0">
                  <a:moveTo>
                    <a:pt x="1341" y="1"/>
                  </a:moveTo>
                  <a:cubicBezTo>
                    <a:pt x="1331" y="1"/>
                    <a:pt x="1320" y="1"/>
                    <a:pt x="1310" y="2"/>
                  </a:cubicBezTo>
                  <a:cubicBezTo>
                    <a:pt x="1222" y="7"/>
                    <a:pt x="1131" y="28"/>
                    <a:pt x="1037" y="41"/>
                  </a:cubicBezTo>
                  <a:cubicBezTo>
                    <a:pt x="946" y="56"/>
                    <a:pt x="862" y="114"/>
                    <a:pt x="774" y="133"/>
                  </a:cubicBezTo>
                  <a:cubicBezTo>
                    <a:pt x="681" y="155"/>
                    <a:pt x="590" y="170"/>
                    <a:pt x="507" y="197"/>
                  </a:cubicBezTo>
                  <a:cubicBezTo>
                    <a:pt x="418" y="223"/>
                    <a:pt x="332" y="255"/>
                    <a:pt x="248" y="292"/>
                  </a:cubicBezTo>
                  <a:cubicBezTo>
                    <a:pt x="96" y="360"/>
                    <a:pt x="1" y="408"/>
                    <a:pt x="17" y="454"/>
                  </a:cubicBezTo>
                  <a:cubicBezTo>
                    <a:pt x="28" y="485"/>
                    <a:pt x="81" y="498"/>
                    <a:pt x="162" y="498"/>
                  </a:cubicBezTo>
                  <a:cubicBezTo>
                    <a:pt x="204" y="498"/>
                    <a:pt x="253" y="495"/>
                    <a:pt x="308" y="489"/>
                  </a:cubicBezTo>
                  <a:cubicBezTo>
                    <a:pt x="387" y="482"/>
                    <a:pt x="479" y="475"/>
                    <a:pt x="576" y="460"/>
                  </a:cubicBezTo>
                  <a:cubicBezTo>
                    <a:pt x="659" y="446"/>
                    <a:pt x="745" y="418"/>
                    <a:pt x="835" y="401"/>
                  </a:cubicBezTo>
                  <a:lnTo>
                    <a:pt x="1094" y="348"/>
                  </a:lnTo>
                  <a:cubicBezTo>
                    <a:pt x="1184" y="332"/>
                    <a:pt x="1277" y="343"/>
                    <a:pt x="1359" y="325"/>
                  </a:cubicBezTo>
                  <a:cubicBezTo>
                    <a:pt x="1454" y="304"/>
                    <a:pt x="1543" y="284"/>
                    <a:pt x="1618" y="262"/>
                  </a:cubicBezTo>
                  <a:cubicBezTo>
                    <a:pt x="1774" y="216"/>
                    <a:pt x="1875" y="148"/>
                    <a:pt x="1867" y="80"/>
                  </a:cubicBezTo>
                  <a:cubicBezTo>
                    <a:pt x="1863" y="47"/>
                    <a:pt x="1757" y="36"/>
                    <a:pt x="1590" y="31"/>
                  </a:cubicBezTo>
                  <a:cubicBezTo>
                    <a:pt x="1518" y="29"/>
                    <a:pt x="1432" y="1"/>
                    <a:pt x="13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275" name="Google Shape;2275;p23"/>
            <p:cNvSpPr/>
            <p:nvPr/>
          </p:nvSpPr>
          <p:spPr>
            <a:xfrm>
              <a:off x="-3368003" y="1961648"/>
              <a:ext cx="141455" cy="97204"/>
            </a:xfrm>
            <a:custGeom>
              <a:avLst/>
              <a:gdLst/>
              <a:ahLst/>
              <a:cxnLst/>
              <a:rect l="l" t="t" r="r" b="b"/>
              <a:pathLst>
                <a:path w="1512" h="1039" extrusionOk="0">
                  <a:moveTo>
                    <a:pt x="1450" y="0"/>
                  </a:moveTo>
                  <a:cubicBezTo>
                    <a:pt x="1409" y="0"/>
                    <a:pt x="1328" y="31"/>
                    <a:pt x="1221" y="76"/>
                  </a:cubicBezTo>
                  <a:cubicBezTo>
                    <a:pt x="1152" y="104"/>
                    <a:pt x="1054" y="111"/>
                    <a:pt x="971" y="156"/>
                  </a:cubicBezTo>
                  <a:cubicBezTo>
                    <a:pt x="898" y="194"/>
                    <a:pt x="829" y="246"/>
                    <a:pt x="754" y="294"/>
                  </a:cubicBezTo>
                  <a:cubicBezTo>
                    <a:pt x="682" y="339"/>
                    <a:pt x="633" y="422"/>
                    <a:pt x="564" y="471"/>
                  </a:cubicBezTo>
                  <a:cubicBezTo>
                    <a:pt x="495" y="523"/>
                    <a:pt x="420" y="569"/>
                    <a:pt x="359" y="622"/>
                  </a:cubicBezTo>
                  <a:cubicBezTo>
                    <a:pt x="293" y="677"/>
                    <a:pt x="230" y="736"/>
                    <a:pt x="171" y="797"/>
                  </a:cubicBezTo>
                  <a:cubicBezTo>
                    <a:pt x="66" y="910"/>
                    <a:pt x="0" y="986"/>
                    <a:pt x="31" y="1023"/>
                  </a:cubicBezTo>
                  <a:cubicBezTo>
                    <a:pt x="40" y="1034"/>
                    <a:pt x="54" y="1038"/>
                    <a:pt x="74" y="1038"/>
                  </a:cubicBezTo>
                  <a:cubicBezTo>
                    <a:pt x="122" y="1038"/>
                    <a:pt x="202" y="1008"/>
                    <a:pt x="300" y="958"/>
                  </a:cubicBezTo>
                  <a:cubicBezTo>
                    <a:pt x="367" y="924"/>
                    <a:pt x="446" y="886"/>
                    <a:pt x="525" y="838"/>
                  </a:cubicBezTo>
                  <a:cubicBezTo>
                    <a:pt x="592" y="797"/>
                    <a:pt x="654" y="740"/>
                    <a:pt x="727" y="693"/>
                  </a:cubicBezTo>
                  <a:lnTo>
                    <a:pt x="930" y="550"/>
                  </a:lnTo>
                  <a:cubicBezTo>
                    <a:pt x="1001" y="501"/>
                    <a:pt x="1085" y="477"/>
                    <a:pt x="1148" y="430"/>
                  </a:cubicBezTo>
                  <a:cubicBezTo>
                    <a:pt x="1221" y="374"/>
                    <a:pt x="1288" y="323"/>
                    <a:pt x="1343" y="272"/>
                  </a:cubicBezTo>
                  <a:cubicBezTo>
                    <a:pt x="1456" y="170"/>
                    <a:pt x="1512" y="68"/>
                    <a:pt x="1476" y="10"/>
                  </a:cubicBezTo>
                  <a:cubicBezTo>
                    <a:pt x="1472" y="3"/>
                    <a:pt x="1463" y="0"/>
                    <a:pt x="14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276" name="Google Shape;2276;p23"/>
            <p:cNvSpPr/>
            <p:nvPr/>
          </p:nvSpPr>
          <p:spPr>
            <a:xfrm>
              <a:off x="-2824628" y="1594908"/>
              <a:ext cx="10104" cy="31154"/>
            </a:xfrm>
            <a:custGeom>
              <a:avLst/>
              <a:gdLst/>
              <a:ahLst/>
              <a:cxnLst/>
              <a:rect l="l" t="t" r="r" b="b"/>
              <a:pathLst>
                <a:path w="108" h="333" extrusionOk="0">
                  <a:moveTo>
                    <a:pt x="69" y="0"/>
                  </a:moveTo>
                  <a:cubicBezTo>
                    <a:pt x="64" y="0"/>
                    <a:pt x="57" y="37"/>
                    <a:pt x="52" y="37"/>
                  </a:cubicBezTo>
                  <a:cubicBezTo>
                    <a:pt x="48" y="37"/>
                    <a:pt x="44" y="32"/>
                    <a:pt x="41" y="32"/>
                  </a:cubicBezTo>
                  <a:cubicBezTo>
                    <a:pt x="40" y="32"/>
                    <a:pt x="39" y="32"/>
                    <a:pt x="38" y="33"/>
                  </a:cubicBezTo>
                  <a:cubicBezTo>
                    <a:pt x="32" y="39"/>
                    <a:pt x="26" y="47"/>
                    <a:pt x="22" y="55"/>
                  </a:cubicBezTo>
                  <a:cubicBezTo>
                    <a:pt x="8" y="80"/>
                    <a:pt x="2" y="108"/>
                    <a:pt x="3" y="137"/>
                  </a:cubicBezTo>
                  <a:cubicBezTo>
                    <a:pt x="0" y="178"/>
                    <a:pt x="2" y="220"/>
                    <a:pt x="10" y="260"/>
                  </a:cubicBezTo>
                  <a:cubicBezTo>
                    <a:pt x="13" y="276"/>
                    <a:pt x="17" y="291"/>
                    <a:pt x="22" y="306"/>
                  </a:cubicBezTo>
                  <a:cubicBezTo>
                    <a:pt x="24" y="309"/>
                    <a:pt x="26" y="310"/>
                    <a:pt x="28" y="310"/>
                  </a:cubicBezTo>
                  <a:cubicBezTo>
                    <a:pt x="30" y="310"/>
                    <a:pt x="31" y="310"/>
                    <a:pt x="33" y="310"/>
                  </a:cubicBezTo>
                  <a:cubicBezTo>
                    <a:pt x="34" y="310"/>
                    <a:pt x="36" y="310"/>
                    <a:pt x="37" y="311"/>
                  </a:cubicBezTo>
                  <a:cubicBezTo>
                    <a:pt x="38" y="313"/>
                    <a:pt x="40" y="313"/>
                    <a:pt x="42" y="313"/>
                  </a:cubicBezTo>
                  <a:cubicBezTo>
                    <a:pt x="45" y="313"/>
                    <a:pt x="48" y="311"/>
                    <a:pt x="52" y="311"/>
                  </a:cubicBezTo>
                  <a:cubicBezTo>
                    <a:pt x="56" y="311"/>
                    <a:pt x="59" y="333"/>
                    <a:pt x="64" y="333"/>
                  </a:cubicBezTo>
                  <a:cubicBezTo>
                    <a:pt x="65" y="333"/>
                    <a:pt x="65" y="332"/>
                    <a:pt x="66" y="332"/>
                  </a:cubicBezTo>
                  <a:cubicBezTo>
                    <a:pt x="73" y="324"/>
                    <a:pt x="78" y="314"/>
                    <a:pt x="82" y="302"/>
                  </a:cubicBezTo>
                  <a:cubicBezTo>
                    <a:pt x="96" y="251"/>
                    <a:pt x="104" y="198"/>
                    <a:pt x="105" y="144"/>
                  </a:cubicBezTo>
                  <a:cubicBezTo>
                    <a:pt x="108" y="119"/>
                    <a:pt x="104" y="95"/>
                    <a:pt x="94" y="71"/>
                  </a:cubicBezTo>
                  <a:cubicBezTo>
                    <a:pt x="92" y="61"/>
                    <a:pt x="89" y="13"/>
                    <a:pt x="83" y="6"/>
                  </a:cubicBezTo>
                  <a:cubicBezTo>
                    <a:pt x="81" y="3"/>
                    <a:pt x="79" y="2"/>
                    <a:pt x="77" y="2"/>
                  </a:cubicBezTo>
                  <a:cubicBezTo>
                    <a:pt x="76" y="2"/>
                    <a:pt x="75" y="2"/>
                    <a:pt x="75" y="2"/>
                  </a:cubicBezTo>
                  <a:cubicBezTo>
                    <a:pt x="73" y="2"/>
                    <a:pt x="71" y="2"/>
                    <a:pt x="70" y="1"/>
                  </a:cubicBezTo>
                  <a:cubicBezTo>
                    <a:pt x="70" y="0"/>
                    <a:pt x="69" y="0"/>
                    <a:pt x="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277" name="Google Shape;2277;p23"/>
            <p:cNvSpPr/>
            <p:nvPr/>
          </p:nvSpPr>
          <p:spPr>
            <a:xfrm>
              <a:off x="-1501930" y="2784662"/>
              <a:ext cx="31996" cy="34148"/>
            </a:xfrm>
            <a:custGeom>
              <a:avLst/>
              <a:gdLst/>
              <a:ahLst/>
              <a:cxnLst/>
              <a:rect l="l" t="t" r="r" b="b"/>
              <a:pathLst>
                <a:path w="342" h="365" extrusionOk="0">
                  <a:moveTo>
                    <a:pt x="115" y="1"/>
                  </a:moveTo>
                  <a:cubicBezTo>
                    <a:pt x="97" y="1"/>
                    <a:pt x="80" y="7"/>
                    <a:pt x="59" y="26"/>
                  </a:cubicBezTo>
                  <a:cubicBezTo>
                    <a:pt x="25" y="56"/>
                    <a:pt x="6" y="99"/>
                    <a:pt x="3" y="144"/>
                  </a:cubicBezTo>
                  <a:cubicBezTo>
                    <a:pt x="0" y="168"/>
                    <a:pt x="0" y="191"/>
                    <a:pt x="4" y="213"/>
                  </a:cubicBezTo>
                  <a:cubicBezTo>
                    <a:pt x="9" y="232"/>
                    <a:pt x="28" y="238"/>
                    <a:pt x="36" y="255"/>
                  </a:cubicBezTo>
                  <a:cubicBezTo>
                    <a:pt x="45" y="270"/>
                    <a:pt x="58" y="282"/>
                    <a:pt x="71" y="293"/>
                  </a:cubicBezTo>
                  <a:cubicBezTo>
                    <a:pt x="84" y="307"/>
                    <a:pt x="75" y="338"/>
                    <a:pt x="90" y="346"/>
                  </a:cubicBezTo>
                  <a:cubicBezTo>
                    <a:pt x="108" y="356"/>
                    <a:pt x="129" y="363"/>
                    <a:pt x="148" y="364"/>
                  </a:cubicBezTo>
                  <a:cubicBezTo>
                    <a:pt x="151" y="364"/>
                    <a:pt x="154" y="364"/>
                    <a:pt x="157" y="364"/>
                  </a:cubicBezTo>
                  <a:cubicBezTo>
                    <a:pt x="199" y="364"/>
                    <a:pt x="255" y="339"/>
                    <a:pt x="302" y="296"/>
                  </a:cubicBezTo>
                  <a:cubicBezTo>
                    <a:pt x="326" y="274"/>
                    <a:pt x="325" y="248"/>
                    <a:pt x="321" y="211"/>
                  </a:cubicBezTo>
                  <a:cubicBezTo>
                    <a:pt x="319" y="192"/>
                    <a:pt x="341" y="149"/>
                    <a:pt x="334" y="129"/>
                  </a:cubicBezTo>
                  <a:cubicBezTo>
                    <a:pt x="328" y="113"/>
                    <a:pt x="313" y="102"/>
                    <a:pt x="303" y="87"/>
                  </a:cubicBezTo>
                  <a:cubicBezTo>
                    <a:pt x="298" y="80"/>
                    <a:pt x="286" y="80"/>
                    <a:pt x="273" y="80"/>
                  </a:cubicBezTo>
                  <a:cubicBezTo>
                    <a:pt x="260" y="80"/>
                    <a:pt x="246" y="80"/>
                    <a:pt x="240" y="74"/>
                  </a:cubicBezTo>
                  <a:cubicBezTo>
                    <a:pt x="228" y="60"/>
                    <a:pt x="221" y="42"/>
                    <a:pt x="208" y="33"/>
                  </a:cubicBezTo>
                  <a:cubicBezTo>
                    <a:pt x="193" y="22"/>
                    <a:pt x="175" y="14"/>
                    <a:pt x="157" y="8"/>
                  </a:cubicBezTo>
                  <a:cubicBezTo>
                    <a:pt x="142" y="4"/>
                    <a:pt x="128" y="1"/>
                    <a:pt x="1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278" name="Google Shape;2278;p23"/>
            <p:cNvSpPr/>
            <p:nvPr/>
          </p:nvSpPr>
          <p:spPr>
            <a:xfrm>
              <a:off x="-2828184" y="2276839"/>
              <a:ext cx="732068" cy="352141"/>
            </a:xfrm>
            <a:custGeom>
              <a:avLst/>
              <a:gdLst/>
              <a:ahLst/>
              <a:cxnLst/>
              <a:rect l="l" t="t" r="r" b="b"/>
              <a:pathLst>
                <a:path w="7825" h="3764" extrusionOk="0">
                  <a:moveTo>
                    <a:pt x="7728" y="0"/>
                  </a:moveTo>
                  <a:cubicBezTo>
                    <a:pt x="7555" y="0"/>
                    <a:pt x="7138" y="55"/>
                    <a:pt x="6578" y="183"/>
                  </a:cubicBezTo>
                  <a:cubicBezTo>
                    <a:pt x="6221" y="266"/>
                    <a:pt x="5804" y="368"/>
                    <a:pt x="5364" y="517"/>
                  </a:cubicBezTo>
                  <a:cubicBezTo>
                    <a:pt x="4982" y="641"/>
                    <a:pt x="4590" y="808"/>
                    <a:pt x="4189" y="977"/>
                  </a:cubicBezTo>
                  <a:cubicBezTo>
                    <a:pt x="3805" y="1142"/>
                    <a:pt x="3423" y="1330"/>
                    <a:pt x="3053" y="1527"/>
                  </a:cubicBezTo>
                  <a:cubicBezTo>
                    <a:pt x="2670" y="1731"/>
                    <a:pt x="2286" y="1919"/>
                    <a:pt x="1951" y="2140"/>
                  </a:cubicBezTo>
                  <a:cubicBezTo>
                    <a:pt x="1596" y="2366"/>
                    <a:pt x="1253" y="2612"/>
                    <a:pt x="923" y="2872"/>
                  </a:cubicBezTo>
                  <a:cubicBezTo>
                    <a:pt x="326" y="3349"/>
                    <a:pt x="0" y="3724"/>
                    <a:pt x="52" y="3762"/>
                  </a:cubicBezTo>
                  <a:cubicBezTo>
                    <a:pt x="53" y="3763"/>
                    <a:pt x="55" y="3764"/>
                    <a:pt x="57" y="3764"/>
                  </a:cubicBezTo>
                  <a:cubicBezTo>
                    <a:pt x="110" y="3764"/>
                    <a:pt x="481" y="3460"/>
                    <a:pt x="1069" y="3055"/>
                  </a:cubicBezTo>
                  <a:cubicBezTo>
                    <a:pt x="1369" y="2849"/>
                    <a:pt x="1741" y="2644"/>
                    <a:pt x="2132" y="2413"/>
                  </a:cubicBezTo>
                  <a:cubicBezTo>
                    <a:pt x="2466" y="2207"/>
                    <a:pt x="2827" y="1997"/>
                    <a:pt x="3205" y="1798"/>
                  </a:cubicBezTo>
                  <a:cubicBezTo>
                    <a:pt x="3569" y="1610"/>
                    <a:pt x="3929" y="1392"/>
                    <a:pt x="4305" y="1227"/>
                  </a:cubicBezTo>
                  <a:cubicBezTo>
                    <a:pt x="4697" y="1056"/>
                    <a:pt x="5087" y="905"/>
                    <a:pt x="5458" y="773"/>
                  </a:cubicBezTo>
                  <a:cubicBezTo>
                    <a:pt x="5885" y="613"/>
                    <a:pt x="6288" y="488"/>
                    <a:pt x="6634" y="380"/>
                  </a:cubicBezTo>
                  <a:cubicBezTo>
                    <a:pt x="7349" y="165"/>
                    <a:pt x="7824" y="67"/>
                    <a:pt x="7815" y="16"/>
                  </a:cubicBezTo>
                  <a:cubicBezTo>
                    <a:pt x="7812" y="6"/>
                    <a:pt x="7782" y="0"/>
                    <a:pt x="77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279" name="Google Shape;2279;p23"/>
            <p:cNvSpPr/>
            <p:nvPr/>
          </p:nvSpPr>
          <p:spPr>
            <a:xfrm>
              <a:off x="-2850169" y="2598953"/>
              <a:ext cx="677245" cy="849854"/>
            </a:xfrm>
            <a:custGeom>
              <a:avLst/>
              <a:gdLst/>
              <a:ahLst/>
              <a:cxnLst/>
              <a:rect l="l" t="t" r="r" b="b"/>
              <a:pathLst>
                <a:path w="7239" h="9084" extrusionOk="0">
                  <a:moveTo>
                    <a:pt x="41" y="1"/>
                  </a:moveTo>
                  <a:cubicBezTo>
                    <a:pt x="38" y="1"/>
                    <a:pt x="36" y="2"/>
                    <a:pt x="35" y="3"/>
                  </a:cubicBezTo>
                  <a:cubicBezTo>
                    <a:pt x="1" y="40"/>
                    <a:pt x="450" y="514"/>
                    <a:pt x="1154" y="1230"/>
                  </a:cubicBezTo>
                  <a:lnTo>
                    <a:pt x="2312" y="2432"/>
                  </a:lnTo>
                  <a:cubicBezTo>
                    <a:pt x="2679" y="2814"/>
                    <a:pt x="3073" y="3217"/>
                    <a:pt x="3456" y="3644"/>
                  </a:cubicBezTo>
                  <a:cubicBezTo>
                    <a:pt x="3824" y="4056"/>
                    <a:pt x="4192" y="4481"/>
                    <a:pt x="4537" y="4910"/>
                  </a:cubicBezTo>
                  <a:cubicBezTo>
                    <a:pt x="4891" y="5360"/>
                    <a:pt x="5209" y="5823"/>
                    <a:pt x="5504" y="6260"/>
                  </a:cubicBezTo>
                  <a:cubicBezTo>
                    <a:pt x="5855" y="6759"/>
                    <a:pt x="6144" y="7244"/>
                    <a:pt x="6387" y="7662"/>
                  </a:cubicBezTo>
                  <a:cubicBezTo>
                    <a:pt x="6867" y="8502"/>
                    <a:pt x="7141" y="9084"/>
                    <a:pt x="7217" y="9084"/>
                  </a:cubicBezTo>
                  <a:cubicBezTo>
                    <a:pt x="7220" y="9084"/>
                    <a:pt x="7223" y="9083"/>
                    <a:pt x="7225" y="9081"/>
                  </a:cubicBezTo>
                  <a:cubicBezTo>
                    <a:pt x="7239" y="9072"/>
                    <a:pt x="7186" y="8914"/>
                    <a:pt x="7085" y="8642"/>
                  </a:cubicBezTo>
                  <a:cubicBezTo>
                    <a:pt x="6985" y="8368"/>
                    <a:pt x="6812" y="7991"/>
                    <a:pt x="6587" y="7541"/>
                  </a:cubicBezTo>
                  <a:cubicBezTo>
                    <a:pt x="6364" y="7105"/>
                    <a:pt x="6117" y="6584"/>
                    <a:pt x="5771" y="6069"/>
                  </a:cubicBezTo>
                  <a:cubicBezTo>
                    <a:pt x="5480" y="5619"/>
                    <a:pt x="5133" y="5166"/>
                    <a:pt x="4777" y="4710"/>
                  </a:cubicBezTo>
                  <a:cubicBezTo>
                    <a:pt x="4429" y="4274"/>
                    <a:pt x="4031" y="3867"/>
                    <a:pt x="3658" y="3456"/>
                  </a:cubicBezTo>
                  <a:cubicBezTo>
                    <a:pt x="3268" y="3029"/>
                    <a:pt x="2884" y="2612"/>
                    <a:pt x="2505" y="2238"/>
                  </a:cubicBezTo>
                  <a:cubicBezTo>
                    <a:pt x="2070" y="1802"/>
                    <a:pt x="1654" y="1412"/>
                    <a:pt x="1296" y="1081"/>
                  </a:cubicBezTo>
                  <a:cubicBezTo>
                    <a:pt x="584" y="428"/>
                    <a:pt x="106" y="1"/>
                    <a:pt x="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280" name="Google Shape;2280;p23"/>
            <p:cNvSpPr/>
            <p:nvPr/>
          </p:nvSpPr>
          <p:spPr>
            <a:xfrm>
              <a:off x="-3374552" y="2603350"/>
              <a:ext cx="56227" cy="45468"/>
            </a:xfrm>
            <a:custGeom>
              <a:avLst/>
              <a:gdLst/>
              <a:ahLst/>
              <a:cxnLst/>
              <a:rect l="l" t="t" r="r" b="b"/>
              <a:pathLst>
                <a:path w="601" h="486" extrusionOk="0">
                  <a:moveTo>
                    <a:pt x="83" y="1"/>
                  </a:moveTo>
                  <a:cubicBezTo>
                    <a:pt x="60" y="1"/>
                    <a:pt x="43" y="8"/>
                    <a:pt x="28" y="30"/>
                  </a:cubicBezTo>
                  <a:cubicBezTo>
                    <a:pt x="1" y="71"/>
                    <a:pt x="7" y="126"/>
                    <a:pt x="39" y="185"/>
                  </a:cubicBezTo>
                  <a:cubicBezTo>
                    <a:pt x="52" y="216"/>
                    <a:pt x="71" y="248"/>
                    <a:pt x="93" y="275"/>
                  </a:cubicBezTo>
                  <a:cubicBezTo>
                    <a:pt x="114" y="300"/>
                    <a:pt x="145" y="310"/>
                    <a:pt x="170" y="332"/>
                  </a:cubicBezTo>
                  <a:cubicBezTo>
                    <a:pt x="196" y="353"/>
                    <a:pt x="221" y="370"/>
                    <a:pt x="250" y="385"/>
                  </a:cubicBezTo>
                  <a:cubicBezTo>
                    <a:pt x="277" y="404"/>
                    <a:pt x="290" y="444"/>
                    <a:pt x="318" y="456"/>
                  </a:cubicBezTo>
                  <a:cubicBezTo>
                    <a:pt x="348" y="470"/>
                    <a:pt x="381" y="479"/>
                    <a:pt x="415" y="485"/>
                  </a:cubicBezTo>
                  <a:cubicBezTo>
                    <a:pt x="421" y="486"/>
                    <a:pt x="428" y="486"/>
                    <a:pt x="434" y="486"/>
                  </a:cubicBezTo>
                  <a:cubicBezTo>
                    <a:pt x="494" y="486"/>
                    <a:pt x="549" y="456"/>
                    <a:pt x="583" y="406"/>
                  </a:cubicBezTo>
                  <a:cubicBezTo>
                    <a:pt x="600" y="377"/>
                    <a:pt x="579" y="342"/>
                    <a:pt x="544" y="291"/>
                  </a:cubicBezTo>
                  <a:cubicBezTo>
                    <a:pt x="527" y="267"/>
                    <a:pt x="525" y="210"/>
                    <a:pt x="501" y="184"/>
                  </a:cubicBezTo>
                  <a:cubicBezTo>
                    <a:pt x="479" y="162"/>
                    <a:pt x="448" y="147"/>
                    <a:pt x="423" y="126"/>
                  </a:cubicBezTo>
                  <a:cubicBezTo>
                    <a:pt x="399" y="107"/>
                    <a:pt x="351" y="122"/>
                    <a:pt x="324" y="105"/>
                  </a:cubicBezTo>
                  <a:cubicBezTo>
                    <a:pt x="296" y="85"/>
                    <a:pt x="272" y="62"/>
                    <a:pt x="245" y="49"/>
                  </a:cubicBezTo>
                  <a:cubicBezTo>
                    <a:pt x="216" y="34"/>
                    <a:pt x="185" y="21"/>
                    <a:pt x="153" y="13"/>
                  </a:cubicBezTo>
                  <a:cubicBezTo>
                    <a:pt x="126" y="6"/>
                    <a:pt x="103" y="1"/>
                    <a:pt x="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281" name="Google Shape;2281;p23"/>
            <p:cNvSpPr/>
            <p:nvPr/>
          </p:nvSpPr>
          <p:spPr>
            <a:xfrm>
              <a:off x="-3762249" y="2475459"/>
              <a:ext cx="211528" cy="44158"/>
            </a:xfrm>
            <a:custGeom>
              <a:avLst/>
              <a:gdLst/>
              <a:ahLst/>
              <a:cxnLst/>
              <a:rect l="l" t="t" r="r" b="b"/>
              <a:pathLst>
                <a:path w="2261" h="472" extrusionOk="0">
                  <a:moveTo>
                    <a:pt x="181" y="0"/>
                  </a:moveTo>
                  <a:cubicBezTo>
                    <a:pt x="76" y="0"/>
                    <a:pt x="12" y="9"/>
                    <a:pt x="8" y="43"/>
                  </a:cubicBezTo>
                  <a:cubicBezTo>
                    <a:pt x="1" y="91"/>
                    <a:pt x="121" y="151"/>
                    <a:pt x="310" y="208"/>
                  </a:cubicBezTo>
                  <a:cubicBezTo>
                    <a:pt x="402" y="237"/>
                    <a:pt x="509" y="271"/>
                    <a:pt x="626" y="298"/>
                  </a:cubicBezTo>
                  <a:cubicBezTo>
                    <a:pt x="727" y="320"/>
                    <a:pt x="838" y="327"/>
                    <a:pt x="948" y="347"/>
                  </a:cubicBezTo>
                  <a:cubicBezTo>
                    <a:pt x="1054" y="366"/>
                    <a:pt x="1165" y="377"/>
                    <a:pt x="1271" y="391"/>
                  </a:cubicBezTo>
                  <a:cubicBezTo>
                    <a:pt x="1383" y="406"/>
                    <a:pt x="1488" y="448"/>
                    <a:pt x="1592" y="456"/>
                  </a:cubicBezTo>
                  <a:cubicBezTo>
                    <a:pt x="1700" y="465"/>
                    <a:pt x="1803" y="471"/>
                    <a:pt x="1893" y="471"/>
                  </a:cubicBezTo>
                  <a:cubicBezTo>
                    <a:pt x="1902" y="471"/>
                    <a:pt x="1910" y="471"/>
                    <a:pt x="1919" y="471"/>
                  </a:cubicBezTo>
                  <a:cubicBezTo>
                    <a:pt x="2118" y="468"/>
                    <a:pt x="2253" y="425"/>
                    <a:pt x="2258" y="358"/>
                  </a:cubicBezTo>
                  <a:cubicBezTo>
                    <a:pt x="2261" y="324"/>
                    <a:pt x="2137" y="290"/>
                    <a:pt x="1947" y="241"/>
                  </a:cubicBezTo>
                  <a:cubicBezTo>
                    <a:pt x="1856" y="218"/>
                    <a:pt x="1752" y="156"/>
                    <a:pt x="1634" y="132"/>
                  </a:cubicBezTo>
                  <a:cubicBezTo>
                    <a:pt x="1533" y="111"/>
                    <a:pt x="1424" y="102"/>
                    <a:pt x="1312" y="83"/>
                  </a:cubicBezTo>
                  <a:cubicBezTo>
                    <a:pt x="1281" y="77"/>
                    <a:pt x="1250" y="76"/>
                    <a:pt x="1218" y="76"/>
                  </a:cubicBezTo>
                  <a:cubicBezTo>
                    <a:pt x="1169" y="76"/>
                    <a:pt x="1118" y="80"/>
                    <a:pt x="1069" y="80"/>
                  </a:cubicBezTo>
                  <a:cubicBezTo>
                    <a:pt x="1041" y="80"/>
                    <a:pt x="1012" y="78"/>
                    <a:pt x="985" y="74"/>
                  </a:cubicBezTo>
                  <a:cubicBezTo>
                    <a:pt x="875" y="59"/>
                    <a:pt x="765" y="38"/>
                    <a:pt x="663" y="27"/>
                  </a:cubicBezTo>
                  <a:cubicBezTo>
                    <a:pt x="545" y="16"/>
                    <a:pt x="433" y="6"/>
                    <a:pt x="337" y="4"/>
                  </a:cubicBezTo>
                  <a:cubicBezTo>
                    <a:pt x="279" y="2"/>
                    <a:pt x="226" y="0"/>
                    <a:pt x="1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282" name="Google Shape;2282;p23"/>
            <p:cNvSpPr/>
            <p:nvPr/>
          </p:nvSpPr>
          <p:spPr>
            <a:xfrm>
              <a:off x="-4866493" y="2421290"/>
              <a:ext cx="49303" cy="114137"/>
            </a:xfrm>
            <a:custGeom>
              <a:avLst/>
              <a:gdLst/>
              <a:ahLst/>
              <a:cxnLst/>
              <a:rect l="l" t="t" r="r" b="b"/>
              <a:pathLst>
                <a:path w="527" h="1220" extrusionOk="0">
                  <a:moveTo>
                    <a:pt x="465" y="1"/>
                  </a:moveTo>
                  <a:cubicBezTo>
                    <a:pt x="419" y="1"/>
                    <a:pt x="365" y="54"/>
                    <a:pt x="310" y="140"/>
                  </a:cubicBezTo>
                  <a:cubicBezTo>
                    <a:pt x="273" y="190"/>
                    <a:pt x="242" y="244"/>
                    <a:pt x="213" y="300"/>
                  </a:cubicBezTo>
                  <a:cubicBezTo>
                    <a:pt x="187" y="354"/>
                    <a:pt x="177" y="418"/>
                    <a:pt x="156" y="473"/>
                  </a:cubicBezTo>
                  <a:cubicBezTo>
                    <a:pt x="134" y="531"/>
                    <a:pt x="121" y="588"/>
                    <a:pt x="103" y="648"/>
                  </a:cubicBezTo>
                  <a:cubicBezTo>
                    <a:pt x="84" y="708"/>
                    <a:pt x="42" y="760"/>
                    <a:pt x="29" y="817"/>
                  </a:cubicBezTo>
                  <a:cubicBezTo>
                    <a:pt x="17" y="877"/>
                    <a:pt x="9" y="938"/>
                    <a:pt x="5" y="1000"/>
                  </a:cubicBezTo>
                  <a:cubicBezTo>
                    <a:pt x="1" y="1114"/>
                    <a:pt x="40" y="1201"/>
                    <a:pt x="106" y="1219"/>
                  </a:cubicBezTo>
                  <a:cubicBezTo>
                    <a:pt x="108" y="1220"/>
                    <a:pt x="109" y="1220"/>
                    <a:pt x="111" y="1220"/>
                  </a:cubicBezTo>
                  <a:cubicBezTo>
                    <a:pt x="143" y="1220"/>
                    <a:pt x="177" y="1159"/>
                    <a:pt x="228" y="1068"/>
                  </a:cubicBezTo>
                  <a:cubicBezTo>
                    <a:pt x="254" y="1020"/>
                    <a:pt x="317" y="974"/>
                    <a:pt x="343" y="912"/>
                  </a:cubicBezTo>
                  <a:cubicBezTo>
                    <a:pt x="367" y="858"/>
                    <a:pt x="380" y="795"/>
                    <a:pt x="401" y="739"/>
                  </a:cubicBezTo>
                  <a:cubicBezTo>
                    <a:pt x="422" y="682"/>
                    <a:pt x="400" y="614"/>
                    <a:pt x="419" y="554"/>
                  </a:cubicBezTo>
                  <a:cubicBezTo>
                    <a:pt x="437" y="494"/>
                    <a:pt x="461" y="437"/>
                    <a:pt x="475" y="381"/>
                  </a:cubicBezTo>
                  <a:cubicBezTo>
                    <a:pt x="489" y="321"/>
                    <a:pt x="500" y="261"/>
                    <a:pt x="508" y="199"/>
                  </a:cubicBezTo>
                  <a:cubicBezTo>
                    <a:pt x="519" y="89"/>
                    <a:pt x="527" y="18"/>
                    <a:pt x="480" y="3"/>
                  </a:cubicBezTo>
                  <a:cubicBezTo>
                    <a:pt x="475" y="2"/>
                    <a:pt x="470" y="1"/>
                    <a:pt x="4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283" name="Google Shape;2283;p23"/>
            <p:cNvSpPr/>
            <p:nvPr/>
          </p:nvSpPr>
          <p:spPr>
            <a:xfrm>
              <a:off x="-1049586" y="3854758"/>
              <a:ext cx="172703" cy="75499"/>
            </a:xfrm>
            <a:custGeom>
              <a:avLst/>
              <a:gdLst/>
              <a:ahLst/>
              <a:cxnLst/>
              <a:rect l="l" t="t" r="r" b="b"/>
              <a:pathLst>
                <a:path w="1846" h="807" extrusionOk="0">
                  <a:moveTo>
                    <a:pt x="66" y="0"/>
                  </a:moveTo>
                  <a:cubicBezTo>
                    <a:pt x="44" y="0"/>
                    <a:pt x="29" y="6"/>
                    <a:pt x="22" y="19"/>
                  </a:cubicBezTo>
                  <a:cubicBezTo>
                    <a:pt x="0" y="62"/>
                    <a:pt x="79" y="151"/>
                    <a:pt x="220" y="251"/>
                  </a:cubicBezTo>
                  <a:cubicBezTo>
                    <a:pt x="296" y="308"/>
                    <a:pt x="377" y="361"/>
                    <a:pt x="460" y="409"/>
                  </a:cubicBezTo>
                  <a:cubicBezTo>
                    <a:pt x="539" y="454"/>
                    <a:pt x="631" y="482"/>
                    <a:pt x="720" y="523"/>
                  </a:cubicBezTo>
                  <a:cubicBezTo>
                    <a:pt x="806" y="561"/>
                    <a:pt x="897" y="593"/>
                    <a:pt x="986" y="625"/>
                  </a:cubicBezTo>
                  <a:cubicBezTo>
                    <a:pt x="1077" y="660"/>
                    <a:pt x="1159" y="717"/>
                    <a:pt x="1248" y="740"/>
                  </a:cubicBezTo>
                  <a:cubicBezTo>
                    <a:pt x="1339" y="766"/>
                    <a:pt x="1433" y="785"/>
                    <a:pt x="1527" y="799"/>
                  </a:cubicBezTo>
                  <a:cubicBezTo>
                    <a:pt x="1565" y="804"/>
                    <a:pt x="1601" y="806"/>
                    <a:pt x="1634" y="806"/>
                  </a:cubicBezTo>
                  <a:cubicBezTo>
                    <a:pt x="1750" y="806"/>
                    <a:pt x="1827" y="776"/>
                    <a:pt x="1839" y="725"/>
                  </a:cubicBezTo>
                  <a:cubicBezTo>
                    <a:pt x="1846" y="692"/>
                    <a:pt x="1745" y="647"/>
                    <a:pt x="1594" y="578"/>
                  </a:cubicBezTo>
                  <a:cubicBezTo>
                    <a:pt x="1520" y="542"/>
                    <a:pt x="1444" y="470"/>
                    <a:pt x="1351" y="431"/>
                  </a:cubicBezTo>
                  <a:lnTo>
                    <a:pt x="1092" y="334"/>
                  </a:lnTo>
                  <a:cubicBezTo>
                    <a:pt x="1009" y="300"/>
                    <a:pt x="907" y="302"/>
                    <a:pt x="822" y="268"/>
                  </a:cubicBezTo>
                  <a:lnTo>
                    <a:pt x="569" y="159"/>
                  </a:lnTo>
                  <a:lnTo>
                    <a:pt x="307" y="64"/>
                  </a:lnTo>
                  <a:cubicBezTo>
                    <a:pt x="197" y="28"/>
                    <a:pt x="114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284" name="Google Shape;2284;p23"/>
            <p:cNvSpPr/>
            <p:nvPr/>
          </p:nvSpPr>
          <p:spPr>
            <a:xfrm>
              <a:off x="-1412771" y="2885609"/>
              <a:ext cx="33493" cy="91684"/>
            </a:xfrm>
            <a:custGeom>
              <a:avLst/>
              <a:gdLst/>
              <a:ahLst/>
              <a:cxnLst/>
              <a:rect l="l" t="t" r="r" b="b"/>
              <a:pathLst>
                <a:path w="358" h="980" extrusionOk="0">
                  <a:moveTo>
                    <a:pt x="233" y="0"/>
                  </a:moveTo>
                  <a:cubicBezTo>
                    <a:pt x="232" y="0"/>
                    <a:pt x="230" y="0"/>
                    <a:pt x="229" y="1"/>
                  </a:cubicBezTo>
                  <a:cubicBezTo>
                    <a:pt x="180" y="2"/>
                    <a:pt x="142" y="59"/>
                    <a:pt x="111" y="141"/>
                  </a:cubicBezTo>
                  <a:cubicBezTo>
                    <a:pt x="93" y="185"/>
                    <a:pt x="77" y="230"/>
                    <a:pt x="64" y="276"/>
                  </a:cubicBezTo>
                  <a:cubicBezTo>
                    <a:pt x="55" y="318"/>
                    <a:pt x="60" y="366"/>
                    <a:pt x="52" y="409"/>
                  </a:cubicBezTo>
                  <a:cubicBezTo>
                    <a:pt x="45" y="454"/>
                    <a:pt x="44" y="498"/>
                    <a:pt x="40" y="543"/>
                  </a:cubicBezTo>
                  <a:cubicBezTo>
                    <a:pt x="36" y="589"/>
                    <a:pt x="3" y="630"/>
                    <a:pt x="2" y="674"/>
                  </a:cubicBezTo>
                  <a:cubicBezTo>
                    <a:pt x="0" y="719"/>
                    <a:pt x="2" y="765"/>
                    <a:pt x="7" y="812"/>
                  </a:cubicBezTo>
                  <a:cubicBezTo>
                    <a:pt x="21" y="896"/>
                    <a:pt x="67" y="964"/>
                    <a:pt x="132" y="979"/>
                  </a:cubicBezTo>
                  <a:cubicBezTo>
                    <a:pt x="134" y="980"/>
                    <a:pt x="136" y="980"/>
                    <a:pt x="138" y="980"/>
                  </a:cubicBezTo>
                  <a:cubicBezTo>
                    <a:pt x="169" y="980"/>
                    <a:pt x="198" y="932"/>
                    <a:pt x="235" y="857"/>
                  </a:cubicBezTo>
                  <a:cubicBezTo>
                    <a:pt x="254" y="817"/>
                    <a:pt x="308" y="778"/>
                    <a:pt x="325" y="724"/>
                  </a:cubicBezTo>
                  <a:cubicBezTo>
                    <a:pt x="338" y="679"/>
                    <a:pt x="340" y="628"/>
                    <a:pt x="349" y="580"/>
                  </a:cubicBezTo>
                  <a:cubicBezTo>
                    <a:pt x="357" y="531"/>
                    <a:pt x="323" y="480"/>
                    <a:pt x="326" y="430"/>
                  </a:cubicBezTo>
                  <a:cubicBezTo>
                    <a:pt x="330" y="379"/>
                    <a:pt x="340" y="332"/>
                    <a:pt x="337" y="285"/>
                  </a:cubicBezTo>
                  <a:cubicBezTo>
                    <a:pt x="334" y="236"/>
                    <a:pt x="329" y="187"/>
                    <a:pt x="316" y="140"/>
                  </a:cubicBezTo>
                  <a:cubicBezTo>
                    <a:pt x="295" y="54"/>
                    <a:pt x="279" y="0"/>
                    <a:pt x="2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285" name="Google Shape;2285;p23"/>
            <p:cNvSpPr/>
            <p:nvPr/>
          </p:nvSpPr>
          <p:spPr>
            <a:xfrm>
              <a:off x="-1361690" y="2927335"/>
              <a:ext cx="33493" cy="168118"/>
            </a:xfrm>
            <a:custGeom>
              <a:avLst/>
              <a:gdLst/>
              <a:ahLst/>
              <a:cxnLst/>
              <a:rect l="l" t="t" r="r" b="b"/>
              <a:pathLst>
                <a:path w="358" h="1797" extrusionOk="0">
                  <a:moveTo>
                    <a:pt x="278" y="0"/>
                  </a:moveTo>
                  <a:cubicBezTo>
                    <a:pt x="231" y="0"/>
                    <a:pt x="182" y="96"/>
                    <a:pt x="141" y="247"/>
                  </a:cubicBezTo>
                  <a:cubicBezTo>
                    <a:pt x="121" y="322"/>
                    <a:pt x="95" y="408"/>
                    <a:pt x="78" y="502"/>
                  </a:cubicBezTo>
                  <a:cubicBezTo>
                    <a:pt x="63" y="584"/>
                    <a:pt x="66" y="671"/>
                    <a:pt x="57" y="760"/>
                  </a:cubicBezTo>
                  <a:cubicBezTo>
                    <a:pt x="47" y="844"/>
                    <a:pt x="44" y="931"/>
                    <a:pt x="39" y="1017"/>
                  </a:cubicBezTo>
                  <a:cubicBezTo>
                    <a:pt x="34" y="1104"/>
                    <a:pt x="2" y="1190"/>
                    <a:pt x="2" y="1272"/>
                  </a:cubicBezTo>
                  <a:cubicBezTo>
                    <a:pt x="1" y="1359"/>
                    <a:pt x="5" y="1445"/>
                    <a:pt x="14" y="1532"/>
                  </a:cubicBezTo>
                  <a:cubicBezTo>
                    <a:pt x="34" y="1691"/>
                    <a:pt x="88" y="1795"/>
                    <a:pt x="156" y="1797"/>
                  </a:cubicBezTo>
                  <a:cubicBezTo>
                    <a:pt x="156" y="1797"/>
                    <a:pt x="157" y="1797"/>
                    <a:pt x="157" y="1797"/>
                  </a:cubicBezTo>
                  <a:cubicBezTo>
                    <a:pt x="189" y="1797"/>
                    <a:pt x="214" y="1698"/>
                    <a:pt x="245" y="1547"/>
                  </a:cubicBezTo>
                  <a:cubicBezTo>
                    <a:pt x="261" y="1472"/>
                    <a:pt x="313" y="1388"/>
                    <a:pt x="328" y="1294"/>
                  </a:cubicBezTo>
                  <a:cubicBezTo>
                    <a:pt x="339" y="1213"/>
                    <a:pt x="340" y="1125"/>
                    <a:pt x="350" y="1038"/>
                  </a:cubicBezTo>
                  <a:cubicBezTo>
                    <a:pt x="358" y="952"/>
                    <a:pt x="324" y="862"/>
                    <a:pt x="331" y="777"/>
                  </a:cubicBezTo>
                  <a:cubicBezTo>
                    <a:pt x="336" y="689"/>
                    <a:pt x="348" y="601"/>
                    <a:pt x="351" y="520"/>
                  </a:cubicBezTo>
                  <a:cubicBezTo>
                    <a:pt x="352" y="426"/>
                    <a:pt x="351" y="337"/>
                    <a:pt x="347" y="262"/>
                  </a:cubicBezTo>
                  <a:cubicBezTo>
                    <a:pt x="336" y="105"/>
                    <a:pt x="328" y="4"/>
                    <a:pt x="280" y="0"/>
                  </a:cubicBezTo>
                  <a:cubicBezTo>
                    <a:pt x="280" y="0"/>
                    <a:pt x="279" y="0"/>
                    <a:pt x="27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286" name="Google Shape;2286;p23"/>
            <p:cNvSpPr/>
            <p:nvPr/>
          </p:nvSpPr>
          <p:spPr>
            <a:xfrm>
              <a:off x="-1294423" y="3057004"/>
              <a:ext cx="37141" cy="81019"/>
            </a:xfrm>
            <a:custGeom>
              <a:avLst/>
              <a:gdLst/>
              <a:ahLst/>
              <a:cxnLst/>
              <a:rect l="l" t="t" r="r" b="b"/>
              <a:pathLst>
                <a:path w="397" h="866" extrusionOk="0">
                  <a:moveTo>
                    <a:pt x="328" y="1"/>
                  </a:moveTo>
                  <a:cubicBezTo>
                    <a:pt x="285" y="1"/>
                    <a:pt x="239" y="38"/>
                    <a:pt x="196" y="96"/>
                  </a:cubicBezTo>
                  <a:cubicBezTo>
                    <a:pt x="169" y="130"/>
                    <a:pt x="143" y="168"/>
                    <a:pt x="123" y="208"/>
                  </a:cubicBezTo>
                  <a:cubicBezTo>
                    <a:pt x="105" y="246"/>
                    <a:pt x="102" y="290"/>
                    <a:pt x="87" y="330"/>
                  </a:cubicBezTo>
                  <a:cubicBezTo>
                    <a:pt x="75" y="371"/>
                    <a:pt x="66" y="412"/>
                    <a:pt x="57" y="454"/>
                  </a:cubicBezTo>
                  <a:cubicBezTo>
                    <a:pt x="46" y="498"/>
                    <a:pt x="10" y="534"/>
                    <a:pt x="6" y="574"/>
                  </a:cubicBezTo>
                  <a:cubicBezTo>
                    <a:pt x="0" y="617"/>
                    <a:pt x="0" y="662"/>
                    <a:pt x="4" y="705"/>
                  </a:cubicBezTo>
                  <a:cubicBezTo>
                    <a:pt x="15" y="787"/>
                    <a:pt x="63" y="850"/>
                    <a:pt x="130" y="865"/>
                  </a:cubicBezTo>
                  <a:cubicBezTo>
                    <a:pt x="132" y="865"/>
                    <a:pt x="135" y="866"/>
                    <a:pt x="137" y="866"/>
                  </a:cubicBezTo>
                  <a:cubicBezTo>
                    <a:pt x="167" y="866"/>
                    <a:pt x="193" y="823"/>
                    <a:pt x="231" y="760"/>
                  </a:cubicBezTo>
                  <a:cubicBezTo>
                    <a:pt x="250" y="726"/>
                    <a:pt x="305" y="696"/>
                    <a:pt x="323" y="652"/>
                  </a:cubicBezTo>
                  <a:cubicBezTo>
                    <a:pt x="340" y="614"/>
                    <a:pt x="346" y="569"/>
                    <a:pt x="359" y="529"/>
                  </a:cubicBezTo>
                  <a:cubicBezTo>
                    <a:pt x="372" y="489"/>
                    <a:pt x="344" y="439"/>
                    <a:pt x="353" y="397"/>
                  </a:cubicBezTo>
                  <a:cubicBezTo>
                    <a:pt x="364" y="354"/>
                    <a:pt x="382" y="314"/>
                    <a:pt x="387" y="275"/>
                  </a:cubicBezTo>
                  <a:cubicBezTo>
                    <a:pt x="394" y="231"/>
                    <a:pt x="397" y="189"/>
                    <a:pt x="397" y="145"/>
                  </a:cubicBezTo>
                  <a:cubicBezTo>
                    <a:pt x="394" y="66"/>
                    <a:pt x="393" y="14"/>
                    <a:pt x="346" y="3"/>
                  </a:cubicBezTo>
                  <a:cubicBezTo>
                    <a:pt x="340" y="2"/>
                    <a:pt x="334" y="1"/>
                    <a:pt x="3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287" name="Google Shape;2287;p23"/>
            <p:cNvSpPr/>
            <p:nvPr/>
          </p:nvSpPr>
          <p:spPr>
            <a:xfrm>
              <a:off x="-1234827" y="3158606"/>
              <a:ext cx="29844" cy="33960"/>
            </a:xfrm>
            <a:custGeom>
              <a:avLst/>
              <a:gdLst/>
              <a:ahLst/>
              <a:cxnLst/>
              <a:rect l="l" t="t" r="r" b="b"/>
              <a:pathLst>
                <a:path w="319" h="363" extrusionOk="0">
                  <a:moveTo>
                    <a:pt x="232" y="0"/>
                  </a:moveTo>
                  <a:cubicBezTo>
                    <a:pt x="223" y="0"/>
                    <a:pt x="214" y="2"/>
                    <a:pt x="204" y="5"/>
                  </a:cubicBezTo>
                  <a:cubicBezTo>
                    <a:pt x="158" y="20"/>
                    <a:pt x="122" y="50"/>
                    <a:pt x="92" y="69"/>
                  </a:cubicBezTo>
                  <a:cubicBezTo>
                    <a:pt x="77" y="80"/>
                    <a:pt x="56" y="88"/>
                    <a:pt x="47" y="94"/>
                  </a:cubicBezTo>
                  <a:cubicBezTo>
                    <a:pt x="38" y="99"/>
                    <a:pt x="43" y="110"/>
                    <a:pt x="38" y="115"/>
                  </a:cubicBezTo>
                  <a:cubicBezTo>
                    <a:pt x="31" y="121"/>
                    <a:pt x="32" y="129"/>
                    <a:pt x="28" y="137"/>
                  </a:cubicBezTo>
                  <a:cubicBezTo>
                    <a:pt x="27" y="139"/>
                    <a:pt x="24" y="140"/>
                    <a:pt x="21" y="140"/>
                  </a:cubicBezTo>
                  <a:cubicBezTo>
                    <a:pt x="16" y="140"/>
                    <a:pt x="10" y="139"/>
                    <a:pt x="5" y="139"/>
                  </a:cubicBezTo>
                  <a:cubicBezTo>
                    <a:pt x="3" y="139"/>
                    <a:pt x="1" y="139"/>
                    <a:pt x="1" y="141"/>
                  </a:cubicBezTo>
                  <a:cubicBezTo>
                    <a:pt x="2" y="154"/>
                    <a:pt x="5" y="166"/>
                    <a:pt x="8" y="177"/>
                  </a:cubicBezTo>
                  <a:cubicBezTo>
                    <a:pt x="22" y="230"/>
                    <a:pt x="39" y="282"/>
                    <a:pt x="58" y="332"/>
                  </a:cubicBezTo>
                  <a:cubicBezTo>
                    <a:pt x="69" y="354"/>
                    <a:pt x="88" y="363"/>
                    <a:pt x="116" y="363"/>
                  </a:cubicBezTo>
                  <a:cubicBezTo>
                    <a:pt x="126" y="363"/>
                    <a:pt x="137" y="362"/>
                    <a:pt x="150" y="359"/>
                  </a:cubicBezTo>
                  <a:cubicBezTo>
                    <a:pt x="152" y="359"/>
                    <a:pt x="154" y="359"/>
                    <a:pt x="156" y="359"/>
                  </a:cubicBezTo>
                  <a:cubicBezTo>
                    <a:pt x="170" y="359"/>
                    <a:pt x="190" y="362"/>
                    <a:pt x="209" y="362"/>
                  </a:cubicBezTo>
                  <a:cubicBezTo>
                    <a:pt x="225" y="362"/>
                    <a:pt x="239" y="360"/>
                    <a:pt x="249" y="353"/>
                  </a:cubicBezTo>
                  <a:cubicBezTo>
                    <a:pt x="272" y="336"/>
                    <a:pt x="285" y="310"/>
                    <a:pt x="301" y="287"/>
                  </a:cubicBezTo>
                  <a:cubicBezTo>
                    <a:pt x="317" y="264"/>
                    <a:pt x="291" y="226"/>
                    <a:pt x="298" y="201"/>
                  </a:cubicBezTo>
                  <a:cubicBezTo>
                    <a:pt x="306" y="177"/>
                    <a:pt x="319" y="154"/>
                    <a:pt x="317" y="128"/>
                  </a:cubicBezTo>
                  <a:cubicBezTo>
                    <a:pt x="317" y="102"/>
                    <a:pt x="311" y="76"/>
                    <a:pt x="298" y="53"/>
                  </a:cubicBezTo>
                  <a:cubicBezTo>
                    <a:pt x="278" y="20"/>
                    <a:pt x="260" y="0"/>
                    <a:pt x="23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288" name="Google Shape;2288;p23"/>
            <p:cNvSpPr/>
            <p:nvPr/>
          </p:nvSpPr>
          <p:spPr>
            <a:xfrm>
              <a:off x="-4995507" y="2439065"/>
              <a:ext cx="85416" cy="35925"/>
            </a:xfrm>
            <a:custGeom>
              <a:avLst/>
              <a:gdLst/>
              <a:ahLst/>
              <a:cxnLst/>
              <a:rect l="l" t="t" r="r" b="b"/>
              <a:pathLst>
                <a:path w="913" h="384" extrusionOk="0">
                  <a:moveTo>
                    <a:pt x="614" y="1"/>
                  </a:moveTo>
                  <a:cubicBezTo>
                    <a:pt x="610" y="1"/>
                    <a:pt x="606" y="1"/>
                    <a:pt x="603" y="1"/>
                  </a:cubicBezTo>
                  <a:cubicBezTo>
                    <a:pt x="563" y="7"/>
                    <a:pt x="522" y="23"/>
                    <a:pt x="481" y="30"/>
                  </a:cubicBezTo>
                  <a:cubicBezTo>
                    <a:pt x="442" y="37"/>
                    <a:pt x="412" y="84"/>
                    <a:pt x="368" y="94"/>
                  </a:cubicBezTo>
                  <a:cubicBezTo>
                    <a:pt x="326" y="102"/>
                    <a:pt x="284" y="104"/>
                    <a:pt x="244" y="113"/>
                  </a:cubicBezTo>
                  <a:cubicBezTo>
                    <a:pt x="203" y="124"/>
                    <a:pt x="162" y="136"/>
                    <a:pt x="123" y="151"/>
                  </a:cubicBezTo>
                  <a:cubicBezTo>
                    <a:pt x="49" y="181"/>
                    <a:pt x="0" y="199"/>
                    <a:pt x="4" y="247"/>
                  </a:cubicBezTo>
                  <a:cubicBezTo>
                    <a:pt x="7" y="296"/>
                    <a:pt x="60" y="335"/>
                    <a:pt x="146" y="357"/>
                  </a:cubicBezTo>
                  <a:cubicBezTo>
                    <a:pt x="191" y="371"/>
                    <a:pt x="239" y="379"/>
                    <a:pt x="286" y="383"/>
                  </a:cubicBezTo>
                  <a:cubicBezTo>
                    <a:pt x="288" y="383"/>
                    <a:pt x="290" y="383"/>
                    <a:pt x="292" y="383"/>
                  </a:cubicBezTo>
                  <a:cubicBezTo>
                    <a:pt x="335" y="383"/>
                    <a:pt x="378" y="368"/>
                    <a:pt x="423" y="363"/>
                  </a:cubicBezTo>
                  <a:cubicBezTo>
                    <a:pt x="469" y="356"/>
                    <a:pt x="514" y="345"/>
                    <a:pt x="558" y="331"/>
                  </a:cubicBezTo>
                  <a:cubicBezTo>
                    <a:pt x="603" y="319"/>
                    <a:pt x="656" y="333"/>
                    <a:pt x="697" y="315"/>
                  </a:cubicBezTo>
                  <a:cubicBezTo>
                    <a:pt x="739" y="296"/>
                    <a:pt x="780" y="273"/>
                    <a:pt x="818" y="244"/>
                  </a:cubicBezTo>
                  <a:cubicBezTo>
                    <a:pt x="886" y="188"/>
                    <a:pt x="912" y="110"/>
                    <a:pt x="886" y="49"/>
                  </a:cubicBezTo>
                  <a:cubicBezTo>
                    <a:pt x="877" y="28"/>
                    <a:pt x="850" y="22"/>
                    <a:pt x="808" y="22"/>
                  </a:cubicBezTo>
                  <a:cubicBezTo>
                    <a:pt x="789" y="22"/>
                    <a:pt x="767" y="23"/>
                    <a:pt x="742" y="24"/>
                  </a:cubicBezTo>
                  <a:cubicBezTo>
                    <a:pt x="740" y="25"/>
                    <a:pt x="739" y="25"/>
                    <a:pt x="737" y="25"/>
                  </a:cubicBezTo>
                  <a:cubicBezTo>
                    <a:pt x="702" y="25"/>
                    <a:pt x="656" y="1"/>
                    <a:pt x="61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289" name="Google Shape;2289;p23"/>
            <p:cNvSpPr/>
            <p:nvPr/>
          </p:nvSpPr>
          <p:spPr>
            <a:xfrm>
              <a:off x="-4352308" y="3114822"/>
              <a:ext cx="28441" cy="30686"/>
            </a:xfrm>
            <a:custGeom>
              <a:avLst/>
              <a:gdLst/>
              <a:ahLst/>
              <a:cxnLst/>
              <a:rect l="l" t="t" r="r" b="b"/>
              <a:pathLst>
                <a:path w="304" h="328" extrusionOk="0">
                  <a:moveTo>
                    <a:pt x="131" y="1"/>
                  </a:moveTo>
                  <a:cubicBezTo>
                    <a:pt x="127" y="1"/>
                    <a:pt x="123" y="1"/>
                    <a:pt x="119" y="1"/>
                  </a:cubicBezTo>
                  <a:cubicBezTo>
                    <a:pt x="87" y="4"/>
                    <a:pt x="65" y="7"/>
                    <a:pt x="38" y="46"/>
                  </a:cubicBezTo>
                  <a:cubicBezTo>
                    <a:pt x="12" y="83"/>
                    <a:pt x="1" y="128"/>
                    <a:pt x="5" y="172"/>
                  </a:cubicBezTo>
                  <a:cubicBezTo>
                    <a:pt x="5" y="192"/>
                    <a:pt x="9" y="213"/>
                    <a:pt x="14" y="233"/>
                  </a:cubicBezTo>
                  <a:cubicBezTo>
                    <a:pt x="21" y="248"/>
                    <a:pt x="38" y="249"/>
                    <a:pt x="47" y="260"/>
                  </a:cubicBezTo>
                  <a:cubicBezTo>
                    <a:pt x="58" y="270"/>
                    <a:pt x="70" y="278"/>
                    <a:pt x="84" y="285"/>
                  </a:cubicBezTo>
                  <a:cubicBezTo>
                    <a:pt x="96" y="293"/>
                    <a:pt x="93" y="322"/>
                    <a:pt x="108" y="326"/>
                  </a:cubicBezTo>
                  <a:cubicBezTo>
                    <a:pt x="116" y="327"/>
                    <a:pt x="124" y="328"/>
                    <a:pt x="132" y="328"/>
                  </a:cubicBezTo>
                  <a:cubicBezTo>
                    <a:pt x="141" y="328"/>
                    <a:pt x="151" y="327"/>
                    <a:pt x="160" y="324"/>
                  </a:cubicBezTo>
                  <a:cubicBezTo>
                    <a:pt x="198" y="314"/>
                    <a:pt x="247" y="271"/>
                    <a:pt x="284" y="215"/>
                  </a:cubicBezTo>
                  <a:cubicBezTo>
                    <a:pt x="303" y="187"/>
                    <a:pt x="299" y="165"/>
                    <a:pt x="290" y="131"/>
                  </a:cubicBezTo>
                  <a:cubicBezTo>
                    <a:pt x="286" y="116"/>
                    <a:pt x="298" y="67"/>
                    <a:pt x="290" y="55"/>
                  </a:cubicBezTo>
                  <a:cubicBezTo>
                    <a:pt x="283" y="41"/>
                    <a:pt x="268" y="37"/>
                    <a:pt x="257" y="26"/>
                  </a:cubicBezTo>
                  <a:cubicBezTo>
                    <a:pt x="255" y="24"/>
                    <a:pt x="253" y="24"/>
                    <a:pt x="251" y="24"/>
                  </a:cubicBezTo>
                  <a:cubicBezTo>
                    <a:pt x="240" y="24"/>
                    <a:pt x="221" y="35"/>
                    <a:pt x="208" y="35"/>
                  </a:cubicBezTo>
                  <a:cubicBezTo>
                    <a:pt x="206" y="35"/>
                    <a:pt x="203" y="34"/>
                    <a:pt x="201" y="33"/>
                  </a:cubicBezTo>
                  <a:cubicBezTo>
                    <a:pt x="189" y="25"/>
                    <a:pt x="181" y="11"/>
                    <a:pt x="167" y="7"/>
                  </a:cubicBezTo>
                  <a:cubicBezTo>
                    <a:pt x="156" y="3"/>
                    <a:pt x="143" y="1"/>
                    <a:pt x="1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290" name="Google Shape;2290;p23"/>
            <p:cNvSpPr/>
            <p:nvPr/>
          </p:nvSpPr>
          <p:spPr>
            <a:xfrm>
              <a:off x="-3865254" y="3236258"/>
              <a:ext cx="65489" cy="46310"/>
            </a:xfrm>
            <a:custGeom>
              <a:avLst/>
              <a:gdLst/>
              <a:ahLst/>
              <a:cxnLst/>
              <a:rect l="l" t="t" r="r" b="b"/>
              <a:pathLst>
                <a:path w="700" h="495" extrusionOk="0">
                  <a:moveTo>
                    <a:pt x="101" y="0"/>
                  </a:moveTo>
                  <a:cubicBezTo>
                    <a:pt x="55" y="0"/>
                    <a:pt x="25" y="9"/>
                    <a:pt x="14" y="45"/>
                  </a:cubicBezTo>
                  <a:cubicBezTo>
                    <a:pt x="0" y="91"/>
                    <a:pt x="28" y="143"/>
                    <a:pt x="74" y="195"/>
                  </a:cubicBezTo>
                  <a:cubicBezTo>
                    <a:pt x="99" y="223"/>
                    <a:pt x="123" y="251"/>
                    <a:pt x="150" y="276"/>
                  </a:cubicBezTo>
                  <a:cubicBezTo>
                    <a:pt x="176" y="297"/>
                    <a:pt x="212" y="305"/>
                    <a:pt x="239" y="325"/>
                  </a:cubicBezTo>
                  <a:cubicBezTo>
                    <a:pt x="266" y="345"/>
                    <a:pt x="295" y="358"/>
                    <a:pt x="325" y="376"/>
                  </a:cubicBezTo>
                  <a:cubicBezTo>
                    <a:pt x="355" y="395"/>
                    <a:pt x="367" y="436"/>
                    <a:pt x="396" y="450"/>
                  </a:cubicBezTo>
                  <a:cubicBezTo>
                    <a:pt x="426" y="465"/>
                    <a:pt x="458" y="478"/>
                    <a:pt x="492" y="488"/>
                  </a:cubicBezTo>
                  <a:cubicBezTo>
                    <a:pt x="509" y="492"/>
                    <a:pt x="526" y="494"/>
                    <a:pt x="543" y="494"/>
                  </a:cubicBezTo>
                  <a:cubicBezTo>
                    <a:pt x="593" y="494"/>
                    <a:pt x="641" y="476"/>
                    <a:pt x="676" y="440"/>
                  </a:cubicBezTo>
                  <a:cubicBezTo>
                    <a:pt x="700" y="415"/>
                    <a:pt x="681" y="373"/>
                    <a:pt x="642" y="310"/>
                  </a:cubicBezTo>
                  <a:cubicBezTo>
                    <a:pt x="623" y="281"/>
                    <a:pt x="621" y="218"/>
                    <a:pt x="589" y="186"/>
                  </a:cubicBezTo>
                  <a:cubicBezTo>
                    <a:pt x="562" y="158"/>
                    <a:pt x="525" y="139"/>
                    <a:pt x="492" y="114"/>
                  </a:cubicBezTo>
                  <a:cubicBezTo>
                    <a:pt x="460" y="90"/>
                    <a:pt x="407" y="103"/>
                    <a:pt x="370" y="84"/>
                  </a:cubicBezTo>
                  <a:cubicBezTo>
                    <a:pt x="334" y="65"/>
                    <a:pt x="302" y="41"/>
                    <a:pt x="266" y="28"/>
                  </a:cubicBezTo>
                  <a:cubicBezTo>
                    <a:pt x="228" y="15"/>
                    <a:pt x="189" y="7"/>
                    <a:pt x="149" y="2"/>
                  </a:cubicBezTo>
                  <a:cubicBezTo>
                    <a:pt x="131" y="1"/>
                    <a:pt x="115" y="0"/>
                    <a:pt x="10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291" name="Google Shape;2291;p23"/>
            <p:cNvSpPr/>
            <p:nvPr/>
          </p:nvSpPr>
          <p:spPr>
            <a:xfrm>
              <a:off x="-2713016" y="3382112"/>
              <a:ext cx="79241" cy="31809"/>
            </a:xfrm>
            <a:custGeom>
              <a:avLst/>
              <a:gdLst/>
              <a:ahLst/>
              <a:cxnLst/>
              <a:rect l="l" t="t" r="r" b="b"/>
              <a:pathLst>
                <a:path w="847" h="340" extrusionOk="0">
                  <a:moveTo>
                    <a:pt x="569" y="1"/>
                  </a:moveTo>
                  <a:cubicBezTo>
                    <a:pt x="538" y="1"/>
                    <a:pt x="506" y="6"/>
                    <a:pt x="474" y="6"/>
                  </a:cubicBezTo>
                  <a:cubicBezTo>
                    <a:pt x="432" y="6"/>
                    <a:pt x="395" y="49"/>
                    <a:pt x="353" y="55"/>
                  </a:cubicBezTo>
                  <a:cubicBezTo>
                    <a:pt x="311" y="60"/>
                    <a:pt x="269" y="60"/>
                    <a:pt x="230" y="70"/>
                  </a:cubicBezTo>
                  <a:cubicBezTo>
                    <a:pt x="189" y="81"/>
                    <a:pt x="150" y="94"/>
                    <a:pt x="112" y="113"/>
                  </a:cubicBezTo>
                  <a:cubicBezTo>
                    <a:pt x="44" y="149"/>
                    <a:pt x="0" y="175"/>
                    <a:pt x="12" y="221"/>
                  </a:cubicBezTo>
                  <a:cubicBezTo>
                    <a:pt x="23" y="269"/>
                    <a:pt x="79" y="299"/>
                    <a:pt x="153" y="315"/>
                  </a:cubicBezTo>
                  <a:cubicBezTo>
                    <a:pt x="192" y="326"/>
                    <a:pt x="233" y="334"/>
                    <a:pt x="274" y="340"/>
                  </a:cubicBezTo>
                  <a:cubicBezTo>
                    <a:pt x="277" y="340"/>
                    <a:pt x="281" y="340"/>
                    <a:pt x="284" y="340"/>
                  </a:cubicBezTo>
                  <a:cubicBezTo>
                    <a:pt x="318" y="340"/>
                    <a:pt x="352" y="328"/>
                    <a:pt x="387" y="327"/>
                  </a:cubicBezTo>
                  <a:cubicBezTo>
                    <a:pt x="424" y="327"/>
                    <a:pt x="461" y="319"/>
                    <a:pt x="500" y="315"/>
                  </a:cubicBezTo>
                  <a:cubicBezTo>
                    <a:pt x="502" y="315"/>
                    <a:pt x="505" y="315"/>
                    <a:pt x="507" y="315"/>
                  </a:cubicBezTo>
                  <a:cubicBezTo>
                    <a:pt x="538" y="315"/>
                    <a:pt x="571" y="330"/>
                    <a:pt x="601" y="330"/>
                  </a:cubicBezTo>
                  <a:cubicBezTo>
                    <a:pt x="606" y="330"/>
                    <a:pt x="610" y="329"/>
                    <a:pt x="615" y="329"/>
                  </a:cubicBezTo>
                  <a:cubicBezTo>
                    <a:pt x="653" y="322"/>
                    <a:pt x="691" y="311"/>
                    <a:pt x="727" y="296"/>
                  </a:cubicBezTo>
                  <a:cubicBezTo>
                    <a:pt x="796" y="266"/>
                    <a:pt x="844" y="207"/>
                    <a:pt x="845" y="139"/>
                  </a:cubicBezTo>
                  <a:cubicBezTo>
                    <a:pt x="846" y="105"/>
                    <a:pt x="799" y="86"/>
                    <a:pt x="725" y="64"/>
                  </a:cubicBezTo>
                  <a:cubicBezTo>
                    <a:pt x="690" y="53"/>
                    <a:pt x="646" y="8"/>
                    <a:pt x="600" y="3"/>
                  </a:cubicBezTo>
                  <a:cubicBezTo>
                    <a:pt x="590" y="1"/>
                    <a:pt x="579" y="1"/>
                    <a:pt x="5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292" name="Google Shape;2292;p23"/>
            <p:cNvSpPr/>
            <p:nvPr/>
          </p:nvSpPr>
          <p:spPr>
            <a:xfrm>
              <a:off x="-1711964" y="2377038"/>
              <a:ext cx="36954" cy="32089"/>
            </a:xfrm>
            <a:custGeom>
              <a:avLst/>
              <a:gdLst/>
              <a:ahLst/>
              <a:cxnLst/>
              <a:rect l="l" t="t" r="r" b="b"/>
              <a:pathLst>
                <a:path w="395" h="343" extrusionOk="0">
                  <a:moveTo>
                    <a:pt x="188" y="0"/>
                  </a:moveTo>
                  <a:cubicBezTo>
                    <a:pt x="187" y="0"/>
                    <a:pt x="186" y="0"/>
                    <a:pt x="184" y="0"/>
                  </a:cubicBezTo>
                  <a:cubicBezTo>
                    <a:pt x="167" y="3"/>
                    <a:pt x="153" y="17"/>
                    <a:pt x="137" y="24"/>
                  </a:cubicBezTo>
                  <a:cubicBezTo>
                    <a:pt x="119" y="30"/>
                    <a:pt x="124" y="74"/>
                    <a:pt x="109" y="82"/>
                  </a:cubicBezTo>
                  <a:cubicBezTo>
                    <a:pt x="93" y="89"/>
                    <a:pt x="77" y="97"/>
                    <a:pt x="62" y="108"/>
                  </a:cubicBezTo>
                  <a:cubicBezTo>
                    <a:pt x="48" y="120"/>
                    <a:pt x="37" y="137"/>
                    <a:pt x="28" y="153"/>
                  </a:cubicBezTo>
                  <a:cubicBezTo>
                    <a:pt x="11" y="189"/>
                    <a:pt x="0" y="210"/>
                    <a:pt x="26" y="253"/>
                  </a:cubicBezTo>
                  <a:cubicBezTo>
                    <a:pt x="49" y="292"/>
                    <a:pt x="88" y="321"/>
                    <a:pt x="134" y="330"/>
                  </a:cubicBezTo>
                  <a:cubicBezTo>
                    <a:pt x="156" y="337"/>
                    <a:pt x="179" y="341"/>
                    <a:pt x="202" y="343"/>
                  </a:cubicBezTo>
                  <a:cubicBezTo>
                    <a:pt x="220" y="341"/>
                    <a:pt x="232" y="325"/>
                    <a:pt x="250" y="319"/>
                  </a:cubicBezTo>
                  <a:cubicBezTo>
                    <a:pt x="266" y="311"/>
                    <a:pt x="281" y="302"/>
                    <a:pt x="295" y="291"/>
                  </a:cubicBezTo>
                  <a:cubicBezTo>
                    <a:pt x="300" y="288"/>
                    <a:pt x="306" y="287"/>
                    <a:pt x="313" y="287"/>
                  </a:cubicBezTo>
                  <a:cubicBezTo>
                    <a:pt x="319" y="287"/>
                    <a:pt x="325" y="288"/>
                    <a:pt x="331" y="288"/>
                  </a:cubicBezTo>
                  <a:cubicBezTo>
                    <a:pt x="339" y="288"/>
                    <a:pt x="346" y="287"/>
                    <a:pt x="351" y="281"/>
                  </a:cubicBezTo>
                  <a:cubicBezTo>
                    <a:pt x="366" y="266"/>
                    <a:pt x="375" y="249"/>
                    <a:pt x="382" y="228"/>
                  </a:cubicBezTo>
                  <a:cubicBezTo>
                    <a:pt x="394" y="186"/>
                    <a:pt x="379" y="122"/>
                    <a:pt x="345" y="65"/>
                  </a:cubicBezTo>
                  <a:cubicBezTo>
                    <a:pt x="327" y="36"/>
                    <a:pt x="302" y="32"/>
                    <a:pt x="263" y="29"/>
                  </a:cubicBezTo>
                  <a:cubicBezTo>
                    <a:pt x="246" y="28"/>
                    <a:pt x="210" y="0"/>
                    <a:pt x="18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293" name="Google Shape;2293;p23"/>
            <p:cNvSpPr/>
            <p:nvPr/>
          </p:nvSpPr>
          <p:spPr>
            <a:xfrm>
              <a:off x="-4480667" y="1494615"/>
              <a:ext cx="797556" cy="558430"/>
            </a:xfrm>
            <a:custGeom>
              <a:avLst/>
              <a:gdLst/>
              <a:ahLst/>
              <a:cxnLst/>
              <a:rect l="l" t="t" r="r" b="b"/>
              <a:pathLst>
                <a:path w="8525" h="5969" extrusionOk="0">
                  <a:moveTo>
                    <a:pt x="8475" y="1"/>
                  </a:moveTo>
                  <a:cubicBezTo>
                    <a:pt x="8403" y="1"/>
                    <a:pt x="7870" y="200"/>
                    <a:pt x="7102" y="555"/>
                  </a:cubicBezTo>
                  <a:cubicBezTo>
                    <a:pt x="6707" y="740"/>
                    <a:pt x="6231" y="932"/>
                    <a:pt x="5750" y="1205"/>
                  </a:cubicBezTo>
                  <a:cubicBezTo>
                    <a:pt x="5333" y="1434"/>
                    <a:pt x="4905" y="1708"/>
                    <a:pt x="4470" y="1989"/>
                  </a:cubicBezTo>
                  <a:cubicBezTo>
                    <a:pt x="4053" y="2260"/>
                    <a:pt x="3661" y="2584"/>
                    <a:pt x="3266" y="2884"/>
                  </a:cubicBezTo>
                  <a:cubicBezTo>
                    <a:pt x="2854" y="3196"/>
                    <a:pt x="2454" y="3506"/>
                    <a:pt x="2097" y="3821"/>
                  </a:cubicBezTo>
                  <a:cubicBezTo>
                    <a:pt x="1678" y="4180"/>
                    <a:pt x="1310" y="4535"/>
                    <a:pt x="1003" y="4846"/>
                  </a:cubicBezTo>
                  <a:cubicBezTo>
                    <a:pt x="374" y="5488"/>
                    <a:pt x="0" y="5937"/>
                    <a:pt x="33" y="5966"/>
                  </a:cubicBezTo>
                  <a:cubicBezTo>
                    <a:pt x="34" y="5968"/>
                    <a:pt x="36" y="5968"/>
                    <a:pt x="39" y="5968"/>
                  </a:cubicBezTo>
                  <a:cubicBezTo>
                    <a:pt x="105" y="5968"/>
                    <a:pt x="513" y="5568"/>
                    <a:pt x="1148" y="4993"/>
                  </a:cubicBezTo>
                  <a:cubicBezTo>
                    <a:pt x="1471" y="4703"/>
                    <a:pt x="1853" y="4371"/>
                    <a:pt x="2276" y="4026"/>
                  </a:cubicBezTo>
                  <a:cubicBezTo>
                    <a:pt x="2638" y="3724"/>
                    <a:pt x="3026" y="3406"/>
                    <a:pt x="3435" y="3099"/>
                  </a:cubicBezTo>
                  <a:cubicBezTo>
                    <a:pt x="3830" y="2806"/>
                    <a:pt x="4237" y="2515"/>
                    <a:pt x="4647" y="2243"/>
                  </a:cubicBezTo>
                  <a:cubicBezTo>
                    <a:pt x="5075" y="1964"/>
                    <a:pt x="5514" y="1720"/>
                    <a:pt x="5920" y="1483"/>
                  </a:cubicBezTo>
                  <a:cubicBezTo>
                    <a:pt x="6389" y="1203"/>
                    <a:pt x="6833" y="964"/>
                    <a:pt x="7215" y="758"/>
                  </a:cubicBezTo>
                  <a:cubicBezTo>
                    <a:pt x="8007" y="335"/>
                    <a:pt x="8525" y="62"/>
                    <a:pt x="8483" y="3"/>
                  </a:cubicBezTo>
                  <a:cubicBezTo>
                    <a:pt x="8482" y="1"/>
                    <a:pt x="8479" y="1"/>
                    <a:pt x="84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294" name="Google Shape;2294;p23"/>
            <p:cNvSpPr/>
            <p:nvPr/>
          </p:nvSpPr>
          <p:spPr>
            <a:xfrm>
              <a:off x="-4626428" y="2086546"/>
              <a:ext cx="219106" cy="98701"/>
            </a:xfrm>
            <a:custGeom>
              <a:avLst/>
              <a:gdLst/>
              <a:ahLst/>
              <a:cxnLst/>
              <a:rect l="l" t="t" r="r" b="b"/>
              <a:pathLst>
                <a:path w="2342" h="1055" extrusionOk="0">
                  <a:moveTo>
                    <a:pt x="2282" y="0"/>
                  </a:moveTo>
                  <a:cubicBezTo>
                    <a:pt x="2230" y="0"/>
                    <a:pt x="2112" y="37"/>
                    <a:pt x="1953" y="90"/>
                  </a:cubicBezTo>
                  <a:cubicBezTo>
                    <a:pt x="1852" y="123"/>
                    <a:pt x="1722" y="130"/>
                    <a:pt x="1599" y="178"/>
                  </a:cubicBezTo>
                  <a:cubicBezTo>
                    <a:pt x="1493" y="218"/>
                    <a:pt x="1384" y="272"/>
                    <a:pt x="1270" y="319"/>
                  </a:cubicBezTo>
                  <a:cubicBezTo>
                    <a:pt x="1160" y="364"/>
                    <a:pt x="1066" y="450"/>
                    <a:pt x="958" y="499"/>
                  </a:cubicBezTo>
                  <a:cubicBezTo>
                    <a:pt x="845" y="550"/>
                    <a:pt x="732" y="592"/>
                    <a:pt x="630" y="642"/>
                  </a:cubicBezTo>
                  <a:cubicBezTo>
                    <a:pt x="511" y="700"/>
                    <a:pt x="402" y="755"/>
                    <a:pt x="311" y="809"/>
                  </a:cubicBezTo>
                  <a:cubicBezTo>
                    <a:pt x="123" y="914"/>
                    <a:pt x="0" y="984"/>
                    <a:pt x="18" y="1029"/>
                  </a:cubicBezTo>
                  <a:cubicBezTo>
                    <a:pt x="25" y="1047"/>
                    <a:pt x="51" y="1055"/>
                    <a:pt x="91" y="1055"/>
                  </a:cubicBezTo>
                  <a:cubicBezTo>
                    <a:pt x="157" y="1055"/>
                    <a:pt x="262" y="1034"/>
                    <a:pt x="391" y="997"/>
                  </a:cubicBezTo>
                  <a:cubicBezTo>
                    <a:pt x="493" y="968"/>
                    <a:pt x="613" y="937"/>
                    <a:pt x="737" y="892"/>
                  </a:cubicBezTo>
                  <a:cubicBezTo>
                    <a:pt x="847" y="852"/>
                    <a:pt x="954" y="795"/>
                    <a:pt x="1070" y="749"/>
                  </a:cubicBezTo>
                  <a:cubicBezTo>
                    <a:pt x="1180" y="704"/>
                    <a:pt x="1290" y="651"/>
                    <a:pt x="1399" y="601"/>
                  </a:cubicBezTo>
                  <a:cubicBezTo>
                    <a:pt x="1513" y="550"/>
                    <a:pt x="1636" y="524"/>
                    <a:pt x="1738" y="473"/>
                  </a:cubicBezTo>
                  <a:cubicBezTo>
                    <a:pt x="1855" y="412"/>
                    <a:pt x="1964" y="353"/>
                    <a:pt x="2054" y="297"/>
                  </a:cubicBezTo>
                  <a:cubicBezTo>
                    <a:pt x="2242" y="183"/>
                    <a:pt x="2342" y="68"/>
                    <a:pt x="2310" y="10"/>
                  </a:cubicBezTo>
                  <a:cubicBezTo>
                    <a:pt x="2307" y="3"/>
                    <a:pt x="2297" y="0"/>
                    <a:pt x="22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295" name="Google Shape;2295;p23"/>
            <p:cNvSpPr/>
            <p:nvPr/>
          </p:nvSpPr>
          <p:spPr>
            <a:xfrm>
              <a:off x="-4700805" y="2200591"/>
              <a:ext cx="141549" cy="57817"/>
            </a:xfrm>
            <a:custGeom>
              <a:avLst/>
              <a:gdLst/>
              <a:ahLst/>
              <a:cxnLst/>
              <a:rect l="l" t="t" r="r" b="b"/>
              <a:pathLst>
                <a:path w="1513" h="618" extrusionOk="0">
                  <a:moveTo>
                    <a:pt x="1447" y="1"/>
                  </a:moveTo>
                  <a:cubicBezTo>
                    <a:pt x="1408" y="1"/>
                    <a:pt x="1339" y="24"/>
                    <a:pt x="1246" y="53"/>
                  </a:cubicBezTo>
                  <a:cubicBezTo>
                    <a:pt x="1184" y="74"/>
                    <a:pt x="1098" y="64"/>
                    <a:pt x="1021" y="90"/>
                  </a:cubicBezTo>
                  <a:lnTo>
                    <a:pt x="818" y="170"/>
                  </a:lnTo>
                  <a:cubicBezTo>
                    <a:pt x="751" y="194"/>
                    <a:pt x="696" y="256"/>
                    <a:pt x="626" y="279"/>
                  </a:cubicBezTo>
                  <a:lnTo>
                    <a:pt x="416" y="342"/>
                  </a:lnTo>
                  <a:lnTo>
                    <a:pt x="208" y="417"/>
                  </a:lnTo>
                  <a:cubicBezTo>
                    <a:pt x="84" y="466"/>
                    <a:pt x="0" y="496"/>
                    <a:pt x="10" y="544"/>
                  </a:cubicBezTo>
                  <a:cubicBezTo>
                    <a:pt x="18" y="590"/>
                    <a:pt x="112" y="617"/>
                    <a:pt x="254" y="617"/>
                  </a:cubicBezTo>
                  <a:cubicBezTo>
                    <a:pt x="264" y="618"/>
                    <a:pt x="273" y="618"/>
                    <a:pt x="283" y="618"/>
                  </a:cubicBezTo>
                  <a:cubicBezTo>
                    <a:pt x="352" y="618"/>
                    <a:pt x="422" y="613"/>
                    <a:pt x="490" y="604"/>
                  </a:cubicBezTo>
                  <a:cubicBezTo>
                    <a:pt x="563" y="593"/>
                    <a:pt x="637" y="560"/>
                    <a:pt x="713" y="540"/>
                  </a:cubicBezTo>
                  <a:cubicBezTo>
                    <a:pt x="788" y="517"/>
                    <a:pt x="862" y="489"/>
                    <a:pt x="933" y="459"/>
                  </a:cubicBezTo>
                  <a:cubicBezTo>
                    <a:pt x="1008" y="429"/>
                    <a:pt x="1091" y="424"/>
                    <a:pt x="1156" y="388"/>
                  </a:cubicBezTo>
                  <a:cubicBezTo>
                    <a:pt x="1226" y="352"/>
                    <a:pt x="1291" y="308"/>
                    <a:pt x="1354" y="259"/>
                  </a:cubicBezTo>
                  <a:cubicBezTo>
                    <a:pt x="1466" y="169"/>
                    <a:pt x="1512" y="69"/>
                    <a:pt x="1477" y="12"/>
                  </a:cubicBezTo>
                  <a:cubicBezTo>
                    <a:pt x="1471" y="4"/>
                    <a:pt x="1461" y="1"/>
                    <a:pt x="14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296" name="Google Shape;2296;p23"/>
            <p:cNvSpPr/>
            <p:nvPr/>
          </p:nvSpPr>
          <p:spPr>
            <a:xfrm>
              <a:off x="-3565313" y="1440446"/>
              <a:ext cx="32183" cy="30967"/>
            </a:xfrm>
            <a:custGeom>
              <a:avLst/>
              <a:gdLst/>
              <a:ahLst/>
              <a:cxnLst/>
              <a:rect l="l" t="t" r="r" b="b"/>
              <a:pathLst>
                <a:path w="344" h="331" extrusionOk="0">
                  <a:moveTo>
                    <a:pt x="196" y="0"/>
                  </a:moveTo>
                  <a:cubicBezTo>
                    <a:pt x="182" y="0"/>
                    <a:pt x="170" y="8"/>
                    <a:pt x="156" y="9"/>
                  </a:cubicBezTo>
                  <a:cubicBezTo>
                    <a:pt x="141" y="10"/>
                    <a:pt x="137" y="53"/>
                    <a:pt x="120" y="57"/>
                  </a:cubicBezTo>
                  <a:cubicBezTo>
                    <a:pt x="105" y="61"/>
                    <a:pt x="88" y="58"/>
                    <a:pt x="75" y="66"/>
                  </a:cubicBezTo>
                  <a:cubicBezTo>
                    <a:pt x="59" y="74"/>
                    <a:pt x="47" y="87"/>
                    <a:pt x="36" y="99"/>
                  </a:cubicBezTo>
                  <a:cubicBezTo>
                    <a:pt x="14" y="128"/>
                    <a:pt x="0" y="145"/>
                    <a:pt x="13" y="193"/>
                  </a:cubicBezTo>
                  <a:cubicBezTo>
                    <a:pt x="25" y="237"/>
                    <a:pt x="51" y="273"/>
                    <a:pt x="89" y="298"/>
                  </a:cubicBezTo>
                  <a:cubicBezTo>
                    <a:pt x="107" y="312"/>
                    <a:pt x="126" y="323"/>
                    <a:pt x="146" y="329"/>
                  </a:cubicBezTo>
                  <a:cubicBezTo>
                    <a:pt x="149" y="330"/>
                    <a:pt x="151" y="330"/>
                    <a:pt x="153" y="330"/>
                  </a:cubicBezTo>
                  <a:cubicBezTo>
                    <a:pt x="166" y="330"/>
                    <a:pt x="177" y="321"/>
                    <a:pt x="191" y="321"/>
                  </a:cubicBezTo>
                  <a:cubicBezTo>
                    <a:pt x="208" y="320"/>
                    <a:pt x="223" y="316"/>
                    <a:pt x="236" y="309"/>
                  </a:cubicBezTo>
                  <a:cubicBezTo>
                    <a:pt x="238" y="309"/>
                    <a:pt x="239" y="308"/>
                    <a:pt x="241" y="308"/>
                  </a:cubicBezTo>
                  <a:cubicBezTo>
                    <a:pt x="254" y="308"/>
                    <a:pt x="269" y="319"/>
                    <a:pt x="280" y="319"/>
                  </a:cubicBezTo>
                  <a:cubicBezTo>
                    <a:pt x="282" y="319"/>
                    <a:pt x="285" y="318"/>
                    <a:pt x="287" y="317"/>
                  </a:cubicBezTo>
                  <a:cubicBezTo>
                    <a:pt x="302" y="306"/>
                    <a:pt x="314" y="291"/>
                    <a:pt x="323" y="275"/>
                  </a:cubicBezTo>
                  <a:cubicBezTo>
                    <a:pt x="344" y="239"/>
                    <a:pt x="344" y="174"/>
                    <a:pt x="328" y="109"/>
                  </a:cubicBezTo>
                  <a:cubicBezTo>
                    <a:pt x="318" y="76"/>
                    <a:pt x="296" y="65"/>
                    <a:pt x="263" y="51"/>
                  </a:cubicBezTo>
                  <a:cubicBezTo>
                    <a:pt x="248" y="44"/>
                    <a:pt x="219" y="2"/>
                    <a:pt x="202" y="1"/>
                  </a:cubicBezTo>
                  <a:cubicBezTo>
                    <a:pt x="200" y="1"/>
                    <a:pt x="198" y="0"/>
                    <a:pt x="1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297" name="Google Shape;2297;p23"/>
            <p:cNvSpPr/>
            <p:nvPr/>
          </p:nvSpPr>
          <p:spPr>
            <a:xfrm>
              <a:off x="-4063219" y="2227161"/>
              <a:ext cx="26008" cy="30967"/>
            </a:xfrm>
            <a:custGeom>
              <a:avLst/>
              <a:gdLst/>
              <a:ahLst/>
              <a:cxnLst/>
              <a:rect l="l" t="t" r="r" b="b"/>
              <a:pathLst>
                <a:path w="278" h="331" extrusionOk="0">
                  <a:moveTo>
                    <a:pt x="193" y="0"/>
                  </a:moveTo>
                  <a:cubicBezTo>
                    <a:pt x="182" y="0"/>
                    <a:pt x="164" y="27"/>
                    <a:pt x="152" y="27"/>
                  </a:cubicBezTo>
                  <a:cubicBezTo>
                    <a:pt x="152" y="27"/>
                    <a:pt x="151" y="27"/>
                    <a:pt x="151" y="27"/>
                  </a:cubicBezTo>
                  <a:cubicBezTo>
                    <a:pt x="139" y="24"/>
                    <a:pt x="129" y="16"/>
                    <a:pt x="118" y="16"/>
                  </a:cubicBezTo>
                  <a:cubicBezTo>
                    <a:pt x="117" y="16"/>
                    <a:pt x="116" y="16"/>
                    <a:pt x="115" y="16"/>
                  </a:cubicBezTo>
                  <a:cubicBezTo>
                    <a:pt x="100" y="16"/>
                    <a:pt x="85" y="20"/>
                    <a:pt x="73" y="27"/>
                  </a:cubicBezTo>
                  <a:cubicBezTo>
                    <a:pt x="43" y="39"/>
                    <a:pt x="21" y="66"/>
                    <a:pt x="16" y="99"/>
                  </a:cubicBezTo>
                  <a:cubicBezTo>
                    <a:pt x="1" y="160"/>
                    <a:pt x="12" y="226"/>
                    <a:pt x="46" y="279"/>
                  </a:cubicBezTo>
                  <a:cubicBezTo>
                    <a:pt x="55" y="291"/>
                    <a:pt x="70" y="286"/>
                    <a:pt x="81" y="293"/>
                  </a:cubicBezTo>
                  <a:cubicBezTo>
                    <a:pt x="94" y="298"/>
                    <a:pt x="106" y="301"/>
                    <a:pt x="118" y="302"/>
                  </a:cubicBezTo>
                  <a:cubicBezTo>
                    <a:pt x="130" y="305"/>
                    <a:pt x="137" y="331"/>
                    <a:pt x="148" y="331"/>
                  </a:cubicBezTo>
                  <a:cubicBezTo>
                    <a:pt x="148" y="331"/>
                    <a:pt x="149" y="331"/>
                    <a:pt x="149" y="331"/>
                  </a:cubicBezTo>
                  <a:cubicBezTo>
                    <a:pt x="166" y="328"/>
                    <a:pt x="181" y="321"/>
                    <a:pt x="193" y="312"/>
                  </a:cubicBezTo>
                  <a:cubicBezTo>
                    <a:pt x="223" y="288"/>
                    <a:pt x="253" y="231"/>
                    <a:pt x="269" y="166"/>
                  </a:cubicBezTo>
                  <a:cubicBezTo>
                    <a:pt x="278" y="133"/>
                    <a:pt x="268" y="114"/>
                    <a:pt x="252" y="87"/>
                  </a:cubicBezTo>
                  <a:cubicBezTo>
                    <a:pt x="243" y="73"/>
                    <a:pt x="241" y="24"/>
                    <a:pt x="231" y="14"/>
                  </a:cubicBezTo>
                  <a:cubicBezTo>
                    <a:pt x="222" y="5"/>
                    <a:pt x="208" y="6"/>
                    <a:pt x="196" y="1"/>
                  </a:cubicBezTo>
                  <a:cubicBezTo>
                    <a:pt x="195" y="0"/>
                    <a:pt x="194" y="0"/>
                    <a:pt x="1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2298" name="Google Shape;2298;p23"/>
          <p:cNvGrpSpPr/>
          <p:nvPr/>
        </p:nvGrpSpPr>
        <p:grpSpPr>
          <a:xfrm>
            <a:off x="6276998" y="-268162"/>
            <a:ext cx="1231326" cy="1231319"/>
            <a:chOff x="1416675" y="4534375"/>
            <a:chExt cx="517625" cy="517600"/>
          </a:xfrm>
        </p:grpSpPr>
        <p:sp>
          <p:nvSpPr>
            <p:cNvPr id="2299" name="Google Shape;2299;p23"/>
            <p:cNvSpPr/>
            <p:nvPr/>
          </p:nvSpPr>
          <p:spPr>
            <a:xfrm>
              <a:off x="1432800" y="4550475"/>
              <a:ext cx="152500" cy="152500"/>
            </a:xfrm>
            <a:custGeom>
              <a:avLst/>
              <a:gdLst/>
              <a:ahLst/>
              <a:cxnLst/>
              <a:rect l="l" t="t" r="r" b="b"/>
              <a:pathLst>
                <a:path w="6100" h="6100" extrusionOk="0">
                  <a:moveTo>
                    <a:pt x="6100" y="0"/>
                  </a:moveTo>
                  <a:cubicBezTo>
                    <a:pt x="5607" y="184"/>
                    <a:pt x="5129" y="405"/>
                    <a:pt x="4670" y="662"/>
                  </a:cubicBezTo>
                  <a:lnTo>
                    <a:pt x="663" y="4670"/>
                  </a:lnTo>
                  <a:cubicBezTo>
                    <a:pt x="405" y="5129"/>
                    <a:pt x="184" y="5608"/>
                    <a:pt x="0" y="6100"/>
                  </a:cubicBezTo>
                  <a:lnTo>
                    <a:pt x="610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0" name="Google Shape;2300;p23"/>
            <p:cNvSpPr/>
            <p:nvPr/>
          </p:nvSpPr>
          <p:spPr>
            <a:xfrm>
              <a:off x="1416675" y="4534375"/>
              <a:ext cx="254375" cy="254350"/>
            </a:xfrm>
            <a:custGeom>
              <a:avLst/>
              <a:gdLst/>
              <a:ahLst/>
              <a:cxnLst/>
              <a:rect l="l" t="t" r="r" b="b"/>
              <a:pathLst>
                <a:path w="10175" h="10174" extrusionOk="0">
                  <a:moveTo>
                    <a:pt x="10175" y="1"/>
                  </a:moveTo>
                  <a:lnTo>
                    <a:pt x="10175" y="1"/>
                  </a:lnTo>
                  <a:cubicBezTo>
                    <a:pt x="9902" y="5"/>
                    <a:pt x="9629" y="18"/>
                    <a:pt x="9362" y="46"/>
                  </a:cubicBezTo>
                  <a:lnTo>
                    <a:pt x="45" y="9361"/>
                  </a:lnTo>
                  <a:cubicBezTo>
                    <a:pt x="19" y="9628"/>
                    <a:pt x="6" y="9901"/>
                    <a:pt x="0" y="10173"/>
                  </a:cubicBezTo>
                  <a:lnTo>
                    <a:pt x="101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1" name="Google Shape;2301;p23"/>
            <p:cNvSpPr/>
            <p:nvPr/>
          </p:nvSpPr>
          <p:spPr>
            <a:xfrm>
              <a:off x="1420050" y="4537750"/>
              <a:ext cx="314000" cy="314025"/>
            </a:xfrm>
            <a:custGeom>
              <a:avLst/>
              <a:gdLst/>
              <a:ahLst/>
              <a:cxnLst/>
              <a:rect l="l" t="t" r="r" b="b"/>
              <a:pathLst>
                <a:path w="12560" h="12561" extrusionOk="0">
                  <a:moveTo>
                    <a:pt x="11918" y="1"/>
                  </a:moveTo>
                  <a:lnTo>
                    <a:pt x="0" y="11920"/>
                  </a:lnTo>
                  <a:cubicBezTo>
                    <a:pt x="36" y="12135"/>
                    <a:pt x="79" y="12349"/>
                    <a:pt x="127" y="12560"/>
                  </a:cubicBezTo>
                  <a:lnTo>
                    <a:pt x="12560" y="127"/>
                  </a:lnTo>
                  <a:cubicBezTo>
                    <a:pt x="12349" y="80"/>
                    <a:pt x="12135" y="36"/>
                    <a:pt x="119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2" name="Google Shape;2302;p23"/>
            <p:cNvSpPr/>
            <p:nvPr/>
          </p:nvSpPr>
          <p:spPr>
            <a:xfrm>
              <a:off x="1435300" y="4553025"/>
              <a:ext cx="350525" cy="350475"/>
            </a:xfrm>
            <a:custGeom>
              <a:avLst/>
              <a:gdLst/>
              <a:ahLst/>
              <a:cxnLst/>
              <a:rect l="l" t="t" r="r" b="b"/>
              <a:pathLst>
                <a:path w="14021" h="14019" extrusionOk="0">
                  <a:moveTo>
                    <a:pt x="13485" y="0"/>
                  </a:moveTo>
                  <a:lnTo>
                    <a:pt x="1" y="13483"/>
                  </a:lnTo>
                  <a:cubicBezTo>
                    <a:pt x="73" y="13664"/>
                    <a:pt x="151" y="13843"/>
                    <a:pt x="233" y="14018"/>
                  </a:cubicBezTo>
                  <a:lnTo>
                    <a:pt x="14020" y="232"/>
                  </a:lnTo>
                  <a:cubicBezTo>
                    <a:pt x="13843" y="150"/>
                    <a:pt x="13666" y="71"/>
                    <a:pt x="134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3" name="Google Shape;2303;p23"/>
            <p:cNvSpPr/>
            <p:nvPr/>
          </p:nvSpPr>
          <p:spPr>
            <a:xfrm>
              <a:off x="1459225" y="4576900"/>
              <a:ext cx="370175" cy="370225"/>
            </a:xfrm>
            <a:custGeom>
              <a:avLst/>
              <a:gdLst/>
              <a:ahLst/>
              <a:cxnLst/>
              <a:rect l="l" t="t" r="r" b="b"/>
              <a:pathLst>
                <a:path w="14807" h="14809" extrusionOk="0">
                  <a:moveTo>
                    <a:pt x="14354" y="1"/>
                  </a:moveTo>
                  <a:lnTo>
                    <a:pt x="1" y="14356"/>
                  </a:lnTo>
                  <a:cubicBezTo>
                    <a:pt x="102" y="14508"/>
                    <a:pt x="207" y="14660"/>
                    <a:pt x="316" y="14808"/>
                  </a:cubicBezTo>
                  <a:lnTo>
                    <a:pt x="14807" y="317"/>
                  </a:lnTo>
                  <a:cubicBezTo>
                    <a:pt x="14660" y="208"/>
                    <a:pt x="14508" y="103"/>
                    <a:pt x="143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4" name="Google Shape;2304;p23"/>
            <p:cNvSpPr/>
            <p:nvPr/>
          </p:nvSpPr>
          <p:spPr>
            <a:xfrm>
              <a:off x="1490325" y="4608025"/>
              <a:ext cx="375775" cy="375800"/>
            </a:xfrm>
            <a:custGeom>
              <a:avLst/>
              <a:gdLst/>
              <a:ahLst/>
              <a:cxnLst/>
              <a:rect l="l" t="t" r="r" b="b"/>
              <a:pathLst>
                <a:path w="15031" h="15032" extrusionOk="0">
                  <a:moveTo>
                    <a:pt x="14652" y="0"/>
                  </a:moveTo>
                  <a:lnTo>
                    <a:pt x="0" y="14652"/>
                  </a:lnTo>
                  <a:cubicBezTo>
                    <a:pt x="125" y="14780"/>
                    <a:pt x="255" y="14907"/>
                    <a:pt x="389" y="15031"/>
                  </a:cubicBezTo>
                  <a:lnTo>
                    <a:pt x="15031" y="387"/>
                  </a:lnTo>
                  <a:cubicBezTo>
                    <a:pt x="14908" y="255"/>
                    <a:pt x="14782" y="126"/>
                    <a:pt x="146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5" name="Google Shape;2305;p23"/>
            <p:cNvSpPr/>
            <p:nvPr/>
          </p:nvSpPr>
          <p:spPr>
            <a:xfrm>
              <a:off x="1528000" y="4645700"/>
              <a:ext cx="368175" cy="368175"/>
            </a:xfrm>
            <a:custGeom>
              <a:avLst/>
              <a:gdLst/>
              <a:ahLst/>
              <a:cxnLst/>
              <a:rect l="l" t="t" r="r" b="b"/>
              <a:pathLst>
                <a:path w="14727" h="14727" extrusionOk="0">
                  <a:moveTo>
                    <a:pt x="14421" y="1"/>
                  </a:moveTo>
                  <a:lnTo>
                    <a:pt x="1" y="14421"/>
                  </a:lnTo>
                  <a:cubicBezTo>
                    <a:pt x="152" y="14527"/>
                    <a:pt x="306" y="14628"/>
                    <a:pt x="464" y="14727"/>
                  </a:cubicBezTo>
                  <a:lnTo>
                    <a:pt x="14726" y="463"/>
                  </a:lnTo>
                  <a:cubicBezTo>
                    <a:pt x="14628" y="306"/>
                    <a:pt x="14527" y="151"/>
                    <a:pt x="144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6" name="Google Shape;2306;p23"/>
            <p:cNvSpPr/>
            <p:nvPr/>
          </p:nvSpPr>
          <p:spPr>
            <a:xfrm>
              <a:off x="1572675" y="4690375"/>
              <a:ext cx="346325" cy="346300"/>
            </a:xfrm>
            <a:custGeom>
              <a:avLst/>
              <a:gdLst/>
              <a:ahLst/>
              <a:cxnLst/>
              <a:rect l="l" t="t" r="r" b="b"/>
              <a:pathLst>
                <a:path w="13853" h="13852" extrusionOk="0">
                  <a:moveTo>
                    <a:pt x="13632" y="1"/>
                  </a:moveTo>
                  <a:lnTo>
                    <a:pt x="1" y="13632"/>
                  </a:lnTo>
                  <a:cubicBezTo>
                    <a:pt x="181" y="13710"/>
                    <a:pt x="363" y="13783"/>
                    <a:pt x="547" y="13851"/>
                  </a:cubicBezTo>
                  <a:lnTo>
                    <a:pt x="13852" y="548"/>
                  </a:lnTo>
                  <a:cubicBezTo>
                    <a:pt x="13784" y="362"/>
                    <a:pt x="13709" y="181"/>
                    <a:pt x="136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7" name="Google Shape;2307;p23"/>
            <p:cNvSpPr/>
            <p:nvPr/>
          </p:nvSpPr>
          <p:spPr>
            <a:xfrm>
              <a:off x="1625800" y="4743525"/>
              <a:ext cx="306800" cy="306750"/>
            </a:xfrm>
            <a:custGeom>
              <a:avLst/>
              <a:gdLst/>
              <a:ahLst/>
              <a:cxnLst/>
              <a:rect l="l" t="t" r="r" b="b"/>
              <a:pathLst>
                <a:path w="12272" h="12270" extrusionOk="0">
                  <a:moveTo>
                    <a:pt x="12165" y="0"/>
                  </a:moveTo>
                  <a:lnTo>
                    <a:pt x="1" y="12164"/>
                  </a:lnTo>
                  <a:cubicBezTo>
                    <a:pt x="220" y="12207"/>
                    <a:pt x="440" y="12241"/>
                    <a:pt x="663" y="12269"/>
                  </a:cubicBezTo>
                  <a:lnTo>
                    <a:pt x="12271" y="662"/>
                  </a:lnTo>
                  <a:cubicBezTo>
                    <a:pt x="12243" y="439"/>
                    <a:pt x="12207" y="218"/>
                    <a:pt x="121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8" name="Google Shape;2308;p23"/>
            <p:cNvSpPr/>
            <p:nvPr/>
          </p:nvSpPr>
          <p:spPr>
            <a:xfrm>
              <a:off x="1691075" y="4808775"/>
              <a:ext cx="243225" cy="243200"/>
            </a:xfrm>
            <a:custGeom>
              <a:avLst/>
              <a:gdLst/>
              <a:ahLst/>
              <a:cxnLst/>
              <a:rect l="l" t="t" r="r" b="b"/>
              <a:pathLst>
                <a:path w="9729" h="9728" extrusionOk="0">
                  <a:moveTo>
                    <a:pt x="9729" y="0"/>
                  </a:moveTo>
                  <a:lnTo>
                    <a:pt x="0" y="9727"/>
                  </a:lnTo>
                  <a:cubicBezTo>
                    <a:pt x="289" y="9711"/>
                    <a:pt x="574" y="9682"/>
                    <a:pt x="855" y="9643"/>
                  </a:cubicBezTo>
                  <a:lnTo>
                    <a:pt x="9641" y="855"/>
                  </a:lnTo>
                  <a:cubicBezTo>
                    <a:pt x="9682" y="573"/>
                    <a:pt x="9711" y="289"/>
                    <a:pt x="97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9" name="Google Shape;2309;p23"/>
            <p:cNvSpPr/>
            <p:nvPr/>
          </p:nvSpPr>
          <p:spPr>
            <a:xfrm>
              <a:off x="1783850" y="4901575"/>
              <a:ext cx="127250" cy="127225"/>
            </a:xfrm>
            <a:custGeom>
              <a:avLst/>
              <a:gdLst/>
              <a:ahLst/>
              <a:cxnLst/>
              <a:rect l="l" t="t" r="r" b="b"/>
              <a:pathLst>
                <a:path w="5090" h="5089" extrusionOk="0">
                  <a:moveTo>
                    <a:pt x="5089" y="0"/>
                  </a:moveTo>
                  <a:lnTo>
                    <a:pt x="1" y="5089"/>
                  </a:lnTo>
                  <a:cubicBezTo>
                    <a:pt x="676" y="4778"/>
                    <a:pt x="1313" y="4396"/>
                    <a:pt x="1906" y="3950"/>
                  </a:cubicBezTo>
                  <a:lnTo>
                    <a:pt x="3951" y="1906"/>
                  </a:lnTo>
                  <a:cubicBezTo>
                    <a:pt x="4398" y="1313"/>
                    <a:pt x="4780" y="675"/>
                    <a:pt x="50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">
    <p:spTree>
      <p:nvGrpSpPr>
        <p:cNvPr id="1" name="Shape 2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1" name="Google Shape;2311;p24"/>
          <p:cNvSpPr/>
          <p:nvPr/>
        </p:nvSpPr>
        <p:spPr>
          <a:xfrm rot="10800000">
            <a:off x="-3" y="4438641"/>
            <a:ext cx="9145233" cy="704859"/>
          </a:xfrm>
          <a:custGeom>
            <a:avLst/>
            <a:gdLst/>
            <a:ahLst/>
            <a:cxnLst/>
            <a:rect l="l" t="t" r="r" b="b"/>
            <a:pathLst>
              <a:path w="67882" h="7790" extrusionOk="0">
                <a:moveTo>
                  <a:pt x="1" y="1"/>
                </a:moveTo>
                <a:lnTo>
                  <a:pt x="1" y="7790"/>
                </a:lnTo>
                <a:lnTo>
                  <a:pt x="67882" y="7790"/>
                </a:lnTo>
                <a:lnTo>
                  <a:pt x="67882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12" name="Google Shape;2312;p24"/>
          <p:cNvGrpSpPr/>
          <p:nvPr/>
        </p:nvGrpSpPr>
        <p:grpSpPr>
          <a:xfrm flipH="1">
            <a:off x="6278927" y="4889500"/>
            <a:ext cx="2146582" cy="38556"/>
            <a:chOff x="727444" y="4879925"/>
            <a:chExt cx="2146582" cy="38556"/>
          </a:xfrm>
        </p:grpSpPr>
        <p:sp>
          <p:nvSpPr>
            <p:cNvPr id="2313" name="Google Shape;2313;p24"/>
            <p:cNvSpPr/>
            <p:nvPr/>
          </p:nvSpPr>
          <p:spPr>
            <a:xfrm rot="-5400000">
              <a:off x="724678" y="4882746"/>
              <a:ext cx="38446" cy="32915"/>
            </a:xfrm>
            <a:custGeom>
              <a:avLst/>
              <a:gdLst/>
              <a:ahLst/>
              <a:cxnLst/>
              <a:rect l="l" t="t" r="r" b="b"/>
              <a:pathLst>
                <a:path w="695" h="595" extrusionOk="0">
                  <a:moveTo>
                    <a:pt x="396" y="0"/>
                  </a:moveTo>
                  <a:cubicBezTo>
                    <a:pt x="133" y="0"/>
                    <a:pt x="0" y="320"/>
                    <a:pt x="188" y="507"/>
                  </a:cubicBezTo>
                  <a:cubicBezTo>
                    <a:pt x="248" y="568"/>
                    <a:pt x="323" y="595"/>
                    <a:pt x="396" y="595"/>
                  </a:cubicBezTo>
                  <a:cubicBezTo>
                    <a:pt x="548" y="595"/>
                    <a:pt x="695" y="476"/>
                    <a:pt x="695" y="298"/>
                  </a:cubicBezTo>
                  <a:cubicBezTo>
                    <a:pt x="694" y="133"/>
                    <a:pt x="561" y="0"/>
                    <a:pt x="398" y="0"/>
                  </a:cubicBezTo>
                  <a:cubicBezTo>
                    <a:pt x="397" y="0"/>
                    <a:pt x="397" y="0"/>
                    <a:pt x="3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4" name="Google Shape;2314;p24"/>
            <p:cNvSpPr/>
            <p:nvPr/>
          </p:nvSpPr>
          <p:spPr>
            <a:xfrm rot="-5400000">
              <a:off x="855953" y="4882746"/>
              <a:ext cx="38501" cy="32971"/>
            </a:xfrm>
            <a:custGeom>
              <a:avLst/>
              <a:gdLst/>
              <a:ahLst/>
              <a:cxnLst/>
              <a:rect l="l" t="t" r="r" b="b"/>
              <a:pathLst>
                <a:path w="696" h="596" extrusionOk="0">
                  <a:moveTo>
                    <a:pt x="399" y="1"/>
                  </a:moveTo>
                  <a:cubicBezTo>
                    <a:pt x="134" y="1"/>
                    <a:pt x="1" y="320"/>
                    <a:pt x="187" y="508"/>
                  </a:cubicBezTo>
                  <a:cubicBezTo>
                    <a:pt x="248" y="569"/>
                    <a:pt x="323" y="596"/>
                    <a:pt x="396" y="596"/>
                  </a:cubicBezTo>
                  <a:cubicBezTo>
                    <a:pt x="549" y="596"/>
                    <a:pt x="695" y="478"/>
                    <a:pt x="696" y="299"/>
                  </a:cubicBezTo>
                  <a:cubicBezTo>
                    <a:pt x="696" y="135"/>
                    <a:pt x="564" y="2"/>
                    <a:pt x="3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5" name="Google Shape;2315;p24"/>
            <p:cNvSpPr/>
            <p:nvPr/>
          </p:nvSpPr>
          <p:spPr>
            <a:xfrm rot="-5400000">
              <a:off x="987448" y="4882746"/>
              <a:ext cx="38501" cy="32971"/>
            </a:xfrm>
            <a:custGeom>
              <a:avLst/>
              <a:gdLst/>
              <a:ahLst/>
              <a:cxnLst/>
              <a:rect l="l" t="t" r="r" b="b"/>
              <a:pathLst>
                <a:path w="696" h="596" extrusionOk="0">
                  <a:moveTo>
                    <a:pt x="399" y="1"/>
                  </a:moveTo>
                  <a:cubicBezTo>
                    <a:pt x="134" y="1"/>
                    <a:pt x="1" y="321"/>
                    <a:pt x="189" y="508"/>
                  </a:cubicBezTo>
                  <a:cubicBezTo>
                    <a:pt x="249" y="569"/>
                    <a:pt x="324" y="596"/>
                    <a:pt x="397" y="596"/>
                  </a:cubicBezTo>
                  <a:cubicBezTo>
                    <a:pt x="549" y="596"/>
                    <a:pt x="696" y="477"/>
                    <a:pt x="696" y="298"/>
                  </a:cubicBezTo>
                  <a:cubicBezTo>
                    <a:pt x="696" y="134"/>
                    <a:pt x="562" y="1"/>
                    <a:pt x="3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6" name="Google Shape;2316;p24"/>
            <p:cNvSpPr/>
            <p:nvPr/>
          </p:nvSpPr>
          <p:spPr>
            <a:xfrm rot="-5400000">
              <a:off x="1118916" y="4882718"/>
              <a:ext cx="38446" cy="32971"/>
            </a:xfrm>
            <a:custGeom>
              <a:avLst/>
              <a:gdLst/>
              <a:ahLst/>
              <a:cxnLst/>
              <a:rect l="l" t="t" r="r" b="b"/>
              <a:pathLst>
                <a:path w="695" h="596" extrusionOk="0">
                  <a:moveTo>
                    <a:pt x="396" y="1"/>
                  </a:moveTo>
                  <a:cubicBezTo>
                    <a:pt x="133" y="1"/>
                    <a:pt x="0" y="320"/>
                    <a:pt x="188" y="508"/>
                  </a:cubicBezTo>
                  <a:cubicBezTo>
                    <a:pt x="248" y="568"/>
                    <a:pt x="323" y="595"/>
                    <a:pt x="396" y="595"/>
                  </a:cubicBezTo>
                  <a:cubicBezTo>
                    <a:pt x="548" y="595"/>
                    <a:pt x="695" y="477"/>
                    <a:pt x="695" y="298"/>
                  </a:cubicBezTo>
                  <a:cubicBezTo>
                    <a:pt x="694" y="133"/>
                    <a:pt x="561" y="1"/>
                    <a:pt x="398" y="1"/>
                  </a:cubicBezTo>
                  <a:cubicBezTo>
                    <a:pt x="397" y="1"/>
                    <a:pt x="397" y="1"/>
                    <a:pt x="3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7" name="Google Shape;2317;p24"/>
            <p:cNvSpPr/>
            <p:nvPr/>
          </p:nvSpPr>
          <p:spPr>
            <a:xfrm rot="-5400000">
              <a:off x="1250329" y="4882746"/>
              <a:ext cx="38446" cy="32915"/>
            </a:xfrm>
            <a:custGeom>
              <a:avLst/>
              <a:gdLst/>
              <a:ahLst/>
              <a:cxnLst/>
              <a:rect l="l" t="t" r="r" b="b"/>
              <a:pathLst>
                <a:path w="695" h="595" extrusionOk="0">
                  <a:moveTo>
                    <a:pt x="400" y="1"/>
                  </a:moveTo>
                  <a:cubicBezTo>
                    <a:pt x="399" y="1"/>
                    <a:pt x="399" y="1"/>
                    <a:pt x="398" y="1"/>
                  </a:cubicBezTo>
                  <a:cubicBezTo>
                    <a:pt x="397" y="1"/>
                    <a:pt x="397" y="1"/>
                    <a:pt x="396" y="1"/>
                  </a:cubicBezTo>
                  <a:cubicBezTo>
                    <a:pt x="133" y="1"/>
                    <a:pt x="0" y="320"/>
                    <a:pt x="186" y="506"/>
                  </a:cubicBezTo>
                  <a:cubicBezTo>
                    <a:pt x="247" y="567"/>
                    <a:pt x="322" y="595"/>
                    <a:pt x="396" y="595"/>
                  </a:cubicBezTo>
                  <a:cubicBezTo>
                    <a:pt x="549" y="595"/>
                    <a:pt x="695" y="476"/>
                    <a:pt x="695" y="298"/>
                  </a:cubicBezTo>
                  <a:cubicBezTo>
                    <a:pt x="695" y="134"/>
                    <a:pt x="564" y="1"/>
                    <a:pt x="40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8" name="Google Shape;2318;p24"/>
            <p:cNvSpPr/>
            <p:nvPr/>
          </p:nvSpPr>
          <p:spPr>
            <a:xfrm rot="-5400000">
              <a:off x="1381769" y="4882746"/>
              <a:ext cx="38446" cy="32915"/>
            </a:xfrm>
            <a:custGeom>
              <a:avLst/>
              <a:gdLst/>
              <a:ahLst/>
              <a:cxnLst/>
              <a:rect l="l" t="t" r="r" b="b"/>
              <a:pathLst>
                <a:path w="695" h="595" extrusionOk="0">
                  <a:moveTo>
                    <a:pt x="396" y="0"/>
                  </a:moveTo>
                  <a:cubicBezTo>
                    <a:pt x="133" y="0"/>
                    <a:pt x="0" y="320"/>
                    <a:pt x="188" y="508"/>
                  </a:cubicBezTo>
                  <a:cubicBezTo>
                    <a:pt x="248" y="568"/>
                    <a:pt x="322" y="595"/>
                    <a:pt x="395" y="595"/>
                  </a:cubicBezTo>
                  <a:cubicBezTo>
                    <a:pt x="548" y="595"/>
                    <a:pt x="695" y="476"/>
                    <a:pt x="695" y="296"/>
                  </a:cubicBezTo>
                  <a:cubicBezTo>
                    <a:pt x="694" y="133"/>
                    <a:pt x="561" y="0"/>
                    <a:pt x="398" y="0"/>
                  </a:cubicBezTo>
                  <a:cubicBezTo>
                    <a:pt x="397" y="0"/>
                    <a:pt x="397" y="0"/>
                    <a:pt x="3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9" name="Google Shape;2319;p24"/>
            <p:cNvSpPr/>
            <p:nvPr/>
          </p:nvSpPr>
          <p:spPr>
            <a:xfrm rot="-5400000">
              <a:off x="1513154" y="4882746"/>
              <a:ext cx="38501" cy="32971"/>
            </a:xfrm>
            <a:custGeom>
              <a:avLst/>
              <a:gdLst/>
              <a:ahLst/>
              <a:cxnLst/>
              <a:rect l="l" t="t" r="r" b="b"/>
              <a:pathLst>
                <a:path w="696" h="596" extrusionOk="0">
                  <a:moveTo>
                    <a:pt x="399" y="0"/>
                  </a:moveTo>
                  <a:cubicBezTo>
                    <a:pt x="134" y="0"/>
                    <a:pt x="1" y="320"/>
                    <a:pt x="189" y="507"/>
                  </a:cubicBezTo>
                  <a:cubicBezTo>
                    <a:pt x="249" y="568"/>
                    <a:pt x="324" y="595"/>
                    <a:pt x="397" y="595"/>
                  </a:cubicBezTo>
                  <a:cubicBezTo>
                    <a:pt x="549" y="595"/>
                    <a:pt x="696" y="476"/>
                    <a:pt x="696" y="297"/>
                  </a:cubicBezTo>
                  <a:cubicBezTo>
                    <a:pt x="696" y="134"/>
                    <a:pt x="562" y="0"/>
                    <a:pt x="3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0" name="Google Shape;2320;p24"/>
            <p:cNvSpPr/>
            <p:nvPr/>
          </p:nvSpPr>
          <p:spPr>
            <a:xfrm rot="-5400000">
              <a:off x="1655493" y="4882690"/>
              <a:ext cx="38556" cy="33026"/>
            </a:xfrm>
            <a:custGeom>
              <a:avLst/>
              <a:gdLst/>
              <a:ahLst/>
              <a:cxnLst/>
              <a:rect l="l" t="t" r="r" b="b"/>
              <a:pathLst>
                <a:path w="697" h="597" extrusionOk="0">
                  <a:moveTo>
                    <a:pt x="399" y="1"/>
                  </a:moveTo>
                  <a:cubicBezTo>
                    <a:pt x="134" y="1"/>
                    <a:pt x="1" y="321"/>
                    <a:pt x="189" y="509"/>
                  </a:cubicBezTo>
                  <a:cubicBezTo>
                    <a:pt x="249" y="569"/>
                    <a:pt x="324" y="596"/>
                    <a:pt x="396" y="596"/>
                  </a:cubicBezTo>
                  <a:cubicBezTo>
                    <a:pt x="550" y="596"/>
                    <a:pt x="697" y="477"/>
                    <a:pt x="696" y="296"/>
                  </a:cubicBezTo>
                  <a:cubicBezTo>
                    <a:pt x="695" y="133"/>
                    <a:pt x="562" y="2"/>
                    <a:pt x="3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1" name="Google Shape;2321;p24"/>
            <p:cNvSpPr/>
            <p:nvPr/>
          </p:nvSpPr>
          <p:spPr>
            <a:xfrm rot="-5400000">
              <a:off x="1787016" y="4882718"/>
              <a:ext cx="38446" cy="32971"/>
            </a:xfrm>
            <a:custGeom>
              <a:avLst/>
              <a:gdLst/>
              <a:ahLst/>
              <a:cxnLst/>
              <a:rect l="l" t="t" r="r" b="b"/>
              <a:pathLst>
                <a:path w="695" h="596" extrusionOk="0">
                  <a:moveTo>
                    <a:pt x="396" y="1"/>
                  </a:moveTo>
                  <a:cubicBezTo>
                    <a:pt x="133" y="1"/>
                    <a:pt x="0" y="320"/>
                    <a:pt x="188" y="508"/>
                  </a:cubicBezTo>
                  <a:cubicBezTo>
                    <a:pt x="248" y="568"/>
                    <a:pt x="322" y="595"/>
                    <a:pt x="395" y="595"/>
                  </a:cubicBezTo>
                  <a:cubicBezTo>
                    <a:pt x="548" y="595"/>
                    <a:pt x="695" y="477"/>
                    <a:pt x="695" y="297"/>
                  </a:cubicBezTo>
                  <a:cubicBezTo>
                    <a:pt x="694" y="133"/>
                    <a:pt x="561" y="1"/>
                    <a:pt x="398" y="1"/>
                  </a:cubicBezTo>
                  <a:cubicBezTo>
                    <a:pt x="397" y="1"/>
                    <a:pt x="397" y="1"/>
                    <a:pt x="3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2" name="Google Shape;2322;p24"/>
            <p:cNvSpPr/>
            <p:nvPr/>
          </p:nvSpPr>
          <p:spPr>
            <a:xfrm rot="-5400000">
              <a:off x="1918346" y="4882718"/>
              <a:ext cx="38556" cy="32971"/>
            </a:xfrm>
            <a:custGeom>
              <a:avLst/>
              <a:gdLst/>
              <a:ahLst/>
              <a:cxnLst/>
              <a:rect l="l" t="t" r="r" b="b"/>
              <a:pathLst>
                <a:path w="697" h="596" extrusionOk="0">
                  <a:moveTo>
                    <a:pt x="399" y="0"/>
                  </a:moveTo>
                  <a:cubicBezTo>
                    <a:pt x="134" y="0"/>
                    <a:pt x="1" y="321"/>
                    <a:pt x="189" y="507"/>
                  </a:cubicBezTo>
                  <a:cubicBezTo>
                    <a:pt x="250" y="568"/>
                    <a:pt x="324" y="595"/>
                    <a:pt x="397" y="595"/>
                  </a:cubicBezTo>
                  <a:cubicBezTo>
                    <a:pt x="550" y="595"/>
                    <a:pt x="697" y="476"/>
                    <a:pt x="696" y="296"/>
                  </a:cubicBezTo>
                  <a:cubicBezTo>
                    <a:pt x="695" y="133"/>
                    <a:pt x="562" y="0"/>
                    <a:pt x="3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3" name="Google Shape;2323;p24"/>
            <p:cNvSpPr/>
            <p:nvPr/>
          </p:nvSpPr>
          <p:spPr>
            <a:xfrm rot="-5400000">
              <a:off x="2049731" y="4882718"/>
              <a:ext cx="38501" cy="33026"/>
            </a:xfrm>
            <a:custGeom>
              <a:avLst/>
              <a:gdLst/>
              <a:ahLst/>
              <a:cxnLst/>
              <a:rect l="l" t="t" r="r" b="b"/>
              <a:pathLst>
                <a:path w="696" h="597" extrusionOk="0">
                  <a:moveTo>
                    <a:pt x="399" y="1"/>
                  </a:moveTo>
                  <a:cubicBezTo>
                    <a:pt x="134" y="1"/>
                    <a:pt x="1" y="321"/>
                    <a:pt x="187" y="508"/>
                  </a:cubicBezTo>
                  <a:cubicBezTo>
                    <a:pt x="248" y="569"/>
                    <a:pt x="323" y="596"/>
                    <a:pt x="397" y="596"/>
                  </a:cubicBezTo>
                  <a:cubicBezTo>
                    <a:pt x="550" y="596"/>
                    <a:pt x="696" y="478"/>
                    <a:pt x="696" y="298"/>
                  </a:cubicBezTo>
                  <a:cubicBezTo>
                    <a:pt x="696" y="134"/>
                    <a:pt x="564" y="2"/>
                    <a:pt x="3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4" name="Google Shape;2324;p24"/>
            <p:cNvSpPr/>
            <p:nvPr/>
          </p:nvSpPr>
          <p:spPr>
            <a:xfrm rot="-5400000">
              <a:off x="2181171" y="4882718"/>
              <a:ext cx="38501" cy="33026"/>
            </a:xfrm>
            <a:custGeom>
              <a:avLst/>
              <a:gdLst/>
              <a:ahLst/>
              <a:cxnLst/>
              <a:rect l="l" t="t" r="r" b="b"/>
              <a:pathLst>
                <a:path w="696" h="597" extrusionOk="0">
                  <a:moveTo>
                    <a:pt x="399" y="1"/>
                  </a:moveTo>
                  <a:cubicBezTo>
                    <a:pt x="134" y="1"/>
                    <a:pt x="1" y="321"/>
                    <a:pt x="189" y="509"/>
                  </a:cubicBezTo>
                  <a:cubicBezTo>
                    <a:pt x="249" y="569"/>
                    <a:pt x="323" y="596"/>
                    <a:pt x="396" y="596"/>
                  </a:cubicBezTo>
                  <a:cubicBezTo>
                    <a:pt x="549" y="596"/>
                    <a:pt x="696" y="477"/>
                    <a:pt x="696" y="298"/>
                  </a:cubicBezTo>
                  <a:cubicBezTo>
                    <a:pt x="696" y="134"/>
                    <a:pt x="562" y="1"/>
                    <a:pt x="3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5" name="Google Shape;2325;p24"/>
            <p:cNvSpPr/>
            <p:nvPr/>
          </p:nvSpPr>
          <p:spPr>
            <a:xfrm rot="-5400000">
              <a:off x="2312584" y="4882746"/>
              <a:ext cx="38501" cy="32971"/>
            </a:xfrm>
            <a:custGeom>
              <a:avLst/>
              <a:gdLst/>
              <a:ahLst/>
              <a:cxnLst/>
              <a:rect l="l" t="t" r="r" b="b"/>
              <a:pathLst>
                <a:path w="696" h="596" extrusionOk="0">
                  <a:moveTo>
                    <a:pt x="399" y="1"/>
                  </a:moveTo>
                  <a:cubicBezTo>
                    <a:pt x="134" y="1"/>
                    <a:pt x="1" y="321"/>
                    <a:pt x="189" y="508"/>
                  </a:cubicBezTo>
                  <a:cubicBezTo>
                    <a:pt x="249" y="569"/>
                    <a:pt x="324" y="596"/>
                    <a:pt x="397" y="596"/>
                  </a:cubicBezTo>
                  <a:cubicBezTo>
                    <a:pt x="549" y="596"/>
                    <a:pt x="696" y="477"/>
                    <a:pt x="696" y="298"/>
                  </a:cubicBezTo>
                  <a:cubicBezTo>
                    <a:pt x="696" y="134"/>
                    <a:pt x="562" y="1"/>
                    <a:pt x="3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6" name="Google Shape;2326;p24"/>
            <p:cNvSpPr/>
            <p:nvPr/>
          </p:nvSpPr>
          <p:spPr>
            <a:xfrm rot="-5400000">
              <a:off x="2443969" y="4882746"/>
              <a:ext cx="38501" cy="32971"/>
            </a:xfrm>
            <a:custGeom>
              <a:avLst/>
              <a:gdLst/>
              <a:ahLst/>
              <a:cxnLst/>
              <a:rect l="l" t="t" r="r" b="b"/>
              <a:pathLst>
                <a:path w="696" h="596" extrusionOk="0">
                  <a:moveTo>
                    <a:pt x="399" y="0"/>
                  </a:moveTo>
                  <a:cubicBezTo>
                    <a:pt x="134" y="0"/>
                    <a:pt x="1" y="320"/>
                    <a:pt x="187" y="507"/>
                  </a:cubicBezTo>
                  <a:cubicBezTo>
                    <a:pt x="248" y="568"/>
                    <a:pt x="323" y="596"/>
                    <a:pt x="397" y="596"/>
                  </a:cubicBezTo>
                  <a:cubicBezTo>
                    <a:pt x="550" y="596"/>
                    <a:pt x="696" y="477"/>
                    <a:pt x="696" y="297"/>
                  </a:cubicBezTo>
                  <a:cubicBezTo>
                    <a:pt x="696" y="134"/>
                    <a:pt x="562" y="2"/>
                    <a:pt x="3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7" name="Google Shape;2327;p24"/>
            <p:cNvSpPr/>
            <p:nvPr/>
          </p:nvSpPr>
          <p:spPr>
            <a:xfrm rot="-5400000">
              <a:off x="2575464" y="4882746"/>
              <a:ext cx="38446" cy="32915"/>
            </a:xfrm>
            <a:custGeom>
              <a:avLst/>
              <a:gdLst/>
              <a:ahLst/>
              <a:cxnLst/>
              <a:rect l="l" t="t" r="r" b="b"/>
              <a:pathLst>
                <a:path w="695" h="595" extrusionOk="0">
                  <a:moveTo>
                    <a:pt x="400" y="0"/>
                  </a:moveTo>
                  <a:cubicBezTo>
                    <a:pt x="399" y="0"/>
                    <a:pt x="399" y="0"/>
                    <a:pt x="398" y="0"/>
                  </a:cubicBezTo>
                  <a:cubicBezTo>
                    <a:pt x="397" y="0"/>
                    <a:pt x="397" y="0"/>
                    <a:pt x="396" y="0"/>
                  </a:cubicBezTo>
                  <a:cubicBezTo>
                    <a:pt x="133" y="0"/>
                    <a:pt x="0" y="320"/>
                    <a:pt x="186" y="506"/>
                  </a:cubicBezTo>
                  <a:cubicBezTo>
                    <a:pt x="247" y="567"/>
                    <a:pt x="322" y="594"/>
                    <a:pt x="396" y="594"/>
                  </a:cubicBezTo>
                  <a:cubicBezTo>
                    <a:pt x="549" y="594"/>
                    <a:pt x="695" y="476"/>
                    <a:pt x="695" y="298"/>
                  </a:cubicBezTo>
                  <a:cubicBezTo>
                    <a:pt x="695" y="133"/>
                    <a:pt x="564" y="0"/>
                    <a:pt x="4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8" name="Google Shape;2328;p24"/>
            <p:cNvSpPr/>
            <p:nvPr/>
          </p:nvSpPr>
          <p:spPr>
            <a:xfrm rot="-5400000">
              <a:off x="2706905" y="4882746"/>
              <a:ext cx="38446" cy="32915"/>
            </a:xfrm>
            <a:custGeom>
              <a:avLst/>
              <a:gdLst/>
              <a:ahLst/>
              <a:cxnLst/>
              <a:rect l="l" t="t" r="r" b="b"/>
              <a:pathLst>
                <a:path w="695" h="595" extrusionOk="0">
                  <a:moveTo>
                    <a:pt x="396" y="0"/>
                  </a:moveTo>
                  <a:cubicBezTo>
                    <a:pt x="133" y="0"/>
                    <a:pt x="0" y="320"/>
                    <a:pt x="188" y="507"/>
                  </a:cubicBezTo>
                  <a:cubicBezTo>
                    <a:pt x="248" y="568"/>
                    <a:pt x="322" y="595"/>
                    <a:pt x="395" y="595"/>
                  </a:cubicBezTo>
                  <a:cubicBezTo>
                    <a:pt x="548" y="595"/>
                    <a:pt x="695" y="476"/>
                    <a:pt x="695" y="296"/>
                  </a:cubicBezTo>
                  <a:cubicBezTo>
                    <a:pt x="695" y="133"/>
                    <a:pt x="561" y="0"/>
                    <a:pt x="398" y="0"/>
                  </a:cubicBezTo>
                  <a:cubicBezTo>
                    <a:pt x="397" y="0"/>
                    <a:pt x="397" y="0"/>
                    <a:pt x="3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9" name="Google Shape;2329;p24"/>
            <p:cNvSpPr/>
            <p:nvPr/>
          </p:nvSpPr>
          <p:spPr>
            <a:xfrm rot="-5400000">
              <a:off x="2838345" y="4882746"/>
              <a:ext cx="38446" cy="32915"/>
            </a:xfrm>
            <a:custGeom>
              <a:avLst/>
              <a:gdLst/>
              <a:ahLst/>
              <a:cxnLst/>
              <a:rect l="l" t="t" r="r" b="b"/>
              <a:pathLst>
                <a:path w="695" h="595" extrusionOk="0">
                  <a:moveTo>
                    <a:pt x="396" y="0"/>
                  </a:moveTo>
                  <a:cubicBezTo>
                    <a:pt x="133" y="0"/>
                    <a:pt x="0" y="320"/>
                    <a:pt x="188" y="507"/>
                  </a:cubicBezTo>
                  <a:cubicBezTo>
                    <a:pt x="248" y="568"/>
                    <a:pt x="322" y="595"/>
                    <a:pt x="395" y="595"/>
                  </a:cubicBezTo>
                  <a:cubicBezTo>
                    <a:pt x="548" y="595"/>
                    <a:pt x="695" y="476"/>
                    <a:pt x="695" y="296"/>
                  </a:cubicBezTo>
                  <a:cubicBezTo>
                    <a:pt x="695" y="132"/>
                    <a:pt x="561" y="0"/>
                    <a:pt x="398" y="0"/>
                  </a:cubicBezTo>
                  <a:cubicBezTo>
                    <a:pt x="397" y="0"/>
                    <a:pt x="397" y="0"/>
                    <a:pt x="3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30" name="Google Shape;2330;p24"/>
          <p:cNvGrpSpPr/>
          <p:nvPr/>
        </p:nvGrpSpPr>
        <p:grpSpPr>
          <a:xfrm flipH="1">
            <a:off x="6278955" y="4654097"/>
            <a:ext cx="2146527" cy="38390"/>
            <a:chOff x="1003048" y="4639073"/>
            <a:chExt cx="2146527" cy="38390"/>
          </a:xfrm>
        </p:grpSpPr>
        <p:sp>
          <p:nvSpPr>
            <p:cNvPr id="2331" name="Google Shape;2331;p24"/>
            <p:cNvSpPr/>
            <p:nvPr/>
          </p:nvSpPr>
          <p:spPr>
            <a:xfrm rot="-5400000">
              <a:off x="1000310" y="4641810"/>
              <a:ext cx="38390" cy="32915"/>
            </a:xfrm>
            <a:custGeom>
              <a:avLst/>
              <a:gdLst/>
              <a:ahLst/>
              <a:cxnLst/>
              <a:rect l="l" t="t" r="r" b="b"/>
              <a:pathLst>
                <a:path w="694" h="595" extrusionOk="0">
                  <a:moveTo>
                    <a:pt x="397" y="1"/>
                  </a:moveTo>
                  <a:cubicBezTo>
                    <a:pt x="134" y="1"/>
                    <a:pt x="0" y="319"/>
                    <a:pt x="187" y="506"/>
                  </a:cubicBezTo>
                  <a:cubicBezTo>
                    <a:pt x="247" y="567"/>
                    <a:pt x="321" y="595"/>
                    <a:pt x="394" y="595"/>
                  </a:cubicBezTo>
                  <a:cubicBezTo>
                    <a:pt x="546" y="595"/>
                    <a:pt x="693" y="476"/>
                    <a:pt x="693" y="298"/>
                  </a:cubicBezTo>
                  <a:cubicBezTo>
                    <a:pt x="694" y="134"/>
                    <a:pt x="562" y="1"/>
                    <a:pt x="3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2" name="Google Shape;2332;p24"/>
            <p:cNvSpPr/>
            <p:nvPr/>
          </p:nvSpPr>
          <p:spPr>
            <a:xfrm rot="-5400000">
              <a:off x="1131751" y="4641810"/>
              <a:ext cx="38390" cy="32915"/>
            </a:xfrm>
            <a:custGeom>
              <a:avLst/>
              <a:gdLst/>
              <a:ahLst/>
              <a:cxnLst/>
              <a:rect l="l" t="t" r="r" b="b"/>
              <a:pathLst>
                <a:path w="694" h="595" extrusionOk="0">
                  <a:moveTo>
                    <a:pt x="397" y="0"/>
                  </a:moveTo>
                  <a:cubicBezTo>
                    <a:pt x="132" y="0"/>
                    <a:pt x="0" y="319"/>
                    <a:pt x="187" y="506"/>
                  </a:cubicBezTo>
                  <a:cubicBezTo>
                    <a:pt x="247" y="567"/>
                    <a:pt x="322" y="594"/>
                    <a:pt x="395" y="594"/>
                  </a:cubicBezTo>
                  <a:cubicBezTo>
                    <a:pt x="547" y="594"/>
                    <a:pt x="694" y="476"/>
                    <a:pt x="693" y="298"/>
                  </a:cubicBezTo>
                  <a:cubicBezTo>
                    <a:pt x="693" y="134"/>
                    <a:pt x="560" y="2"/>
                    <a:pt x="3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3" name="Google Shape;2333;p24"/>
            <p:cNvSpPr/>
            <p:nvPr/>
          </p:nvSpPr>
          <p:spPr>
            <a:xfrm rot="-5400000">
              <a:off x="1263163" y="4641838"/>
              <a:ext cx="38390" cy="32860"/>
            </a:xfrm>
            <a:custGeom>
              <a:avLst/>
              <a:gdLst/>
              <a:ahLst/>
              <a:cxnLst/>
              <a:rect l="l" t="t" r="r" b="b"/>
              <a:pathLst>
                <a:path w="694" h="594" extrusionOk="0">
                  <a:moveTo>
                    <a:pt x="395" y="0"/>
                  </a:moveTo>
                  <a:cubicBezTo>
                    <a:pt x="133" y="0"/>
                    <a:pt x="1" y="318"/>
                    <a:pt x="187" y="506"/>
                  </a:cubicBezTo>
                  <a:cubicBezTo>
                    <a:pt x="247" y="567"/>
                    <a:pt x="321" y="594"/>
                    <a:pt x="394" y="594"/>
                  </a:cubicBezTo>
                  <a:cubicBezTo>
                    <a:pt x="546" y="594"/>
                    <a:pt x="693" y="476"/>
                    <a:pt x="693" y="297"/>
                  </a:cubicBezTo>
                  <a:cubicBezTo>
                    <a:pt x="694" y="134"/>
                    <a:pt x="560" y="0"/>
                    <a:pt x="397" y="0"/>
                  </a:cubicBezTo>
                  <a:cubicBezTo>
                    <a:pt x="396" y="0"/>
                    <a:pt x="396" y="0"/>
                    <a:pt x="3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4" name="Google Shape;2334;p24"/>
            <p:cNvSpPr/>
            <p:nvPr/>
          </p:nvSpPr>
          <p:spPr>
            <a:xfrm rot="-5400000">
              <a:off x="1394521" y="4641810"/>
              <a:ext cx="38390" cy="32915"/>
            </a:xfrm>
            <a:custGeom>
              <a:avLst/>
              <a:gdLst/>
              <a:ahLst/>
              <a:cxnLst/>
              <a:rect l="l" t="t" r="r" b="b"/>
              <a:pathLst>
                <a:path w="694" h="595" extrusionOk="0">
                  <a:moveTo>
                    <a:pt x="397" y="1"/>
                  </a:moveTo>
                  <a:cubicBezTo>
                    <a:pt x="134" y="1"/>
                    <a:pt x="0" y="320"/>
                    <a:pt x="187" y="507"/>
                  </a:cubicBezTo>
                  <a:cubicBezTo>
                    <a:pt x="247" y="568"/>
                    <a:pt x="322" y="595"/>
                    <a:pt x="395" y="595"/>
                  </a:cubicBezTo>
                  <a:cubicBezTo>
                    <a:pt x="547" y="595"/>
                    <a:pt x="693" y="477"/>
                    <a:pt x="693" y="299"/>
                  </a:cubicBezTo>
                  <a:cubicBezTo>
                    <a:pt x="694" y="134"/>
                    <a:pt x="562" y="2"/>
                    <a:pt x="3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5" name="Google Shape;2335;p24"/>
            <p:cNvSpPr/>
            <p:nvPr/>
          </p:nvSpPr>
          <p:spPr>
            <a:xfrm rot="-5400000">
              <a:off x="1525961" y="4641810"/>
              <a:ext cx="38390" cy="32915"/>
            </a:xfrm>
            <a:custGeom>
              <a:avLst/>
              <a:gdLst/>
              <a:ahLst/>
              <a:cxnLst/>
              <a:rect l="l" t="t" r="r" b="b"/>
              <a:pathLst>
                <a:path w="694" h="595" extrusionOk="0">
                  <a:moveTo>
                    <a:pt x="397" y="1"/>
                  </a:moveTo>
                  <a:cubicBezTo>
                    <a:pt x="134" y="1"/>
                    <a:pt x="0" y="320"/>
                    <a:pt x="187" y="506"/>
                  </a:cubicBezTo>
                  <a:cubicBezTo>
                    <a:pt x="248" y="567"/>
                    <a:pt x="322" y="594"/>
                    <a:pt x="395" y="594"/>
                  </a:cubicBezTo>
                  <a:cubicBezTo>
                    <a:pt x="547" y="594"/>
                    <a:pt x="693" y="477"/>
                    <a:pt x="693" y="298"/>
                  </a:cubicBezTo>
                  <a:cubicBezTo>
                    <a:pt x="694" y="134"/>
                    <a:pt x="562" y="1"/>
                    <a:pt x="3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6" name="Google Shape;2336;p24"/>
            <p:cNvSpPr/>
            <p:nvPr/>
          </p:nvSpPr>
          <p:spPr>
            <a:xfrm rot="-5400000">
              <a:off x="1657401" y="4641810"/>
              <a:ext cx="38390" cy="32915"/>
            </a:xfrm>
            <a:custGeom>
              <a:avLst/>
              <a:gdLst/>
              <a:ahLst/>
              <a:cxnLst/>
              <a:rect l="l" t="t" r="r" b="b"/>
              <a:pathLst>
                <a:path w="694" h="595" extrusionOk="0">
                  <a:moveTo>
                    <a:pt x="397" y="1"/>
                  </a:moveTo>
                  <a:cubicBezTo>
                    <a:pt x="134" y="1"/>
                    <a:pt x="0" y="320"/>
                    <a:pt x="187" y="506"/>
                  </a:cubicBezTo>
                  <a:cubicBezTo>
                    <a:pt x="247" y="567"/>
                    <a:pt x="321" y="595"/>
                    <a:pt x="394" y="595"/>
                  </a:cubicBezTo>
                  <a:cubicBezTo>
                    <a:pt x="546" y="595"/>
                    <a:pt x="693" y="476"/>
                    <a:pt x="693" y="298"/>
                  </a:cubicBezTo>
                  <a:cubicBezTo>
                    <a:pt x="694" y="134"/>
                    <a:pt x="562" y="1"/>
                    <a:pt x="3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7" name="Google Shape;2337;p24"/>
            <p:cNvSpPr/>
            <p:nvPr/>
          </p:nvSpPr>
          <p:spPr>
            <a:xfrm rot="-5400000">
              <a:off x="1788842" y="4641810"/>
              <a:ext cx="38390" cy="32915"/>
            </a:xfrm>
            <a:custGeom>
              <a:avLst/>
              <a:gdLst/>
              <a:ahLst/>
              <a:cxnLst/>
              <a:rect l="l" t="t" r="r" b="b"/>
              <a:pathLst>
                <a:path w="694" h="595" extrusionOk="0">
                  <a:moveTo>
                    <a:pt x="397" y="1"/>
                  </a:moveTo>
                  <a:cubicBezTo>
                    <a:pt x="132" y="1"/>
                    <a:pt x="0" y="319"/>
                    <a:pt x="187" y="506"/>
                  </a:cubicBezTo>
                  <a:cubicBezTo>
                    <a:pt x="248" y="567"/>
                    <a:pt x="322" y="595"/>
                    <a:pt x="395" y="595"/>
                  </a:cubicBezTo>
                  <a:cubicBezTo>
                    <a:pt x="547" y="595"/>
                    <a:pt x="693" y="476"/>
                    <a:pt x="693" y="298"/>
                  </a:cubicBezTo>
                  <a:cubicBezTo>
                    <a:pt x="694" y="134"/>
                    <a:pt x="560" y="2"/>
                    <a:pt x="3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8" name="Google Shape;2338;p24"/>
            <p:cNvSpPr/>
            <p:nvPr/>
          </p:nvSpPr>
          <p:spPr>
            <a:xfrm rot="-5400000">
              <a:off x="1931208" y="4641838"/>
              <a:ext cx="38390" cy="32860"/>
            </a:xfrm>
            <a:custGeom>
              <a:avLst/>
              <a:gdLst/>
              <a:ahLst/>
              <a:cxnLst/>
              <a:rect l="l" t="t" r="r" b="b"/>
              <a:pathLst>
                <a:path w="694" h="594" extrusionOk="0">
                  <a:moveTo>
                    <a:pt x="397" y="0"/>
                  </a:moveTo>
                  <a:cubicBezTo>
                    <a:pt x="134" y="0"/>
                    <a:pt x="0" y="318"/>
                    <a:pt x="187" y="506"/>
                  </a:cubicBezTo>
                  <a:cubicBezTo>
                    <a:pt x="247" y="566"/>
                    <a:pt x="321" y="594"/>
                    <a:pt x="394" y="594"/>
                  </a:cubicBezTo>
                  <a:cubicBezTo>
                    <a:pt x="546" y="594"/>
                    <a:pt x="692" y="476"/>
                    <a:pt x="693" y="299"/>
                  </a:cubicBezTo>
                  <a:cubicBezTo>
                    <a:pt x="694" y="134"/>
                    <a:pt x="562" y="0"/>
                    <a:pt x="3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9" name="Google Shape;2339;p24"/>
            <p:cNvSpPr/>
            <p:nvPr/>
          </p:nvSpPr>
          <p:spPr>
            <a:xfrm rot="-5400000">
              <a:off x="2062620" y="4641810"/>
              <a:ext cx="38390" cy="32915"/>
            </a:xfrm>
            <a:custGeom>
              <a:avLst/>
              <a:gdLst/>
              <a:ahLst/>
              <a:cxnLst/>
              <a:rect l="l" t="t" r="r" b="b"/>
              <a:pathLst>
                <a:path w="694" h="595" extrusionOk="0">
                  <a:moveTo>
                    <a:pt x="397" y="1"/>
                  </a:moveTo>
                  <a:cubicBezTo>
                    <a:pt x="132" y="1"/>
                    <a:pt x="0" y="320"/>
                    <a:pt x="187" y="507"/>
                  </a:cubicBezTo>
                  <a:cubicBezTo>
                    <a:pt x="248" y="567"/>
                    <a:pt x="322" y="594"/>
                    <a:pt x="395" y="594"/>
                  </a:cubicBezTo>
                  <a:cubicBezTo>
                    <a:pt x="547" y="594"/>
                    <a:pt x="693" y="477"/>
                    <a:pt x="693" y="298"/>
                  </a:cubicBezTo>
                  <a:cubicBezTo>
                    <a:pt x="694" y="135"/>
                    <a:pt x="560" y="1"/>
                    <a:pt x="3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0" name="Google Shape;2340;p24"/>
            <p:cNvSpPr/>
            <p:nvPr/>
          </p:nvSpPr>
          <p:spPr>
            <a:xfrm rot="-5400000">
              <a:off x="2194088" y="4641783"/>
              <a:ext cx="38390" cy="32971"/>
            </a:xfrm>
            <a:custGeom>
              <a:avLst/>
              <a:gdLst/>
              <a:ahLst/>
              <a:cxnLst/>
              <a:rect l="l" t="t" r="r" b="b"/>
              <a:pathLst>
                <a:path w="694" h="596" extrusionOk="0">
                  <a:moveTo>
                    <a:pt x="397" y="1"/>
                  </a:moveTo>
                  <a:cubicBezTo>
                    <a:pt x="134" y="1"/>
                    <a:pt x="0" y="320"/>
                    <a:pt x="187" y="507"/>
                  </a:cubicBezTo>
                  <a:cubicBezTo>
                    <a:pt x="247" y="568"/>
                    <a:pt x="322" y="595"/>
                    <a:pt x="395" y="595"/>
                  </a:cubicBezTo>
                  <a:cubicBezTo>
                    <a:pt x="546" y="595"/>
                    <a:pt x="692" y="478"/>
                    <a:pt x="693" y="299"/>
                  </a:cubicBezTo>
                  <a:cubicBezTo>
                    <a:pt x="694" y="136"/>
                    <a:pt x="562" y="1"/>
                    <a:pt x="3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1" name="Google Shape;2341;p24"/>
            <p:cNvSpPr/>
            <p:nvPr/>
          </p:nvSpPr>
          <p:spPr>
            <a:xfrm rot="-5400000">
              <a:off x="2325446" y="4641810"/>
              <a:ext cx="38390" cy="32915"/>
            </a:xfrm>
            <a:custGeom>
              <a:avLst/>
              <a:gdLst/>
              <a:ahLst/>
              <a:cxnLst/>
              <a:rect l="l" t="t" r="r" b="b"/>
              <a:pathLst>
                <a:path w="694" h="595" extrusionOk="0">
                  <a:moveTo>
                    <a:pt x="397" y="0"/>
                  </a:moveTo>
                  <a:cubicBezTo>
                    <a:pt x="134" y="0"/>
                    <a:pt x="0" y="319"/>
                    <a:pt x="187" y="506"/>
                  </a:cubicBezTo>
                  <a:cubicBezTo>
                    <a:pt x="247" y="567"/>
                    <a:pt x="322" y="594"/>
                    <a:pt x="395" y="594"/>
                  </a:cubicBezTo>
                  <a:cubicBezTo>
                    <a:pt x="547" y="594"/>
                    <a:pt x="693" y="477"/>
                    <a:pt x="693" y="299"/>
                  </a:cubicBezTo>
                  <a:cubicBezTo>
                    <a:pt x="694" y="134"/>
                    <a:pt x="562" y="0"/>
                    <a:pt x="3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2" name="Google Shape;2342;p24"/>
            <p:cNvSpPr/>
            <p:nvPr/>
          </p:nvSpPr>
          <p:spPr>
            <a:xfrm rot="-5400000">
              <a:off x="2456886" y="4641810"/>
              <a:ext cx="38390" cy="32915"/>
            </a:xfrm>
            <a:custGeom>
              <a:avLst/>
              <a:gdLst/>
              <a:ahLst/>
              <a:cxnLst/>
              <a:rect l="l" t="t" r="r" b="b"/>
              <a:pathLst>
                <a:path w="694" h="595" extrusionOk="0">
                  <a:moveTo>
                    <a:pt x="397" y="0"/>
                  </a:moveTo>
                  <a:cubicBezTo>
                    <a:pt x="134" y="0"/>
                    <a:pt x="0" y="319"/>
                    <a:pt x="187" y="506"/>
                  </a:cubicBezTo>
                  <a:cubicBezTo>
                    <a:pt x="247" y="567"/>
                    <a:pt x="321" y="594"/>
                    <a:pt x="394" y="594"/>
                  </a:cubicBezTo>
                  <a:cubicBezTo>
                    <a:pt x="546" y="594"/>
                    <a:pt x="693" y="476"/>
                    <a:pt x="693" y="297"/>
                  </a:cubicBezTo>
                  <a:cubicBezTo>
                    <a:pt x="694" y="134"/>
                    <a:pt x="562" y="0"/>
                    <a:pt x="3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3" name="Google Shape;2343;p24"/>
            <p:cNvSpPr/>
            <p:nvPr/>
          </p:nvSpPr>
          <p:spPr>
            <a:xfrm rot="-5400000">
              <a:off x="2588326" y="4641810"/>
              <a:ext cx="38390" cy="32915"/>
            </a:xfrm>
            <a:custGeom>
              <a:avLst/>
              <a:gdLst/>
              <a:ahLst/>
              <a:cxnLst/>
              <a:rect l="l" t="t" r="r" b="b"/>
              <a:pathLst>
                <a:path w="694" h="595" extrusionOk="0">
                  <a:moveTo>
                    <a:pt x="397" y="0"/>
                  </a:moveTo>
                  <a:cubicBezTo>
                    <a:pt x="132" y="0"/>
                    <a:pt x="0" y="319"/>
                    <a:pt x="187" y="506"/>
                  </a:cubicBezTo>
                  <a:cubicBezTo>
                    <a:pt x="248" y="567"/>
                    <a:pt x="322" y="594"/>
                    <a:pt x="395" y="594"/>
                  </a:cubicBezTo>
                  <a:cubicBezTo>
                    <a:pt x="547" y="594"/>
                    <a:pt x="693" y="476"/>
                    <a:pt x="693" y="297"/>
                  </a:cubicBezTo>
                  <a:cubicBezTo>
                    <a:pt x="694" y="134"/>
                    <a:pt x="560" y="0"/>
                    <a:pt x="3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4" name="Google Shape;2344;p24"/>
            <p:cNvSpPr/>
            <p:nvPr/>
          </p:nvSpPr>
          <p:spPr>
            <a:xfrm rot="-5400000">
              <a:off x="2719739" y="4641838"/>
              <a:ext cx="38390" cy="32860"/>
            </a:xfrm>
            <a:custGeom>
              <a:avLst/>
              <a:gdLst/>
              <a:ahLst/>
              <a:cxnLst/>
              <a:rect l="l" t="t" r="r" b="b"/>
              <a:pathLst>
                <a:path w="694" h="594" extrusionOk="0">
                  <a:moveTo>
                    <a:pt x="395" y="0"/>
                  </a:moveTo>
                  <a:cubicBezTo>
                    <a:pt x="132" y="0"/>
                    <a:pt x="1" y="319"/>
                    <a:pt x="187" y="506"/>
                  </a:cubicBezTo>
                  <a:cubicBezTo>
                    <a:pt x="247" y="566"/>
                    <a:pt x="322" y="593"/>
                    <a:pt x="395" y="593"/>
                  </a:cubicBezTo>
                  <a:cubicBezTo>
                    <a:pt x="547" y="593"/>
                    <a:pt x="694" y="475"/>
                    <a:pt x="693" y="296"/>
                  </a:cubicBezTo>
                  <a:cubicBezTo>
                    <a:pt x="693" y="132"/>
                    <a:pt x="560" y="0"/>
                    <a:pt x="397" y="0"/>
                  </a:cubicBezTo>
                  <a:cubicBezTo>
                    <a:pt x="396" y="0"/>
                    <a:pt x="396" y="0"/>
                    <a:pt x="3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5" name="Google Shape;2345;p24"/>
            <p:cNvSpPr/>
            <p:nvPr/>
          </p:nvSpPr>
          <p:spPr>
            <a:xfrm rot="-5400000">
              <a:off x="2851124" y="4641838"/>
              <a:ext cx="38390" cy="32860"/>
            </a:xfrm>
            <a:custGeom>
              <a:avLst/>
              <a:gdLst/>
              <a:ahLst/>
              <a:cxnLst/>
              <a:rect l="l" t="t" r="r" b="b"/>
              <a:pathLst>
                <a:path w="694" h="594" extrusionOk="0">
                  <a:moveTo>
                    <a:pt x="395" y="1"/>
                  </a:moveTo>
                  <a:cubicBezTo>
                    <a:pt x="133" y="1"/>
                    <a:pt x="1" y="319"/>
                    <a:pt x="187" y="505"/>
                  </a:cubicBezTo>
                  <a:cubicBezTo>
                    <a:pt x="247" y="567"/>
                    <a:pt x="322" y="594"/>
                    <a:pt x="395" y="594"/>
                  </a:cubicBezTo>
                  <a:cubicBezTo>
                    <a:pt x="546" y="594"/>
                    <a:pt x="692" y="476"/>
                    <a:pt x="693" y="298"/>
                  </a:cubicBezTo>
                  <a:cubicBezTo>
                    <a:pt x="694" y="135"/>
                    <a:pt x="562" y="1"/>
                    <a:pt x="397" y="1"/>
                  </a:cubicBezTo>
                  <a:cubicBezTo>
                    <a:pt x="396" y="1"/>
                    <a:pt x="396" y="1"/>
                    <a:pt x="3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6" name="Google Shape;2346;p24"/>
            <p:cNvSpPr/>
            <p:nvPr/>
          </p:nvSpPr>
          <p:spPr>
            <a:xfrm rot="-5400000">
              <a:off x="2982564" y="4641838"/>
              <a:ext cx="38390" cy="32860"/>
            </a:xfrm>
            <a:custGeom>
              <a:avLst/>
              <a:gdLst/>
              <a:ahLst/>
              <a:cxnLst/>
              <a:rect l="l" t="t" r="r" b="b"/>
              <a:pathLst>
                <a:path w="694" h="594" extrusionOk="0">
                  <a:moveTo>
                    <a:pt x="395" y="1"/>
                  </a:moveTo>
                  <a:cubicBezTo>
                    <a:pt x="132" y="1"/>
                    <a:pt x="1" y="320"/>
                    <a:pt x="187" y="507"/>
                  </a:cubicBezTo>
                  <a:cubicBezTo>
                    <a:pt x="247" y="567"/>
                    <a:pt x="322" y="594"/>
                    <a:pt x="395" y="594"/>
                  </a:cubicBezTo>
                  <a:cubicBezTo>
                    <a:pt x="547" y="594"/>
                    <a:pt x="694" y="476"/>
                    <a:pt x="693" y="297"/>
                  </a:cubicBezTo>
                  <a:cubicBezTo>
                    <a:pt x="693" y="133"/>
                    <a:pt x="560" y="1"/>
                    <a:pt x="397" y="1"/>
                  </a:cubicBezTo>
                  <a:cubicBezTo>
                    <a:pt x="396" y="1"/>
                    <a:pt x="396" y="1"/>
                    <a:pt x="3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7" name="Google Shape;2347;p24"/>
            <p:cNvSpPr/>
            <p:nvPr/>
          </p:nvSpPr>
          <p:spPr>
            <a:xfrm rot="-5400000">
              <a:off x="3113949" y="4641838"/>
              <a:ext cx="38390" cy="32860"/>
            </a:xfrm>
            <a:custGeom>
              <a:avLst/>
              <a:gdLst/>
              <a:ahLst/>
              <a:cxnLst/>
              <a:rect l="l" t="t" r="r" b="b"/>
              <a:pathLst>
                <a:path w="694" h="594" extrusionOk="0">
                  <a:moveTo>
                    <a:pt x="397" y="0"/>
                  </a:moveTo>
                  <a:cubicBezTo>
                    <a:pt x="134" y="0"/>
                    <a:pt x="0" y="319"/>
                    <a:pt x="187" y="506"/>
                  </a:cubicBezTo>
                  <a:cubicBezTo>
                    <a:pt x="248" y="567"/>
                    <a:pt x="322" y="594"/>
                    <a:pt x="395" y="594"/>
                  </a:cubicBezTo>
                  <a:cubicBezTo>
                    <a:pt x="547" y="594"/>
                    <a:pt x="693" y="476"/>
                    <a:pt x="693" y="297"/>
                  </a:cubicBezTo>
                  <a:cubicBezTo>
                    <a:pt x="694" y="134"/>
                    <a:pt x="560" y="0"/>
                    <a:pt x="3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48" name="Google Shape;2348;p24"/>
          <p:cNvSpPr/>
          <p:nvPr/>
        </p:nvSpPr>
        <p:spPr>
          <a:xfrm rot="-7135113" flipH="1">
            <a:off x="-795771" y="1190789"/>
            <a:ext cx="1964184" cy="2625007"/>
          </a:xfrm>
          <a:custGeom>
            <a:avLst/>
            <a:gdLst/>
            <a:ahLst/>
            <a:cxnLst/>
            <a:rect l="l" t="t" r="r" b="b"/>
            <a:pathLst>
              <a:path w="37811" h="50532" extrusionOk="0">
                <a:moveTo>
                  <a:pt x="13391" y="0"/>
                </a:moveTo>
                <a:lnTo>
                  <a:pt x="1" y="50532"/>
                </a:lnTo>
                <a:lnTo>
                  <a:pt x="37811" y="19957"/>
                </a:lnTo>
                <a:lnTo>
                  <a:pt x="13391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49" name="Google Shape;2349;p24"/>
          <p:cNvGrpSpPr/>
          <p:nvPr/>
        </p:nvGrpSpPr>
        <p:grpSpPr>
          <a:xfrm rot="1214275" flipH="1">
            <a:off x="-29550" y="1422334"/>
            <a:ext cx="912756" cy="2027039"/>
            <a:chOff x="1583900" y="3788625"/>
            <a:chExt cx="350900" cy="779275"/>
          </a:xfrm>
        </p:grpSpPr>
        <p:sp>
          <p:nvSpPr>
            <p:cNvPr id="2350" name="Google Shape;2350;p24"/>
            <p:cNvSpPr/>
            <p:nvPr/>
          </p:nvSpPr>
          <p:spPr>
            <a:xfrm>
              <a:off x="1833725" y="4256575"/>
              <a:ext cx="49800" cy="141075"/>
            </a:xfrm>
            <a:custGeom>
              <a:avLst/>
              <a:gdLst/>
              <a:ahLst/>
              <a:cxnLst/>
              <a:rect l="l" t="t" r="r" b="b"/>
              <a:pathLst>
                <a:path w="1992" h="5643" extrusionOk="0">
                  <a:moveTo>
                    <a:pt x="1906" y="0"/>
                  </a:moveTo>
                  <a:cubicBezTo>
                    <a:pt x="1825" y="0"/>
                    <a:pt x="1703" y="311"/>
                    <a:pt x="1548" y="784"/>
                  </a:cubicBezTo>
                  <a:cubicBezTo>
                    <a:pt x="1469" y="1026"/>
                    <a:pt x="1374" y="1311"/>
                    <a:pt x="1281" y="1587"/>
                  </a:cubicBezTo>
                  <a:cubicBezTo>
                    <a:pt x="1202" y="1842"/>
                    <a:pt x="1138" y="2119"/>
                    <a:pt x="1050" y="2396"/>
                  </a:cubicBezTo>
                  <a:cubicBezTo>
                    <a:pt x="965" y="2663"/>
                    <a:pt x="879" y="2931"/>
                    <a:pt x="795" y="3196"/>
                  </a:cubicBezTo>
                  <a:cubicBezTo>
                    <a:pt x="701" y="3471"/>
                    <a:pt x="564" y="3723"/>
                    <a:pt x="476" y="3974"/>
                  </a:cubicBezTo>
                  <a:lnTo>
                    <a:pt x="207" y="4773"/>
                  </a:lnTo>
                  <a:cubicBezTo>
                    <a:pt x="52" y="5258"/>
                    <a:pt x="0" y="5600"/>
                    <a:pt x="106" y="5641"/>
                  </a:cubicBezTo>
                  <a:cubicBezTo>
                    <a:pt x="108" y="5642"/>
                    <a:pt x="110" y="5642"/>
                    <a:pt x="112" y="5642"/>
                  </a:cubicBezTo>
                  <a:cubicBezTo>
                    <a:pt x="170" y="5642"/>
                    <a:pt x="336" y="5359"/>
                    <a:pt x="566" y="4919"/>
                  </a:cubicBezTo>
                  <a:cubicBezTo>
                    <a:pt x="680" y="4697"/>
                    <a:pt x="864" y="4457"/>
                    <a:pt x="987" y="4165"/>
                  </a:cubicBezTo>
                  <a:cubicBezTo>
                    <a:pt x="1096" y="3915"/>
                    <a:pt x="1186" y="3639"/>
                    <a:pt x="1287" y="3361"/>
                  </a:cubicBezTo>
                  <a:cubicBezTo>
                    <a:pt x="1384" y="3092"/>
                    <a:pt x="1409" y="2796"/>
                    <a:pt x="1490" y="2524"/>
                  </a:cubicBezTo>
                  <a:cubicBezTo>
                    <a:pt x="1573" y="2240"/>
                    <a:pt x="1662" y="1965"/>
                    <a:pt x="1723" y="1699"/>
                  </a:cubicBezTo>
                  <a:cubicBezTo>
                    <a:pt x="1795" y="1392"/>
                    <a:pt x="1848" y="1105"/>
                    <a:pt x="1885" y="857"/>
                  </a:cubicBezTo>
                  <a:cubicBezTo>
                    <a:pt x="1959" y="347"/>
                    <a:pt x="1992" y="16"/>
                    <a:pt x="1911" y="1"/>
                  </a:cubicBezTo>
                  <a:cubicBezTo>
                    <a:pt x="1909" y="0"/>
                    <a:pt x="1908" y="0"/>
                    <a:pt x="19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351" name="Google Shape;2351;p24"/>
            <p:cNvSpPr/>
            <p:nvPr/>
          </p:nvSpPr>
          <p:spPr>
            <a:xfrm>
              <a:off x="1816550" y="4167100"/>
              <a:ext cx="63200" cy="155825"/>
            </a:xfrm>
            <a:custGeom>
              <a:avLst/>
              <a:gdLst/>
              <a:ahLst/>
              <a:cxnLst/>
              <a:rect l="l" t="t" r="r" b="b"/>
              <a:pathLst>
                <a:path w="2528" h="6233" extrusionOk="0">
                  <a:moveTo>
                    <a:pt x="1900" y="0"/>
                  </a:moveTo>
                  <a:cubicBezTo>
                    <a:pt x="1816" y="0"/>
                    <a:pt x="1722" y="530"/>
                    <a:pt x="1547" y="1328"/>
                  </a:cubicBezTo>
                  <a:cubicBezTo>
                    <a:pt x="1463" y="1718"/>
                    <a:pt x="1345" y="2167"/>
                    <a:pt x="1215" y="2649"/>
                  </a:cubicBezTo>
                  <a:cubicBezTo>
                    <a:pt x="1103" y="3066"/>
                    <a:pt x="994" y="3511"/>
                    <a:pt x="842" y="3954"/>
                  </a:cubicBezTo>
                  <a:lnTo>
                    <a:pt x="619" y="4595"/>
                  </a:lnTo>
                  <a:lnTo>
                    <a:pt x="499" y="4914"/>
                  </a:lnTo>
                  <a:lnTo>
                    <a:pt x="438" y="5072"/>
                  </a:lnTo>
                  <a:lnTo>
                    <a:pt x="331" y="5324"/>
                  </a:lnTo>
                  <a:cubicBezTo>
                    <a:pt x="256" y="5507"/>
                    <a:pt x="155" y="5703"/>
                    <a:pt x="119" y="5859"/>
                  </a:cubicBezTo>
                  <a:lnTo>
                    <a:pt x="40" y="6107"/>
                  </a:lnTo>
                  <a:lnTo>
                    <a:pt x="0" y="6232"/>
                  </a:lnTo>
                  <a:cubicBezTo>
                    <a:pt x="41" y="6227"/>
                    <a:pt x="90" y="6214"/>
                    <a:pt x="135" y="6206"/>
                  </a:cubicBezTo>
                  <a:cubicBezTo>
                    <a:pt x="312" y="6168"/>
                    <a:pt x="470" y="6144"/>
                    <a:pt x="650" y="6090"/>
                  </a:cubicBezTo>
                  <a:cubicBezTo>
                    <a:pt x="845" y="6025"/>
                    <a:pt x="1029" y="5932"/>
                    <a:pt x="1201" y="5818"/>
                  </a:cubicBezTo>
                  <a:cubicBezTo>
                    <a:pt x="1666" y="5487"/>
                    <a:pt x="1956" y="5048"/>
                    <a:pt x="2137" y="4669"/>
                  </a:cubicBezTo>
                  <a:cubicBezTo>
                    <a:pt x="2497" y="3869"/>
                    <a:pt x="2527" y="3322"/>
                    <a:pt x="2432" y="3299"/>
                  </a:cubicBezTo>
                  <a:cubicBezTo>
                    <a:pt x="2431" y="3298"/>
                    <a:pt x="2429" y="3298"/>
                    <a:pt x="2428" y="3298"/>
                  </a:cubicBezTo>
                  <a:cubicBezTo>
                    <a:pt x="2359" y="3298"/>
                    <a:pt x="2189" y="3817"/>
                    <a:pt x="1792" y="4492"/>
                  </a:cubicBezTo>
                  <a:cubicBezTo>
                    <a:pt x="1592" y="4821"/>
                    <a:pt x="1258" y="5136"/>
                    <a:pt x="891" y="5368"/>
                  </a:cubicBezTo>
                  <a:cubicBezTo>
                    <a:pt x="882" y="5372"/>
                    <a:pt x="878" y="5373"/>
                    <a:pt x="877" y="5373"/>
                  </a:cubicBezTo>
                  <a:cubicBezTo>
                    <a:pt x="875" y="5373"/>
                    <a:pt x="877" y="5371"/>
                    <a:pt x="877" y="5371"/>
                  </a:cubicBezTo>
                  <a:lnTo>
                    <a:pt x="877" y="5371"/>
                  </a:lnTo>
                  <a:cubicBezTo>
                    <a:pt x="877" y="5371"/>
                    <a:pt x="876" y="5371"/>
                    <a:pt x="875" y="5372"/>
                  </a:cubicBezTo>
                  <a:cubicBezTo>
                    <a:pt x="875" y="5372"/>
                    <a:pt x="875" y="5371"/>
                    <a:pt x="875" y="5371"/>
                  </a:cubicBezTo>
                  <a:cubicBezTo>
                    <a:pt x="875" y="5371"/>
                    <a:pt x="874" y="5372"/>
                    <a:pt x="874" y="5372"/>
                  </a:cubicBezTo>
                  <a:cubicBezTo>
                    <a:pt x="874" y="5372"/>
                    <a:pt x="877" y="5367"/>
                    <a:pt x="898" y="5319"/>
                  </a:cubicBezTo>
                  <a:lnTo>
                    <a:pt x="921" y="5260"/>
                  </a:lnTo>
                  <a:lnTo>
                    <a:pt x="979" y="5095"/>
                  </a:lnTo>
                  <a:cubicBezTo>
                    <a:pt x="1017" y="4985"/>
                    <a:pt x="1051" y="4873"/>
                    <a:pt x="1084" y="4760"/>
                  </a:cubicBezTo>
                  <a:cubicBezTo>
                    <a:pt x="1150" y="4537"/>
                    <a:pt x="1209" y="4310"/>
                    <a:pt x="1280" y="4091"/>
                  </a:cubicBezTo>
                  <a:cubicBezTo>
                    <a:pt x="1427" y="3634"/>
                    <a:pt x="1565" y="3183"/>
                    <a:pt x="1659" y="2751"/>
                  </a:cubicBezTo>
                  <a:cubicBezTo>
                    <a:pt x="1760" y="2298"/>
                    <a:pt x="1836" y="1840"/>
                    <a:pt x="1888" y="1378"/>
                  </a:cubicBezTo>
                  <a:cubicBezTo>
                    <a:pt x="1979" y="548"/>
                    <a:pt x="1978" y="6"/>
                    <a:pt x="1902" y="0"/>
                  </a:cubicBezTo>
                  <a:cubicBezTo>
                    <a:pt x="1901" y="0"/>
                    <a:pt x="1901" y="0"/>
                    <a:pt x="19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352" name="Google Shape;2352;p24"/>
            <p:cNvSpPr/>
            <p:nvPr/>
          </p:nvSpPr>
          <p:spPr>
            <a:xfrm>
              <a:off x="1842650" y="4079650"/>
              <a:ext cx="24450" cy="70225"/>
            </a:xfrm>
            <a:custGeom>
              <a:avLst/>
              <a:gdLst/>
              <a:ahLst/>
              <a:cxnLst/>
              <a:rect l="l" t="t" r="r" b="b"/>
              <a:pathLst>
                <a:path w="978" h="2809" extrusionOk="0">
                  <a:moveTo>
                    <a:pt x="98" y="0"/>
                  </a:moveTo>
                  <a:cubicBezTo>
                    <a:pt x="90" y="0"/>
                    <a:pt x="83" y="2"/>
                    <a:pt x="76" y="4"/>
                  </a:cubicBezTo>
                  <a:cubicBezTo>
                    <a:pt x="2" y="36"/>
                    <a:pt x="0" y="213"/>
                    <a:pt x="41" y="464"/>
                  </a:cubicBezTo>
                  <a:cubicBezTo>
                    <a:pt x="60" y="585"/>
                    <a:pt x="78" y="727"/>
                    <a:pt x="112" y="875"/>
                  </a:cubicBezTo>
                  <a:cubicBezTo>
                    <a:pt x="142" y="1004"/>
                    <a:pt x="198" y="1132"/>
                    <a:pt x="235" y="1268"/>
                  </a:cubicBezTo>
                  <a:cubicBezTo>
                    <a:pt x="269" y="1399"/>
                    <a:pt x="314" y="1530"/>
                    <a:pt x="352" y="1661"/>
                  </a:cubicBezTo>
                  <a:cubicBezTo>
                    <a:pt x="390" y="1798"/>
                    <a:pt x="383" y="1943"/>
                    <a:pt x="423" y="2067"/>
                  </a:cubicBezTo>
                  <a:cubicBezTo>
                    <a:pt x="470" y="2210"/>
                    <a:pt x="517" y="2344"/>
                    <a:pt x="564" y="2455"/>
                  </a:cubicBezTo>
                  <a:cubicBezTo>
                    <a:pt x="658" y="2671"/>
                    <a:pt x="776" y="2808"/>
                    <a:pt x="880" y="2808"/>
                  </a:cubicBezTo>
                  <a:cubicBezTo>
                    <a:pt x="889" y="2808"/>
                    <a:pt x="897" y="2807"/>
                    <a:pt x="905" y="2806"/>
                  </a:cubicBezTo>
                  <a:cubicBezTo>
                    <a:pt x="960" y="2793"/>
                    <a:pt x="960" y="2627"/>
                    <a:pt x="942" y="2372"/>
                  </a:cubicBezTo>
                  <a:cubicBezTo>
                    <a:pt x="935" y="2248"/>
                    <a:pt x="977" y="2090"/>
                    <a:pt x="952" y="1935"/>
                  </a:cubicBezTo>
                  <a:cubicBezTo>
                    <a:pt x="930" y="1800"/>
                    <a:pt x="885" y="1663"/>
                    <a:pt x="851" y="1520"/>
                  </a:cubicBezTo>
                  <a:cubicBezTo>
                    <a:pt x="818" y="1383"/>
                    <a:pt x="713" y="1264"/>
                    <a:pt x="671" y="1129"/>
                  </a:cubicBezTo>
                  <a:cubicBezTo>
                    <a:pt x="626" y="990"/>
                    <a:pt x="592" y="851"/>
                    <a:pt x="541" y="726"/>
                  </a:cubicBezTo>
                  <a:cubicBezTo>
                    <a:pt x="488" y="593"/>
                    <a:pt x="428" y="465"/>
                    <a:pt x="361" y="340"/>
                  </a:cubicBezTo>
                  <a:cubicBezTo>
                    <a:pt x="249" y="136"/>
                    <a:pt x="168" y="0"/>
                    <a:pt x="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353" name="Google Shape;2353;p24"/>
            <p:cNvSpPr/>
            <p:nvPr/>
          </p:nvSpPr>
          <p:spPr>
            <a:xfrm>
              <a:off x="1798450" y="4078600"/>
              <a:ext cx="38800" cy="70950"/>
            </a:xfrm>
            <a:custGeom>
              <a:avLst/>
              <a:gdLst/>
              <a:ahLst/>
              <a:cxnLst/>
              <a:rect l="l" t="t" r="r" b="b"/>
              <a:pathLst>
                <a:path w="1552" h="2838" extrusionOk="0">
                  <a:moveTo>
                    <a:pt x="1419" y="0"/>
                  </a:moveTo>
                  <a:cubicBezTo>
                    <a:pt x="1364" y="0"/>
                    <a:pt x="1267" y="143"/>
                    <a:pt x="1127" y="355"/>
                  </a:cubicBezTo>
                  <a:cubicBezTo>
                    <a:pt x="1055" y="464"/>
                    <a:pt x="919" y="569"/>
                    <a:pt x="837" y="712"/>
                  </a:cubicBezTo>
                  <a:cubicBezTo>
                    <a:pt x="766" y="836"/>
                    <a:pt x="708" y="976"/>
                    <a:pt x="637" y="1114"/>
                  </a:cubicBezTo>
                  <a:cubicBezTo>
                    <a:pt x="567" y="1246"/>
                    <a:pt x="562" y="1411"/>
                    <a:pt x="498" y="1546"/>
                  </a:cubicBezTo>
                  <a:cubicBezTo>
                    <a:pt x="431" y="1685"/>
                    <a:pt x="356" y="1817"/>
                    <a:pt x="300" y="1949"/>
                  </a:cubicBezTo>
                  <a:cubicBezTo>
                    <a:pt x="236" y="2102"/>
                    <a:pt x="180" y="2244"/>
                    <a:pt x="139" y="2369"/>
                  </a:cubicBezTo>
                  <a:cubicBezTo>
                    <a:pt x="53" y="2628"/>
                    <a:pt x="0" y="2796"/>
                    <a:pt x="72" y="2831"/>
                  </a:cubicBezTo>
                  <a:cubicBezTo>
                    <a:pt x="81" y="2835"/>
                    <a:pt x="90" y="2837"/>
                    <a:pt x="100" y="2837"/>
                  </a:cubicBezTo>
                  <a:cubicBezTo>
                    <a:pt x="177" y="2837"/>
                    <a:pt x="303" y="2715"/>
                    <a:pt x="449" y="2518"/>
                  </a:cubicBezTo>
                  <a:cubicBezTo>
                    <a:pt x="528" y="2410"/>
                    <a:pt x="625" y="2287"/>
                    <a:pt x="710" y="2144"/>
                  </a:cubicBezTo>
                  <a:cubicBezTo>
                    <a:pt x="785" y="2022"/>
                    <a:pt x="839" y="1878"/>
                    <a:pt x="912" y="1742"/>
                  </a:cubicBezTo>
                  <a:cubicBezTo>
                    <a:pt x="982" y="1611"/>
                    <a:pt x="1042" y="1471"/>
                    <a:pt x="1106" y="1336"/>
                  </a:cubicBezTo>
                  <a:cubicBezTo>
                    <a:pt x="1171" y="1196"/>
                    <a:pt x="1277" y="1077"/>
                    <a:pt x="1331" y="945"/>
                  </a:cubicBezTo>
                  <a:cubicBezTo>
                    <a:pt x="1388" y="804"/>
                    <a:pt x="1437" y="661"/>
                    <a:pt x="1478" y="517"/>
                  </a:cubicBezTo>
                  <a:cubicBezTo>
                    <a:pt x="1551" y="250"/>
                    <a:pt x="1534" y="46"/>
                    <a:pt x="1430" y="3"/>
                  </a:cubicBezTo>
                  <a:cubicBezTo>
                    <a:pt x="1427" y="1"/>
                    <a:pt x="1423" y="0"/>
                    <a:pt x="141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354" name="Google Shape;2354;p24"/>
            <p:cNvSpPr/>
            <p:nvPr/>
          </p:nvSpPr>
          <p:spPr>
            <a:xfrm>
              <a:off x="1783625" y="4051875"/>
              <a:ext cx="46675" cy="97150"/>
            </a:xfrm>
            <a:custGeom>
              <a:avLst/>
              <a:gdLst/>
              <a:ahLst/>
              <a:cxnLst/>
              <a:rect l="l" t="t" r="r" b="b"/>
              <a:pathLst>
                <a:path w="1867" h="3886" extrusionOk="0">
                  <a:moveTo>
                    <a:pt x="1774" y="0"/>
                  </a:moveTo>
                  <a:cubicBezTo>
                    <a:pt x="1693" y="0"/>
                    <a:pt x="1528" y="167"/>
                    <a:pt x="1332" y="441"/>
                  </a:cubicBezTo>
                  <a:cubicBezTo>
                    <a:pt x="1228" y="588"/>
                    <a:pt x="1104" y="758"/>
                    <a:pt x="991" y="956"/>
                  </a:cubicBezTo>
                  <a:cubicBezTo>
                    <a:pt x="894" y="1125"/>
                    <a:pt x="819" y="1320"/>
                    <a:pt x="727" y="1509"/>
                  </a:cubicBezTo>
                  <a:cubicBezTo>
                    <a:pt x="638" y="1693"/>
                    <a:pt x="563" y="1887"/>
                    <a:pt x="487" y="2076"/>
                  </a:cubicBezTo>
                  <a:cubicBezTo>
                    <a:pt x="408" y="2273"/>
                    <a:pt x="291" y="2449"/>
                    <a:pt x="232" y="2637"/>
                  </a:cubicBezTo>
                  <a:cubicBezTo>
                    <a:pt x="168" y="2832"/>
                    <a:pt x="115" y="3031"/>
                    <a:pt x="74" y="3232"/>
                  </a:cubicBezTo>
                  <a:cubicBezTo>
                    <a:pt x="0" y="3602"/>
                    <a:pt x="33" y="3859"/>
                    <a:pt x="142" y="3885"/>
                  </a:cubicBezTo>
                  <a:cubicBezTo>
                    <a:pt x="144" y="3886"/>
                    <a:pt x="145" y="3886"/>
                    <a:pt x="147" y="3886"/>
                  </a:cubicBezTo>
                  <a:cubicBezTo>
                    <a:pt x="203" y="3886"/>
                    <a:pt x="295" y="3671"/>
                    <a:pt x="442" y="3352"/>
                  </a:cubicBezTo>
                  <a:cubicBezTo>
                    <a:pt x="516" y="3191"/>
                    <a:pt x="656" y="3025"/>
                    <a:pt x="745" y="2823"/>
                  </a:cubicBezTo>
                  <a:cubicBezTo>
                    <a:pt x="818" y="2641"/>
                    <a:pt x="890" y="2462"/>
                    <a:pt x="968" y="2269"/>
                  </a:cubicBezTo>
                  <a:cubicBezTo>
                    <a:pt x="1047" y="2087"/>
                    <a:pt x="1066" y="1876"/>
                    <a:pt x="1147" y="1693"/>
                  </a:cubicBezTo>
                  <a:lnTo>
                    <a:pt x="1402" y="1151"/>
                  </a:lnTo>
                  <a:cubicBezTo>
                    <a:pt x="1486" y="955"/>
                    <a:pt x="1564" y="772"/>
                    <a:pt x="1637" y="599"/>
                  </a:cubicBezTo>
                  <a:cubicBezTo>
                    <a:pt x="1774" y="262"/>
                    <a:pt x="1866" y="45"/>
                    <a:pt x="1797" y="6"/>
                  </a:cubicBezTo>
                  <a:cubicBezTo>
                    <a:pt x="1790" y="2"/>
                    <a:pt x="1783" y="0"/>
                    <a:pt x="1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355" name="Google Shape;2355;p24"/>
            <p:cNvSpPr/>
            <p:nvPr/>
          </p:nvSpPr>
          <p:spPr>
            <a:xfrm>
              <a:off x="1793800" y="3807225"/>
              <a:ext cx="40250" cy="234375"/>
            </a:xfrm>
            <a:custGeom>
              <a:avLst/>
              <a:gdLst/>
              <a:ahLst/>
              <a:cxnLst/>
              <a:rect l="l" t="t" r="r" b="b"/>
              <a:pathLst>
                <a:path w="1610" h="9375" extrusionOk="0">
                  <a:moveTo>
                    <a:pt x="273" y="1"/>
                  </a:moveTo>
                  <a:cubicBezTo>
                    <a:pt x="193" y="1"/>
                    <a:pt x="114" y="533"/>
                    <a:pt x="62" y="1356"/>
                  </a:cubicBezTo>
                  <a:cubicBezTo>
                    <a:pt x="38" y="1756"/>
                    <a:pt x="6" y="2224"/>
                    <a:pt x="5" y="2731"/>
                  </a:cubicBezTo>
                  <a:cubicBezTo>
                    <a:pt x="1" y="3170"/>
                    <a:pt x="39" y="3635"/>
                    <a:pt x="64" y="4110"/>
                  </a:cubicBezTo>
                  <a:cubicBezTo>
                    <a:pt x="89" y="4568"/>
                    <a:pt x="143" y="5033"/>
                    <a:pt x="203" y="5489"/>
                  </a:cubicBezTo>
                  <a:cubicBezTo>
                    <a:pt x="271" y="5960"/>
                    <a:pt x="302" y="6433"/>
                    <a:pt x="408" y="6864"/>
                  </a:cubicBezTo>
                  <a:cubicBezTo>
                    <a:pt x="513" y="7318"/>
                    <a:pt x="651" y="7762"/>
                    <a:pt x="819" y="8197"/>
                  </a:cubicBezTo>
                  <a:cubicBezTo>
                    <a:pt x="1111" y="8940"/>
                    <a:pt x="1426" y="9375"/>
                    <a:pt x="1536" y="9375"/>
                  </a:cubicBezTo>
                  <a:cubicBezTo>
                    <a:pt x="1543" y="9375"/>
                    <a:pt x="1550" y="9373"/>
                    <a:pt x="1555" y="9369"/>
                  </a:cubicBezTo>
                  <a:cubicBezTo>
                    <a:pt x="1609" y="9337"/>
                    <a:pt x="1398" y="8847"/>
                    <a:pt x="1184" y="8068"/>
                  </a:cubicBezTo>
                  <a:cubicBezTo>
                    <a:pt x="1080" y="7686"/>
                    <a:pt x="1027" y="7227"/>
                    <a:pt x="940" y="6740"/>
                  </a:cubicBezTo>
                  <a:cubicBezTo>
                    <a:pt x="857" y="6321"/>
                    <a:pt x="776" y="5873"/>
                    <a:pt x="716" y="5414"/>
                  </a:cubicBezTo>
                  <a:cubicBezTo>
                    <a:pt x="665" y="4971"/>
                    <a:pt x="552" y="4522"/>
                    <a:pt x="520" y="4074"/>
                  </a:cubicBezTo>
                  <a:cubicBezTo>
                    <a:pt x="489" y="3607"/>
                    <a:pt x="477" y="3148"/>
                    <a:pt x="460" y="2716"/>
                  </a:cubicBezTo>
                  <a:cubicBezTo>
                    <a:pt x="440" y="2218"/>
                    <a:pt x="422" y="1759"/>
                    <a:pt x="406" y="1354"/>
                  </a:cubicBezTo>
                  <a:cubicBezTo>
                    <a:pt x="370" y="535"/>
                    <a:pt x="352" y="1"/>
                    <a:pt x="273" y="1"/>
                  </a:cubicBezTo>
                  <a:cubicBezTo>
                    <a:pt x="273" y="1"/>
                    <a:pt x="273" y="1"/>
                    <a:pt x="2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356" name="Google Shape;2356;p24"/>
            <p:cNvSpPr/>
            <p:nvPr/>
          </p:nvSpPr>
          <p:spPr>
            <a:xfrm>
              <a:off x="1645325" y="3807675"/>
              <a:ext cx="150700" cy="175350"/>
            </a:xfrm>
            <a:custGeom>
              <a:avLst/>
              <a:gdLst/>
              <a:ahLst/>
              <a:cxnLst/>
              <a:rect l="l" t="t" r="r" b="b"/>
              <a:pathLst>
                <a:path w="6028" h="7014" extrusionOk="0">
                  <a:moveTo>
                    <a:pt x="5943" y="1"/>
                  </a:moveTo>
                  <a:cubicBezTo>
                    <a:pt x="5837" y="1"/>
                    <a:pt x="5368" y="183"/>
                    <a:pt x="4713" y="524"/>
                  </a:cubicBezTo>
                  <a:cubicBezTo>
                    <a:pt x="4361" y="708"/>
                    <a:pt x="3924" y="897"/>
                    <a:pt x="3513" y="1208"/>
                  </a:cubicBezTo>
                  <a:cubicBezTo>
                    <a:pt x="3159" y="1473"/>
                    <a:pt x="2821" y="1809"/>
                    <a:pt x="2498" y="2164"/>
                  </a:cubicBezTo>
                  <a:cubicBezTo>
                    <a:pt x="2186" y="2506"/>
                    <a:pt x="1962" y="2923"/>
                    <a:pt x="1714" y="3303"/>
                  </a:cubicBezTo>
                  <a:cubicBezTo>
                    <a:pt x="1457" y="3700"/>
                    <a:pt x="1219" y="4098"/>
                    <a:pt x="1024" y="4485"/>
                  </a:cubicBezTo>
                  <a:cubicBezTo>
                    <a:pt x="800" y="4935"/>
                    <a:pt x="617" y="5359"/>
                    <a:pt x="472" y="5727"/>
                  </a:cubicBezTo>
                  <a:cubicBezTo>
                    <a:pt x="175" y="6485"/>
                    <a:pt x="1" y="6981"/>
                    <a:pt x="74" y="7012"/>
                  </a:cubicBezTo>
                  <a:cubicBezTo>
                    <a:pt x="77" y="7013"/>
                    <a:pt x="79" y="7014"/>
                    <a:pt x="82" y="7014"/>
                  </a:cubicBezTo>
                  <a:cubicBezTo>
                    <a:pt x="168" y="7014"/>
                    <a:pt x="424" y="6559"/>
                    <a:pt x="787" y="5866"/>
                  </a:cubicBezTo>
                  <a:cubicBezTo>
                    <a:pt x="970" y="5518"/>
                    <a:pt x="1189" y="5119"/>
                    <a:pt x="1429" y="4692"/>
                  </a:cubicBezTo>
                  <a:cubicBezTo>
                    <a:pt x="1638" y="4326"/>
                    <a:pt x="1845" y="3928"/>
                    <a:pt x="2101" y="3551"/>
                  </a:cubicBezTo>
                  <a:cubicBezTo>
                    <a:pt x="2345" y="3189"/>
                    <a:pt x="2602" y="2826"/>
                    <a:pt x="2892" y="2503"/>
                  </a:cubicBezTo>
                  <a:cubicBezTo>
                    <a:pt x="3193" y="2165"/>
                    <a:pt x="3539" y="1892"/>
                    <a:pt x="3858" y="1631"/>
                  </a:cubicBezTo>
                  <a:cubicBezTo>
                    <a:pt x="4228" y="1324"/>
                    <a:pt x="4596" y="1068"/>
                    <a:pt x="4917" y="852"/>
                  </a:cubicBezTo>
                  <a:cubicBezTo>
                    <a:pt x="5585" y="409"/>
                    <a:pt x="6027" y="107"/>
                    <a:pt x="5964" y="7"/>
                  </a:cubicBezTo>
                  <a:cubicBezTo>
                    <a:pt x="5962" y="3"/>
                    <a:pt x="5954" y="1"/>
                    <a:pt x="59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357" name="Google Shape;2357;p24"/>
            <p:cNvSpPr/>
            <p:nvPr/>
          </p:nvSpPr>
          <p:spPr>
            <a:xfrm>
              <a:off x="1652350" y="3986500"/>
              <a:ext cx="39450" cy="37775"/>
            </a:xfrm>
            <a:custGeom>
              <a:avLst/>
              <a:gdLst/>
              <a:ahLst/>
              <a:cxnLst/>
              <a:rect l="l" t="t" r="r" b="b"/>
              <a:pathLst>
                <a:path w="1578" h="1511" extrusionOk="0">
                  <a:moveTo>
                    <a:pt x="144" y="0"/>
                  </a:moveTo>
                  <a:cubicBezTo>
                    <a:pt x="109" y="0"/>
                    <a:pt x="76" y="8"/>
                    <a:pt x="47" y="26"/>
                  </a:cubicBezTo>
                  <a:cubicBezTo>
                    <a:pt x="1" y="56"/>
                    <a:pt x="35" y="173"/>
                    <a:pt x="110" y="346"/>
                  </a:cubicBezTo>
                  <a:cubicBezTo>
                    <a:pt x="146" y="430"/>
                    <a:pt x="148" y="564"/>
                    <a:pt x="215" y="662"/>
                  </a:cubicBezTo>
                  <a:cubicBezTo>
                    <a:pt x="270" y="747"/>
                    <a:pt x="348" y="822"/>
                    <a:pt x="420" y="905"/>
                  </a:cubicBezTo>
                  <a:cubicBezTo>
                    <a:pt x="490" y="985"/>
                    <a:pt x="614" y="1012"/>
                    <a:pt x="690" y="1081"/>
                  </a:cubicBezTo>
                  <a:cubicBezTo>
                    <a:pt x="772" y="1153"/>
                    <a:pt x="847" y="1229"/>
                    <a:pt x="930" y="1284"/>
                  </a:cubicBezTo>
                  <a:cubicBezTo>
                    <a:pt x="1017" y="1344"/>
                    <a:pt x="1110" y="1394"/>
                    <a:pt x="1207" y="1435"/>
                  </a:cubicBezTo>
                  <a:cubicBezTo>
                    <a:pt x="1316" y="1480"/>
                    <a:pt x="1402" y="1510"/>
                    <a:pt x="1462" y="1510"/>
                  </a:cubicBezTo>
                  <a:cubicBezTo>
                    <a:pt x="1499" y="1510"/>
                    <a:pt x="1525" y="1498"/>
                    <a:pt x="1540" y="1470"/>
                  </a:cubicBezTo>
                  <a:cubicBezTo>
                    <a:pt x="1578" y="1398"/>
                    <a:pt x="1510" y="1282"/>
                    <a:pt x="1394" y="1146"/>
                  </a:cubicBezTo>
                  <a:cubicBezTo>
                    <a:pt x="1338" y="1079"/>
                    <a:pt x="1278" y="999"/>
                    <a:pt x="1207" y="922"/>
                  </a:cubicBezTo>
                  <a:cubicBezTo>
                    <a:pt x="1144" y="858"/>
                    <a:pt x="1064" y="808"/>
                    <a:pt x="996" y="738"/>
                  </a:cubicBezTo>
                  <a:lnTo>
                    <a:pt x="794" y="545"/>
                  </a:lnTo>
                  <a:cubicBezTo>
                    <a:pt x="727" y="475"/>
                    <a:pt x="697" y="376"/>
                    <a:pt x="634" y="315"/>
                  </a:cubicBezTo>
                  <a:cubicBezTo>
                    <a:pt x="561" y="242"/>
                    <a:pt x="493" y="177"/>
                    <a:pt x="426" y="124"/>
                  </a:cubicBezTo>
                  <a:cubicBezTo>
                    <a:pt x="330" y="46"/>
                    <a:pt x="229" y="0"/>
                    <a:pt x="14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358" name="Google Shape;2358;p24"/>
            <p:cNvSpPr/>
            <p:nvPr/>
          </p:nvSpPr>
          <p:spPr>
            <a:xfrm>
              <a:off x="1583900" y="4001150"/>
              <a:ext cx="112050" cy="246950"/>
            </a:xfrm>
            <a:custGeom>
              <a:avLst/>
              <a:gdLst/>
              <a:ahLst/>
              <a:cxnLst/>
              <a:rect l="l" t="t" r="r" b="b"/>
              <a:pathLst>
                <a:path w="4482" h="9878" extrusionOk="0">
                  <a:moveTo>
                    <a:pt x="2545" y="0"/>
                  </a:moveTo>
                  <a:cubicBezTo>
                    <a:pt x="2506" y="0"/>
                    <a:pt x="2464" y="4"/>
                    <a:pt x="2420" y="15"/>
                  </a:cubicBezTo>
                  <a:cubicBezTo>
                    <a:pt x="2187" y="88"/>
                    <a:pt x="2084" y="263"/>
                    <a:pt x="1996" y="372"/>
                  </a:cubicBezTo>
                  <a:cubicBezTo>
                    <a:pt x="1814" y="615"/>
                    <a:pt x="1622" y="874"/>
                    <a:pt x="1460" y="1165"/>
                  </a:cubicBezTo>
                  <a:cubicBezTo>
                    <a:pt x="1172" y="1664"/>
                    <a:pt x="920" y="2226"/>
                    <a:pt x="706" y="2813"/>
                  </a:cubicBezTo>
                  <a:cubicBezTo>
                    <a:pt x="491" y="3375"/>
                    <a:pt x="391" y="3984"/>
                    <a:pt x="273" y="4568"/>
                  </a:cubicBezTo>
                  <a:cubicBezTo>
                    <a:pt x="146" y="5156"/>
                    <a:pt x="67" y="5753"/>
                    <a:pt x="37" y="6355"/>
                  </a:cubicBezTo>
                  <a:cubicBezTo>
                    <a:pt x="0" y="7018"/>
                    <a:pt x="46" y="7633"/>
                    <a:pt x="106" y="8154"/>
                  </a:cubicBezTo>
                  <a:cubicBezTo>
                    <a:pt x="246" y="9213"/>
                    <a:pt x="467" y="9877"/>
                    <a:pt x="538" y="9877"/>
                  </a:cubicBezTo>
                  <a:cubicBezTo>
                    <a:pt x="539" y="9877"/>
                    <a:pt x="540" y="9877"/>
                    <a:pt x="541" y="9877"/>
                  </a:cubicBezTo>
                  <a:cubicBezTo>
                    <a:pt x="630" y="9855"/>
                    <a:pt x="499" y="9172"/>
                    <a:pt x="447" y="8121"/>
                  </a:cubicBezTo>
                  <a:cubicBezTo>
                    <a:pt x="432" y="7611"/>
                    <a:pt x="431" y="7016"/>
                    <a:pt x="491" y="6378"/>
                  </a:cubicBezTo>
                  <a:cubicBezTo>
                    <a:pt x="539" y="5828"/>
                    <a:pt x="589" y="5240"/>
                    <a:pt x="723" y="4655"/>
                  </a:cubicBezTo>
                  <a:cubicBezTo>
                    <a:pt x="844" y="4092"/>
                    <a:pt x="995" y="3523"/>
                    <a:pt x="1197" y="2984"/>
                  </a:cubicBezTo>
                  <a:cubicBezTo>
                    <a:pt x="1399" y="2418"/>
                    <a:pt x="1685" y="1903"/>
                    <a:pt x="1944" y="1419"/>
                  </a:cubicBezTo>
                  <a:cubicBezTo>
                    <a:pt x="2088" y="1134"/>
                    <a:pt x="2249" y="874"/>
                    <a:pt x="2398" y="623"/>
                  </a:cubicBezTo>
                  <a:cubicBezTo>
                    <a:pt x="2469" y="490"/>
                    <a:pt x="2540" y="421"/>
                    <a:pt x="2549" y="421"/>
                  </a:cubicBezTo>
                  <a:cubicBezTo>
                    <a:pt x="2549" y="421"/>
                    <a:pt x="2549" y="421"/>
                    <a:pt x="2549" y="421"/>
                  </a:cubicBezTo>
                  <a:cubicBezTo>
                    <a:pt x="2549" y="417"/>
                    <a:pt x="2554" y="415"/>
                    <a:pt x="2563" y="415"/>
                  </a:cubicBezTo>
                  <a:cubicBezTo>
                    <a:pt x="2595" y="415"/>
                    <a:pt x="2677" y="439"/>
                    <a:pt x="2774" y="485"/>
                  </a:cubicBezTo>
                  <a:cubicBezTo>
                    <a:pt x="3588" y="829"/>
                    <a:pt x="4184" y="1028"/>
                    <a:pt x="4389" y="1028"/>
                  </a:cubicBezTo>
                  <a:cubicBezTo>
                    <a:pt x="4434" y="1028"/>
                    <a:pt x="4460" y="1018"/>
                    <a:pt x="4466" y="999"/>
                  </a:cubicBezTo>
                  <a:cubicBezTo>
                    <a:pt x="4482" y="943"/>
                    <a:pt x="3869" y="620"/>
                    <a:pt x="2928" y="129"/>
                  </a:cubicBezTo>
                  <a:cubicBezTo>
                    <a:pt x="2841" y="91"/>
                    <a:pt x="2722" y="0"/>
                    <a:pt x="254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359" name="Google Shape;2359;p24"/>
            <p:cNvSpPr/>
            <p:nvPr/>
          </p:nvSpPr>
          <p:spPr>
            <a:xfrm>
              <a:off x="1601850" y="4250425"/>
              <a:ext cx="118875" cy="57450"/>
            </a:xfrm>
            <a:custGeom>
              <a:avLst/>
              <a:gdLst/>
              <a:ahLst/>
              <a:cxnLst/>
              <a:rect l="l" t="t" r="r" b="b"/>
              <a:pathLst>
                <a:path w="4755" h="2298" extrusionOk="0">
                  <a:moveTo>
                    <a:pt x="186" y="0"/>
                  </a:moveTo>
                  <a:cubicBezTo>
                    <a:pt x="93" y="0"/>
                    <a:pt x="34" y="22"/>
                    <a:pt x="20" y="65"/>
                  </a:cubicBezTo>
                  <a:cubicBezTo>
                    <a:pt x="0" y="118"/>
                    <a:pt x="253" y="267"/>
                    <a:pt x="638" y="489"/>
                  </a:cubicBezTo>
                  <a:cubicBezTo>
                    <a:pt x="828" y="598"/>
                    <a:pt x="1026" y="775"/>
                    <a:pt x="1267" y="904"/>
                  </a:cubicBezTo>
                  <a:cubicBezTo>
                    <a:pt x="1475" y="1013"/>
                    <a:pt x="1706" y="1112"/>
                    <a:pt x="1935" y="1225"/>
                  </a:cubicBezTo>
                  <a:cubicBezTo>
                    <a:pt x="2154" y="1334"/>
                    <a:pt x="2409" y="1381"/>
                    <a:pt x="2631" y="1484"/>
                  </a:cubicBezTo>
                  <a:cubicBezTo>
                    <a:pt x="2863" y="1593"/>
                    <a:pt x="3085" y="1709"/>
                    <a:pt x="3301" y="1803"/>
                  </a:cubicBezTo>
                  <a:cubicBezTo>
                    <a:pt x="3551" y="1912"/>
                    <a:pt x="3786" y="2010"/>
                    <a:pt x="3989" y="2087"/>
                  </a:cubicBezTo>
                  <a:cubicBezTo>
                    <a:pt x="4314" y="2208"/>
                    <a:pt x="4550" y="2297"/>
                    <a:pt x="4658" y="2297"/>
                  </a:cubicBezTo>
                  <a:cubicBezTo>
                    <a:pt x="4689" y="2297"/>
                    <a:pt x="4710" y="2290"/>
                    <a:pt x="4718" y="2274"/>
                  </a:cubicBezTo>
                  <a:cubicBezTo>
                    <a:pt x="4755" y="2203"/>
                    <a:pt x="4525" y="2016"/>
                    <a:pt x="4142" y="1779"/>
                  </a:cubicBezTo>
                  <a:cubicBezTo>
                    <a:pt x="3956" y="1663"/>
                    <a:pt x="3741" y="1525"/>
                    <a:pt x="3500" y="1394"/>
                  </a:cubicBezTo>
                  <a:cubicBezTo>
                    <a:pt x="3291" y="1280"/>
                    <a:pt x="3057" y="1186"/>
                    <a:pt x="2826" y="1070"/>
                  </a:cubicBezTo>
                  <a:cubicBezTo>
                    <a:pt x="2605" y="958"/>
                    <a:pt x="2374" y="857"/>
                    <a:pt x="2150" y="752"/>
                  </a:cubicBezTo>
                  <a:cubicBezTo>
                    <a:pt x="1916" y="643"/>
                    <a:pt x="1706" y="496"/>
                    <a:pt x="1486" y="405"/>
                  </a:cubicBezTo>
                  <a:cubicBezTo>
                    <a:pt x="1233" y="297"/>
                    <a:pt x="996" y="204"/>
                    <a:pt x="790" y="133"/>
                  </a:cubicBezTo>
                  <a:cubicBezTo>
                    <a:pt x="535" y="46"/>
                    <a:pt x="323" y="0"/>
                    <a:pt x="1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360" name="Google Shape;2360;p24"/>
            <p:cNvSpPr/>
            <p:nvPr/>
          </p:nvSpPr>
          <p:spPr>
            <a:xfrm>
              <a:off x="1617450" y="4274425"/>
              <a:ext cx="96175" cy="29850"/>
            </a:xfrm>
            <a:custGeom>
              <a:avLst/>
              <a:gdLst/>
              <a:ahLst/>
              <a:cxnLst/>
              <a:rect l="l" t="t" r="r" b="b"/>
              <a:pathLst>
                <a:path w="3847" h="1194" extrusionOk="0">
                  <a:moveTo>
                    <a:pt x="117" y="1"/>
                  </a:moveTo>
                  <a:cubicBezTo>
                    <a:pt x="69" y="1"/>
                    <a:pt x="39" y="11"/>
                    <a:pt x="29" y="36"/>
                  </a:cubicBezTo>
                  <a:cubicBezTo>
                    <a:pt x="1" y="111"/>
                    <a:pt x="182" y="259"/>
                    <a:pt x="490" y="419"/>
                  </a:cubicBezTo>
                  <a:cubicBezTo>
                    <a:pt x="639" y="497"/>
                    <a:pt x="813" y="591"/>
                    <a:pt x="1011" y="669"/>
                  </a:cubicBezTo>
                  <a:cubicBezTo>
                    <a:pt x="1181" y="737"/>
                    <a:pt x="1372" y="776"/>
                    <a:pt x="1560" y="836"/>
                  </a:cubicBezTo>
                  <a:cubicBezTo>
                    <a:pt x="1743" y="894"/>
                    <a:pt x="1932" y="935"/>
                    <a:pt x="2118" y="978"/>
                  </a:cubicBezTo>
                  <a:cubicBezTo>
                    <a:pt x="2310" y="1023"/>
                    <a:pt x="2490" y="1109"/>
                    <a:pt x="2671" y="1136"/>
                  </a:cubicBezTo>
                  <a:cubicBezTo>
                    <a:pt x="2862" y="1166"/>
                    <a:pt x="3053" y="1185"/>
                    <a:pt x="3246" y="1192"/>
                  </a:cubicBezTo>
                  <a:cubicBezTo>
                    <a:pt x="3269" y="1193"/>
                    <a:pt x="3291" y="1193"/>
                    <a:pt x="3313" y="1193"/>
                  </a:cubicBezTo>
                  <a:cubicBezTo>
                    <a:pt x="3626" y="1193"/>
                    <a:pt x="3833" y="1121"/>
                    <a:pt x="3841" y="1016"/>
                  </a:cubicBezTo>
                  <a:cubicBezTo>
                    <a:pt x="3846" y="959"/>
                    <a:pt x="3631" y="905"/>
                    <a:pt x="3306" y="811"/>
                  </a:cubicBezTo>
                  <a:cubicBezTo>
                    <a:pt x="3148" y="766"/>
                    <a:pt x="2975" y="655"/>
                    <a:pt x="2777" y="602"/>
                  </a:cubicBezTo>
                  <a:lnTo>
                    <a:pt x="2235" y="474"/>
                  </a:lnTo>
                  <a:cubicBezTo>
                    <a:pt x="2058" y="426"/>
                    <a:pt x="1859" y="443"/>
                    <a:pt x="1679" y="395"/>
                  </a:cubicBezTo>
                  <a:lnTo>
                    <a:pt x="1144" y="234"/>
                  </a:lnTo>
                  <a:lnTo>
                    <a:pt x="601" y="95"/>
                  </a:lnTo>
                  <a:cubicBezTo>
                    <a:pt x="381" y="43"/>
                    <a:pt x="213" y="1"/>
                    <a:pt x="1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361" name="Google Shape;2361;p24"/>
            <p:cNvSpPr/>
            <p:nvPr/>
          </p:nvSpPr>
          <p:spPr>
            <a:xfrm>
              <a:off x="1595725" y="4281275"/>
              <a:ext cx="204250" cy="142650"/>
            </a:xfrm>
            <a:custGeom>
              <a:avLst/>
              <a:gdLst/>
              <a:ahLst/>
              <a:cxnLst/>
              <a:rect l="l" t="t" r="r" b="b"/>
              <a:pathLst>
                <a:path w="8170" h="5706" extrusionOk="0">
                  <a:moveTo>
                    <a:pt x="177" y="1"/>
                  </a:moveTo>
                  <a:cubicBezTo>
                    <a:pt x="176" y="1"/>
                    <a:pt x="174" y="1"/>
                    <a:pt x="173" y="1"/>
                  </a:cubicBezTo>
                  <a:cubicBezTo>
                    <a:pt x="173" y="1"/>
                    <a:pt x="173" y="1"/>
                    <a:pt x="172" y="1"/>
                  </a:cubicBezTo>
                  <a:cubicBezTo>
                    <a:pt x="133" y="1"/>
                    <a:pt x="0" y="650"/>
                    <a:pt x="413" y="1499"/>
                  </a:cubicBezTo>
                  <a:cubicBezTo>
                    <a:pt x="605" y="1911"/>
                    <a:pt x="881" y="2379"/>
                    <a:pt x="1288" y="2784"/>
                  </a:cubicBezTo>
                  <a:cubicBezTo>
                    <a:pt x="1643" y="3128"/>
                    <a:pt x="2062" y="3443"/>
                    <a:pt x="2505" y="3726"/>
                  </a:cubicBezTo>
                  <a:cubicBezTo>
                    <a:pt x="2928" y="4003"/>
                    <a:pt x="3405" y="4199"/>
                    <a:pt x="3851" y="4425"/>
                  </a:cubicBezTo>
                  <a:cubicBezTo>
                    <a:pt x="4316" y="4660"/>
                    <a:pt x="4779" y="4877"/>
                    <a:pt x="5229" y="5044"/>
                  </a:cubicBezTo>
                  <a:cubicBezTo>
                    <a:pt x="5701" y="5220"/>
                    <a:pt x="6183" y="5367"/>
                    <a:pt x="6674" y="5485"/>
                  </a:cubicBezTo>
                  <a:cubicBezTo>
                    <a:pt x="7313" y="5634"/>
                    <a:pt x="7796" y="5705"/>
                    <a:pt x="8019" y="5705"/>
                  </a:cubicBezTo>
                  <a:cubicBezTo>
                    <a:pt x="8104" y="5705"/>
                    <a:pt x="8151" y="5695"/>
                    <a:pt x="8154" y="5674"/>
                  </a:cubicBezTo>
                  <a:cubicBezTo>
                    <a:pt x="8169" y="5590"/>
                    <a:pt x="7605" y="5438"/>
                    <a:pt x="6764" y="5153"/>
                  </a:cubicBezTo>
                  <a:cubicBezTo>
                    <a:pt x="6356" y="5013"/>
                    <a:pt x="5889" y="4830"/>
                    <a:pt x="5391" y="4619"/>
                  </a:cubicBezTo>
                  <a:cubicBezTo>
                    <a:pt x="4962" y="4438"/>
                    <a:pt x="4502" y="4250"/>
                    <a:pt x="4054" y="4014"/>
                  </a:cubicBezTo>
                  <a:cubicBezTo>
                    <a:pt x="3623" y="3789"/>
                    <a:pt x="3188" y="3548"/>
                    <a:pt x="2779" y="3286"/>
                  </a:cubicBezTo>
                  <a:cubicBezTo>
                    <a:pt x="2353" y="3019"/>
                    <a:pt x="1994" y="2685"/>
                    <a:pt x="1658" y="2384"/>
                  </a:cubicBezTo>
                  <a:cubicBezTo>
                    <a:pt x="1271" y="2029"/>
                    <a:pt x="957" y="1660"/>
                    <a:pt x="750" y="1309"/>
                  </a:cubicBezTo>
                  <a:cubicBezTo>
                    <a:pt x="308" y="593"/>
                    <a:pt x="304" y="1"/>
                    <a:pt x="1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362" name="Google Shape;2362;p24"/>
            <p:cNvSpPr/>
            <p:nvPr/>
          </p:nvSpPr>
          <p:spPr>
            <a:xfrm>
              <a:off x="1731925" y="3838775"/>
              <a:ext cx="202875" cy="729125"/>
            </a:xfrm>
            <a:custGeom>
              <a:avLst/>
              <a:gdLst/>
              <a:ahLst/>
              <a:cxnLst/>
              <a:rect l="l" t="t" r="r" b="b"/>
              <a:pathLst>
                <a:path w="8115" h="29165" extrusionOk="0">
                  <a:moveTo>
                    <a:pt x="1842" y="0"/>
                  </a:moveTo>
                  <a:cubicBezTo>
                    <a:pt x="1795" y="0"/>
                    <a:pt x="1706" y="122"/>
                    <a:pt x="1590" y="316"/>
                  </a:cubicBezTo>
                  <a:cubicBezTo>
                    <a:pt x="1448" y="593"/>
                    <a:pt x="1327" y="880"/>
                    <a:pt x="1226" y="1173"/>
                  </a:cubicBezTo>
                  <a:cubicBezTo>
                    <a:pt x="1417" y="557"/>
                    <a:pt x="1646" y="110"/>
                    <a:pt x="1608" y="87"/>
                  </a:cubicBezTo>
                  <a:lnTo>
                    <a:pt x="1608" y="87"/>
                  </a:lnTo>
                  <a:cubicBezTo>
                    <a:pt x="1608" y="87"/>
                    <a:pt x="1552" y="173"/>
                    <a:pt x="1468" y="335"/>
                  </a:cubicBezTo>
                  <a:cubicBezTo>
                    <a:pt x="1400" y="501"/>
                    <a:pt x="1280" y="736"/>
                    <a:pt x="1184" y="1037"/>
                  </a:cubicBezTo>
                  <a:cubicBezTo>
                    <a:pt x="970" y="1631"/>
                    <a:pt x="753" y="2463"/>
                    <a:pt x="589" y="3368"/>
                  </a:cubicBezTo>
                  <a:cubicBezTo>
                    <a:pt x="255" y="5179"/>
                    <a:pt x="149" y="7273"/>
                    <a:pt x="127" y="8309"/>
                  </a:cubicBezTo>
                  <a:cubicBezTo>
                    <a:pt x="0" y="13091"/>
                    <a:pt x="649" y="16891"/>
                    <a:pt x="1576" y="19763"/>
                  </a:cubicBezTo>
                  <a:cubicBezTo>
                    <a:pt x="2438" y="22365"/>
                    <a:pt x="3474" y="24218"/>
                    <a:pt x="4394" y="25532"/>
                  </a:cubicBezTo>
                  <a:cubicBezTo>
                    <a:pt x="4600" y="25840"/>
                    <a:pt x="4822" y="26138"/>
                    <a:pt x="5058" y="26426"/>
                  </a:cubicBezTo>
                  <a:cubicBezTo>
                    <a:pt x="5269" y="26696"/>
                    <a:pt x="5465" y="26940"/>
                    <a:pt x="5664" y="27149"/>
                  </a:cubicBezTo>
                  <a:lnTo>
                    <a:pt x="6196" y="27728"/>
                  </a:lnTo>
                  <a:lnTo>
                    <a:pt x="6665" y="28168"/>
                  </a:lnTo>
                  <a:lnTo>
                    <a:pt x="7042" y="28517"/>
                  </a:lnTo>
                  <a:lnTo>
                    <a:pt x="7357" y="28762"/>
                  </a:lnTo>
                  <a:cubicBezTo>
                    <a:pt x="7542" y="28903"/>
                    <a:pt x="7676" y="28998"/>
                    <a:pt x="7774" y="29061"/>
                  </a:cubicBezTo>
                  <a:cubicBezTo>
                    <a:pt x="7894" y="29137"/>
                    <a:pt x="7961" y="29164"/>
                    <a:pt x="8003" y="29164"/>
                  </a:cubicBezTo>
                  <a:cubicBezTo>
                    <a:pt x="8030" y="29164"/>
                    <a:pt x="8046" y="29153"/>
                    <a:pt x="8059" y="29136"/>
                  </a:cubicBezTo>
                  <a:cubicBezTo>
                    <a:pt x="8115" y="29068"/>
                    <a:pt x="7150" y="28349"/>
                    <a:pt x="5908" y="26905"/>
                  </a:cubicBezTo>
                  <a:cubicBezTo>
                    <a:pt x="4653" y="25476"/>
                    <a:pt x="3250" y="23221"/>
                    <a:pt x="2252" y="20522"/>
                  </a:cubicBezTo>
                  <a:cubicBezTo>
                    <a:pt x="1073" y="17370"/>
                    <a:pt x="392" y="13644"/>
                    <a:pt x="304" y="10261"/>
                  </a:cubicBezTo>
                  <a:cubicBezTo>
                    <a:pt x="216" y="7367"/>
                    <a:pt x="487" y="4747"/>
                    <a:pt x="888" y="2898"/>
                  </a:cubicBezTo>
                  <a:cubicBezTo>
                    <a:pt x="1085" y="1972"/>
                    <a:pt x="1317" y="1241"/>
                    <a:pt x="1512" y="751"/>
                  </a:cubicBezTo>
                  <a:cubicBezTo>
                    <a:pt x="1704" y="259"/>
                    <a:pt x="1872" y="15"/>
                    <a:pt x="1854" y="4"/>
                  </a:cubicBezTo>
                  <a:cubicBezTo>
                    <a:pt x="1850" y="1"/>
                    <a:pt x="1846" y="0"/>
                    <a:pt x="18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363" name="Google Shape;2363;p24"/>
            <p:cNvSpPr/>
            <p:nvPr/>
          </p:nvSpPr>
          <p:spPr>
            <a:xfrm>
              <a:off x="1833950" y="4320625"/>
              <a:ext cx="61500" cy="85725"/>
            </a:xfrm>
            <a:custGeom>
              <a:avLst/>
              <a:gdLst/>
              <a:ahLst/>
              <a:cxnLst/>
              <a:rect l="l" t="t" r="r" b="b"/>
              <a:pathLst>
                <a:path w="2460" h="3429" extrusionOk="0">
                  <a:moveTo>
                    <a:pt x="2386" y="1"/>
                  </a:moveTo>
                  <a:cubicBezTo>
                    <a:pt x="2347" y="1"/>
                    <a:pt x="2246" y="214"/>
                    <a:pt x="2087" y="529"/>
                  </a:cubicBezTo>
                  <a:cubicBezTo>
                    <a:pt x="2008" y="687"/>
                    <a:pt x="1879" y="855"/>
                    <a:pt x="1778" y="1049"/>
                  </a:cubicBezTo>
                  <a:cubicBezTo>
                    <a:pt x="1691" y="1220"/>
                    <a:pt x="1605" y="1401"/>
                    <a:pt x="1501" y="1578"/>
                  </a:cubicBezTo>
                  <a:cubicBezTo>
                    <a:pt x="1403" y="1747"/>
                    <a:pt x="1336" y="1941"/>
                    <a:pt x="1223" y="2103"/>
                  </a:cubicBezTo>
                  <a:cubicBezTo>
                    <a:pt x="1107" y="2271"/>
                    <a:pt x="978" y="2423"/>
                    <a:pt x="858" y="2567"/>
                  </a:cubicBezTo>
                  <a:cubicBezTo>
                    <a:pt x="731" y="2717"/>
                    <a:pt x="596" y="2860"/>
                    <a:pt x="454" y="2996"/>
                  </a:cubicBezTo>
                  <a:cubicBezTo>
                    <a:pt x="200" y="3243"/>
                    <a:pt x="1" y="3367"/>
                    <a:pt x="31" y="3416"/>
                  </a:cubicBezTo>
                  <a:cubicBezTo>
                    <a:pt x="35" y="3424"/>
                    <a:pt x="47" y="3428"/>
                    <a:pt x="65" y="3428"/>
                  </a:cubicBezTo>
                  <a:cubicBezTo>
                    <a:pt x="146" y="3428"/>
                    <a:pt x="350" y="3347"/>
                    <a:pt x="603" y="3170"/>
                  </a:cubicBezTo>
                  <a:cubicBezTo>
                    <a:pt x="776" y="3052"/>
                    <a:pt x="938" y="2916"/>
                    <a:pt x="1086" y="2767"/>
                  </a:cubicBezTo>
                  <a:cubicBezTo>
                    <a:pt x="1225" y="2622"/>
                    <a:pt x="1349" y="2449"/>
                    <a:pt x="1475" y="2275"/>
                  </a:cubicBezTo>
                  <a:cubicBezTo>
                    <a:pt x="1597" y="2106"/>
                    <a:pt x="1706" y="1929"/>
                    <a:pt x="1805" y="1745"/>
                  </a:cubicBezTo>
                  <a:cubicBezTo>
                    <a:pt x="1909" y="1558"/>
                    <a:pt x="2030" y="1383"/>
                    <a:pt x="2109" y="1204"/>
                  </a:cubicBezTo>
                  <a:cubicBezTo>
                    <a:pt x="2199" y="994"/>
                    <a:pt x="2273" y="796"/>
                    <a:pt x="2327" y="626"/>
                  </a:cubicBezTo>
                  <a:cubicBezTo>
                    <a:pt x="2441" y="270"/>
                    <a:pt x="2460" y="23"/>
                    <a:pt x="2389" y="1"/>
                  </a:cubicBezTo>
                  <a:cubicBezTo>
                    <a:pt x="2388" y="1"/>
                    <a:pt x="2387" y="1"/>
                    <a:pt x="23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364" name="Google Shape;2364;p24"/>
            <p:cNvSpPr/>
            <p:nvPr/>
          </p:nvSpPr>
          <p:spPr>
            <a:xfrm>
              <a:off x="1798175" y="4327575"/>
              <a:ext cx="14200" cy="11250"/>
            </a:xfrm>
            <a:custGeom>
              <a:avLst/>
              <a:gdLst/>
              <a:ahLst/>
              <a:cxnLst/>
              <a:rect l="l" t="t" r="r" b="b"/>
              <a:pathLst>
                <a:path w="568" h="450" extrusionOk="0">
                  <a:moveTo>
                    <a:pt x="322" y="0"/>
                  </a:moveTo>
                  <a:cubicBezTo>
                    <a:pt x="316" y="0"/>
                    <a:pt x="310" y="1"/>
                    <a:pt x="304" y="3"/>
                  </a:cubicBezTo>
                  <a:cubicBezTo>
                    <a:pt x="274" y="12"/>
                    <a:pt x="247" y="35"/>
                    <a:pt x="217" y="50"/>
                  </a:cubicBezTo>
                  <a:cubicBezTo>
                    <a:pt x="187" y="67"/>
                    <a:pt x="188" y="121"/>
                    <a:pt x="161" y="142"/>
                  </a:cubicBezTo>
                  <a:cubicBezTo>
                    <a:pt x="135" y="162"/>
                    <a:pt x="105" y="177"/>
                    <a:pt x="86" y="202"/>
                  </a:cubicBezTo>
                  <a:cubicBezTo>
                    <a:pt x="64" y="226"/>
                    <a:pt x="47" y="255"/>
                    <a:pt x="33" y="286"/>
                  </a:cubicBezTo>
                  <a:cubicBezTo>
                    <a:pt x="11" y="343"/>
                    <a:pt x="0" y="382"/>
                    <a:pt x="43" y="416"/>
                  </a:cubicBezTo>
                  <a:cubicBezTo>
                    <a:pt x="71" y="440"/>
                    <a:pt x="108" y="449"/>
                    <a:pt x="147" y="449"/>
                  </a:cubicBezTo>
                  <a:cubicBezTo>
                    <a:pt x="164" y="449"/>
                    <a:pt x="181" y="448"/>
                    <a:pt x="198" y="444"/>
                  </a:cubicBezTo>
                  <a:cubicBezTo>
                    <a:pt x="229" y="442"/>
                    <a:pt x="259" y="436"/>
                    <a:pt x="289" y="428"/>
                  </a:cubicBezTo>
                  <a:cubicBezTo>
                    <a:pt x="312" y="418"/>
                    <a:pt x="326" y="395"/>
                    <a:pt x="349" y="383"/>
                  </a:cubicBezTo>
                  <a:cubicBezTo>
                    <a:pt x="371" y="369"/>
                    <a:pt x="390" y="354"/>
                    <a:pt x="411" y="339"/>
                  </a:cubicBezTo>
                  <a:cubicBezTo>
                    <a:pt x="431" y="324"/>
                    <a:pt x="468" y="335"/>
                    <a:pt x="486" y="319"/>
                  </a:cubicBezTo>
                  <a:cubicBezTo>
                    <a:pt x="505" y="300"/>
                    <a:pt x="522" y="278"/>
                    <a:pt x="536" y="255"/>
                  </a:cubicBezTo>
                  <a:cubicBezTo>
                    <a:pt x="563" y="206"/>
                    <a:pt x="567" y="129"/>
                    <a:pt x="540" y="60"/>
                  </a:cubicBezTo>
                  <a:cubicBezTo>
                    <a:pt x="528" y="28"/>
                    <a:pt x="495" y="22"/>
                    <a:pt x="442" y="22"/>
                  </a:cubicBezTo>
                  <a:cubicBezTo>
                    <a:pt x="437" y="22"/>
                    <a:pt x="431" y="22"/>
                    <a:pt x="424" y="22"/>
                  </a:cubicBezTo>
                  <a:cubicBezTo>
                    <a:pt x="399" y="22"/>
                    <a:pt x="357" y="0"/>
                    <a:pt x="3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365" name="Google Shape;2365;p24"/>
            <p:cNvSpPr/>
            <p:nvPr/>
          </p:nvSpPr>
          <p:spPr>
            <a:xfrm>
              <a:off x="1775450" y="4160950"/>
              <a:ext cx="14900" cy="25300"/>
            </a:xfrm>
            <a:custGeom>
              <a:avLst/>
              <a:gdLst/>
              <a:ahLst/>
              <a:cxnLst/>
              <a:rect l="l" t="t" r="r" b="b"/>
              <a:pathLst>
                <a:path w="596" h="1012" extrusionOk="0">
                  <a:moveTo>
                    <a:pt x="474" y="1"/>
                  </a:moveTo>
                  <a:cubicBezTo>
                    <a:pt x="441" y="1"/>
                    <a:pt x="403" y="47"/>
                    <a:pt x="350" y="114"/>
                  </a:cubicBezTo>
                  <a:cubicBezTo>
                    <a:pt x="322" y="151"/>
                    <a:pt x="252" y="179"/>
                    <a:pt x="222" y="228"/>
                  </a:cubicBezTo>
                  <a:cubicBezTo>
                    <a:pt x="196" y="272"/>
                    <a:pt x="180" y="324"/>
                    <a:pt x="156" y="370"/>
                  </a:cubicBezTo>
                  <a:cubicBezTo>
                    <a:pt x="131" y="416"/>
                    <a:pt x="153" y="481"/>
                    <a:pt x="131" y="530"/>
                  </a:cubicBezTo>
                  <a:cubicBezTo>
                    <a:pt x="109" y="580"/>
                    <a:pt x="82" y="625"/>
                    <a:pt x="66" y="673"/>
                  </a:cubicBezTo>
                  <a:cubicBezTo>
                    <a:pt x="49" y="722"/>
                    <a:pt x="36" y="774"/>
                    <a:pt x="26" y="825"/>
                  </a:cubicBezTo>
                  <a:cubicBezTo>
                    <a:pt x="10" y="921"/>
                    <a:pt x="0" y="984"/>
                    <a:pt x="51" y="1005"/>
                  </a:cubicBezTo>
                  <a:cubicBezTo>
                    <a:pt x="60" y="1009"/>
                    <a:pt x="70" y="1011"/>
                    <a:pt x="80" y="1011"/>
                  </a:cubicBezTo>
                  <a:cubicBezTo>
                    <a:pt x="125" y="1011"/>
                    <a:pt x="180" y="975"/>
                    <a:pt x="236" y="917"/>
                  </a:cubicBezTo>
                  <a:cubicBezTo>
                    <a:pt x="275" y="879"/>
                    <a:pt x="312" y="838"/>
                    <a:pt x="344" y="793"/>
                  </a:cubicBezTo>
                  <a:cubicBezTo>
                    <a:pt x="372" y="752"/>
                    <a:pt x="386" y="697"/>
                    <a:pt x="412" y="651"/>
                  </a:cubicBezTo>
                  <a:cubicBezTo>
                    <a:pt x="436" y="606"/>
                    <a:pt x="451" y="557"/>
                    <a:pt x="473" y="508"/>
                  </a:cubicBezTo>
                  <a:cubicBezTo>
                    <a:pt x="495" y="457"/>
                    <a:pt x="543" y="421"/>
                    <a:pt x="556" y="373"/>
                  </a:cubicBezTo>
                  <a:cubicBezTo>
                    <a:pt x="571" y="321"/>
                    <a:pt x="582" y="268"/>
                    <a:pt x="588" y="215"/>
                  </a:cubicBezTo>
                  <a:cubicBezTo>
                    <a:pt x="596" y="115"/>
                    <a:pt x="556" y="31"/>
                    <a:pt x="487" y="3"/>
                  </a:cubicBezTo>
                  <a:cubicBezTo>
                    <a:pt x="482" y="2"/>
                    <a:pt x="478" y="1"/>
                    <a:pt x="4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366" name="Google Shape;2366;p24"/>
            <p:cNvSpPr/>
            <p:nvPr/>
          </p:nvSpPr>
          <p:spPr>
            <a:xfrm>
              <a:off x="1736325" y="4011300"/>
              <a:ext cx="85175" cy="168675"/>
            </a:xfrm>
            <a:custGeom>
              <a:avLst/>
              <a:gdLst/>
              <a:ahLst/>
              <a:cxnLst/>
              <a:rect l="l" t="t" r="r" b="b"/>
              <a:pathLst>
                <a:path w="3407" h="6747" extrusionOk="0">
                  <a:moveTo>
                    <a:pt x="3336" y="1"/>
                  </a:moveTo>
                  <a:cubicBezTo>
                    <a:pt x="3294" y="1"/>
                    <a:pt x="3017" y="316"/>
                    <a:pt x="2638" y="823"/>
                  </a:cubicBezTo>
                  <a:cubicBezTo>
                    <a:pt x="2450" y="1078"/>
                    <a:pt x="2202" y="1359"/>
                    <a:pt x="1989" y="1700"/>
                  </a:cubicBezTo>
                  <a:cubicBezTo>
                    <a:pt x="1802" y="1991"/>
                    <a:pt x="1628" y="2317"/>
                    <a:pt x="1449" y="2647"/>
                  </a:cubicBezTo>
                  <a:cubicBezTo>
                    <a:pt x="1277" y="2966"/>
                    <a:pt x="1156" y="3316"/>
                    <a:pt x="1008" y="3646"/>
                  </a:cubicBezTo>
                  <a:cubicBezTo>
                    <a:pt x="855" y="3990"/>
                    <a:pt x="705" y="4325"/>
                    <a:pt x="588" y="4651"/>
                  </a:cubicBezTo>
                  <a:cubicBezTo>
                    <a:pt x="447" y="5026"/>
                    <a:pt x="338" y="5380"/>
                    <a:pt x="252" y="5687"/>
                  </a:cubicBezTo>
                  <a:cubicBezTo>
                    <a:pt x="81" y="6317"/>
                    <a:pt x="0" y="6734"/>
                    <a:pt x="49" y="6746"/>
                  </a:cubicBezTo>
                  <a:cubicBezTo>
                    <a:pt x="50" y="6746"/>
                    <a:pt x="51" y="6746"/>
                    <a:pt x="52" y="6746"/>
                  </a:cubicBezTo>
                  <a:cubicBezTo>
                    <a:pt x="109" y="6746"/>
                    <a:pt x="249" y="6350"/>
                    <a:pt x="472" y="5755"/>
                  </a:cubicBezTo>
                  <a:cubicBezTo>
                    <a:pt x="582" y="5461"/>
                    <a:pt x="719" y="5121"/>
                    <a:pt x="873" y="4757"/>
                  </a:cubicBezTo>
                  <a:cubicBezTo>
                    <a:pt x="1001" y="4442"/>
                    <a:pt x="1133" y="4104"/>
                    <a:pt x="1288" y="3769"/>
                  </a:cubicBezTo>
                  <a:cubicBezTo>
                    <a:pt x="1438" y="3447"/>
                    <a:pt x="1592" y="3120"/>
                    <a:pt x="1757" y="2805"/>
                  </a:cubicBezTo>
                  <a:cubicBezTo>
                    <a:pt x="1930" y="2478"/>
                    <a:pt x="2132" y="2176"/>
                    <a:pt x="2304" y="1882"/>
                  </a:cubicBezTo>
                  <a:cubicBezTo>
                    <a:pt x="2499" y="1540"/>
                    <a:pt x="2692" y="1230"/>
                    <a:pt x="2856" y="962"/>
                  </a:cubicBezTo>
                  <a:cubicBezTo>
                    <a:pt x="3197" y="410"/>
                    <a:pt x="3407" y="40"/>
                    <a:pt x="3339" y="1"/>
                  </a:cubicBezTo>
                  <a:cubicBezTo>
                    <a:pt x="3338" y="1"/>
                    <a:pt x="3337" y="1"/>
                    <a:pt x="33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367" name="Google Shape;2367;p24"/>
            <p:cNvSpPr/>
            <p:nvPr/>
          </p:nvSpPr>
          <p:spPr>
            <a:xfrm>
              <a:off x="1777275" y="4145075"/>
              <a:ext cx="79700" cy="165300"/>
            </a:xfrm>
            <a:custGeom>
              <a:avLst/>
              <a:gdLst/>
              <a:ahLst/>
              <a:cxnLst/>
              <a:rect l="l" t="t" r="r" b="b"/>
              <a:pathLst>
                <a:path w="3188" h="6612" extrusionOk="0">
                  <a:moveTo>
                    <a:pt x="3113" y="0"/>
                  </a:moveTo>
                  <a:cubicBezTo>
                    <a:pt x="3074" y="0"/>
                    <a:pt x="2938" y="388"/>
                    <a:pt x="2728" y="977"/>
                  </a:cubicBezTo>
                  <a:cubicBezTo>
                    <a:pt x="2623" y="1264"/>
                    <a:pt x="2468" y="1590"/>
                    <a:pt x="2334" y="1950"/>
                  </a:cubicBezTo>
                  <a:cubicBezTo>
                    <a:pt x="2220" y="2263"/>
                    <a:pt x="2104" y="2597"/>
                    <a:pt x="1970" y="2931"/>
                  </a:cubicBezTo>
                  <a:cubicBezTo>
                    <a:pt x="1842" y="3252"/>
                    <a:pt x="1745" y="3594"/>
                    <a:pt x="1602" y="3909"/>
                  </a:cubicBezTo>
                  <a:cubicBezTo>
                    <a:pt x="1450" y="4233"/>
                    <a:pt x="1287" y="4546"/>
                    <a:pt x="1129" y="4835"/>
                  </a:cubicBezTo>
                  <a:cubicBezTo>
                    <a:pt x="949" y="5175"/>
                    <a:pt x="764" y="5475"/>
                    <a:pt x="602" y="5732"/>
                  </a:cubicBezTo>
                  <a:cubicBezTo>
                    <a:pt x="265" y="6260"/>
                    <a:pt x="1" y="6571"/>
                    <a:pt x="46" y="6609"/>
                  </a:cubicBezTo>
                  <a:cubicBezTo>
                    <a:pt x="48" y="6611"/>
                    <a:pt x="50" y="6612"/>
                    <a:pt x="54" y="6612"/>
                  </a:cubicBezTo>
                  <a:cubicBezTo>
                    <a:pt x="115" y="6612"/>
                    <a:pt x="419" y="6342"/>
                    <a:pt x="791" y="5862"/>
                  </a:cubicBezTo>
                  <a:cubicBezTo>
                    <a:pt x="981" y="5615"/>
                    <a:pt x="1198" y="5321"/>
                    <a:pt x="1395" y="4981"/>
                  </a:cubicBezTo>
                  <a:cubicBezTo>
                    <a:pt x="1571" y="4691"/>
                    <a:pt x="1721" y="4362"/>
                    <a:pt x="1880" y="4033"/>
                  </a:cubicBezTo>
                  <a:cubicBezTo>
                    <a:pt x="2032" y="3714"/>
                    <a:pt x="2168" y="3380"/>
                    <a:pt x="2295" y="3053"/>
                  </a:cubicBezTo>
                  <a:cubicBezTo>
                    <a:pt x="2427" y="2710"/>
                    <a:pt x="2577" y="2383"/>
                    <a:pt x="2679" y="2063"/>
                  </a:cubicBezTo>
                  <a:cubicBezTo>
                    <a:pt x="2801" y="1691"/>
                    <a:pt x="2899" y="1345"/>
                    <a:pt x="2978" y="1046"/>
                  </a:cubicBezTo>
                  <a:cubicBezTo>
                    <a:pt x="3137" y="426"/>
                    <a:pt x="3188" y="11"/>
                    <a:pt x="3114" y="1"/>
                  </a:cubicBezTo>
                  <a:cubicBezTo>
                    <a:pt x="3114" y="0"/>
                    <a:pt x="3114" y="0"/>
                    <a:pt x="31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368" name="Google Shape;2368;p24"/>
            <p:cNvSpPr/>
            <p:nvPr/>
          </p:nvSpPr>
          <p:spPr>
            <a:xfrm>
              <a:off x="1607875" y="4194450"/>
              <a:ext cx="160500" cy="95825"/>
            </a:xfrm>
            <a:custGeom>
              <a:avLst/>
              <a:gdLst/>
              <a:ahLst/>
              <a:cxnLst/>
              <a:rect l="l" t="t" r="r" b="b"/>
              <a:pathLst>
                <a:path w="6420" h="3833" extrusionOk="0">
                  <a:moveTo>
                    <a:pt x="47" y="1"/>
                  </a:moveTo>
                  <a:cubicBezTo>
                    <a:pt x="43" y="1"/>
                    <a:pt x="39" y="2"/>
                    <a:pt x="36" y="5"/>
                  </a:cubicBezTo>
                  <a:cubicBezTo>
                    <a:pt x="1" y="43"/>
                    <a:pt x="271" y="369"/>
                    <a:pt x="748" y="809"/>
                  </a:cubicBezTo>
                  <a:cubicBezTo>
                    <a:pt x="981" y="1022"/>
                    <a:pt x="1255" y="1270"/>
                    <a:pt x="1572" y="1511"/>
                  </a:cubicBezTo>
                  <a:cubicBezTo>
                    <a:pt x="1844" y="1724"/>
                    <a:pt x="2153" y="1920"/>
                    <a:pt x="2464" y="2126"/>
                  </a:cubicBezTo>
                  <a:cubicBezTo>
                    <a:pt x="2765" y="2322"/>
                    <a:pt x="3081" y="2506"/>
                    <a:pt x="3396" y="2679"/>
                  </a:cubicBezTo>
                  <a:cubicBezTo>
                    <a:pt x="3723" y="2859"/>
                    <a:pt x="4036" y="3055"/>
                    <a:pt x="4350" y="3196"/>
                  </a:cubicBezTo>
                  <a:cubicBezTo>
                    <a:pt x="4712" y="3363"/>
                    <a:pt x="5058" y="3497"/>
                    <a:pt x="5355" y="3602"/>
                  </a:cubicBezTo>
                  <a:cubicBezTo>
                    <a:pt x="5812" y="3758"/>
                    <a:pt x="6162" y="3832"/>
                    <a:pt x="6320" y="3832"/>
                  </a:cubicBezTo>
                  <a:cubicBezTo>
                    <a:pt x="6377" y="3832"/>
                    <a:pt x="6409" y="3823"/>
                    <a:pt x="6411" y="3804"/>
                  </a:cubicBezTo>
                  <a:cubicBezTo>
                    <a:pt x="6420" y="3763"/>
                    <a:pt x="6026" y="3620"/>
                    <a:pt x="5444" y="3359"/>
                  </a:cubicBezTo>
                  <a:cubicBezTo>
                    <a:pt x="5160" y="3230"/>
                    <a:pt x="4848" y="3042"/>
                    <a:pt x="4500" y="2865"/>
                  </a:cubicBezTo>
                  <a:cubicBezTo>
                    <a:pt x="4198" y="2716"/>
                    <a:pt x="3877" y="2554"/>
                    <a:pt x="3558" y="2375"/>
                  </a:cubicBezTo>
                  <a:cubicBezTo>
                    <a:pt x="3253" y="2201"/>
                    <a:pt x="2923" y="2056"/>
                    <a:pt x="2625" y="1867"/>
                  </a:cubicBezTo>
                  <a:cubicBezTo>
                    <a:pt x="2317" y="1668"/>
                    <a:pt x="2024" y="1462"/>
                    <a:pt x="1748" y="1264"/>
                  </a:cubicBezTo>
                  <a:cubicBezTo>
                    <a:pt x="1428" y="1041"/>
                    <a:pt x="1140" y="820"/>
                    <a:pt x="894" y="632"/>
                  </a:cubicBezTo>
                  <a:cubicBezTo>
                    <a:pt x="420" y="267"/>
                    <a:pt x="117" y="1"/>
                    <a:pt x="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369" name="Google Shape;2369;p24"/>
            <p:cNvSpPr/>
            <p:nvPr/>
          </p:nvSpPr>
          <p:spPr>
            <a:xfrm>
              <a:off x="1680500" y="3954525"/>
              <a:ext cx="57750" cy="92900"/>
            </a:xfrm>
            <a:custGeom>
              <a:avLst/>
              <a:gdLst/>
              <a:ahLst/>
              <a:cxnLst/>
              <a:rect l="l" t="t" r="r" b="b"/>
              <a:pathLst>
                <a:path w="2310" h="3716" extrusionOk="0">
                  <a:moveTo>
                    <a:pt x="57" y="0"/>
                  </a:moveTo>
                  <a:cubicBezTo>
                    <a:pt x="55" y="0"/>
                    <a:pt x="53" y="1"/>
                    <a:pt x="51" y="1"/>
                  </a:cubicBezTo>
                  <a:cubicBezTo>
                    <a:pt x="1" y="19"/>
                    <a:pt x="35" y="269"/>
                    <a:pt x="130" y="639"/>
                  </a:cubicBezTo>
                  <a:cubicBezTo>
                    <a:pt x="176" y="819"/>
                    <a:pt x="231" y="1031"/>
                    <a:pt x="309" y="1254"/>
                  </a:cubicBezTo>
                  <a:cubicBezTo>
                    <a:pt x="377" y="1446"/>
                    <a:pt x="472" y="1643"/>
                    <a:pt x="565" y="1844"/>
                  </a:cubicBezTo>
                  <a:cubicBezTo>
                    <a:pt x="656" y="2041"/>
                    <a:pt x="758" y="2231"/>
                    <a:pt x="873" y="2415"/>
                  </a:cubicBezTo>
                  <a:cubicBezTo>
                    <a:pt x="989" y="2606"/>
                    <a:pt x="1090" y="2805"/>
                    <a:pt x="1223" y="2966"/>
                  </a:cubicBezTo>
                  <a:cubicBezTo>
                    <a:pt x="1362" y="3137"/>
                    <a:pt x="1518" y="3292"/>
                    <a:pt x="1687" y="3432"/>
                  </a:cubicBezTo>
                  <a:cubicBezTo>
                    <a:pt x="1930" y="3628"/>
                    <a:pt x="2138" y="3716"/>
                    <a:pt x="2235" y="3716"/>
                  </a:cubicBezTo>
                  <a:cubicBezTo>
                    <a:pt x="2263" y="3716"/>
                    <a:pt x="2282" y="3708"/>
                    <a:pt x="2289" y="3694"/>
                  </a:cubicBezTo>
                  <a:cubicBezTo>
                    <a:pt x="2310" y="3659"/>
                    <a:pt x="2111" y="3516"/>
                    <a:pt x="1864" y="3243"/>
                  </a:cubicBezTo>
                  <a:cubicBezTo>
                    <a:pt x="1741" y="3108"/>
                    <a:pt x="1639" y="2921"/>
                    <a:pt x="1508" y="2740"/>
                  </a:cubicBezTo>
                  <a:cubicBezTo>
                    <a:pt x="1395" y="2583"/>
                    <a:pt x="1274" y="2415"/>
                    <a:pt x="1167" y="2233"/>
                  </a:cubicBezTo>
                  <a:cubicBezTo>
                    <a:pt x="1066" y="2058"/>
                    <a:pt x="929" y="1896"/>
                    <a:pt x="840" y="1709"/>
                  </a:cubicBezTo>
                  <a:cubicBezTo>
                    <a:pt x="746" y="1517"/>
                    <a:pt x="670" y="1321"/>
                    <a:pt x="591" y="1140"/>
                  </a:cubicBezTo>
                  <a:lnTo>
                    <a:pt x="345" y="562"/>
                  </a:lnTo>
                  <a:cubicBezTo>
                    <a:pt x="202" y="225"/>
                    <a:pt x="108" y="0"/>
                    <a:pt x="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370" name="Google Shape;2370;p24"/>
            <p:cNvSpPr/>
            <p:nvPr/>
          </p:nvSpPr>
          <p:spPr>
            <a:xfrm>
              <a:off x="1745700" y="3871225"/>
              <a:ext cx="54475" cy="86375"/>
            </a:xfrm>
            <a:custGeom>
              <a:avLst/>
              <a:gdLst/>
              <a:ahLst/>
              <a:cxnLst/>
              <a:rect l="l" t="t" r="r" b="b"/>
              <a:pathLst>
                <a:path w="2179" h="3455" extrusionOk="0">
                  <a:moveTo>
                    <a:pt x="2104" y="0"/>
                  </a:moveTo>
                  <a:cubicBezTo>
                    <a:pt x="2065" y="0"/>
                    <a:pt x="1976" y="206"/>
                    <a:pt x="1824" y="506"/>
                  </a:cubicBezTo>
                  <a:cubicBezTo>
                    <a:pt x="1748" y="658"/>
                    <a:pt x="1622" y="814"/>
                    <a:pt x="1521" y="998"/>
                  </a:cubicBezTo>
                  <a:cubicBezTo>
                    <a:pt x="1437" y="1159"/>
                    <a:pt x="1351" y="1331"/>
                    <a:pt x="1253" y="1501"/>
                  </a:cubicBezTo>
                  <a:cubicBezTo>
                    <a:pt x="1157" y="1664"/>
                    <a:pt x="1096" y="1852"/>
                    <a:pt x="994" y="2013"/>
                  </a:cubicBezTo>
                  <a:cubicBezTo>
                    <a:pt x="887" y="2178"/>
                    <a:pt x="774" y="2336"/>
                    <a:pt x="671" y="2484"/>
                  </a:cubicBezTo>
                  <a:lnTo>
                    <a:pt x="341" y="2954"/>
                  </a:lnTo>
                  <a:cubicBezTo>
                    <a:pt x="142" y="3237"/>
                    <a:pt x="0" y="3411"/>
                    <a:pt x="41" y="3449"/>
                  </a:cubicBezTo>
                  <a:cubicBezTo>
                    <a:pt x="45" y="3453"/>
                    <a:pt x="51" y="3455"/>
                    <a:pt x="58" y="3455"/>
                  </a:cubicBezTo>
                  <a:cubicBezTo>
                    <a:pt x="120" y="3455"/>
                    <a:pt x="296" y="3323"/>
                    <a:pt x="519" y="3099"/>
                  </a:cubicBezTo>
                  <a:cubicBezTo>
                    <a:pt x="660" y="2960"/>
                    <a:pt x="792" y="2814"/>
                    <a:pt x="917" y="2661"/>
                  </a:cubicBezTo>
                  <a:cubicBezTo>
                    <a:pt x="1035" y="2514"/>
                    <a:pt x="1138" y="2344"/>
                    <a:pt x="1253" y="2175"/>
                  </a:cubicBezTo>
                  <a:cubicBezTo>
                    <a:pt x="1362" y="2013"/>
                    <a:pt x="1460" y="1838"/>
                    <a:pt x="1555" y="1668"/>
                  </a:cubicBezTo>
                  <a:cubicBezTo>
                    <a:pt x="1654" y="1491"/>
                    <a:pt x="1774" y="1327"/>
                    <a:pt x="1850" y="1154"/>
                  </a:cubicBezTo>
                  <a:cubicBezTo>
                    <a:pt x="1932" y="974"/>
                    <a:pt x="2003" y="790"/>
                    <a:pt x="2064" y="602"/>
                  </a:cubicBezTo>
                  <a:cubicBezTo>
                    <a:pt x="2172" y="260"/>
                    <a:pt x="2178" y="20"/>
                    <a:pt x="2106" y="1"/>
                  </a:cubicBezTo>
                  <a:cubicBezTo>
                    <a:pt x="2105" y="0"/>
                    <a:pt x="2104" y="0"/>
                    <a:pt x="21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371" name="Google Shape;2371;p24"/>
            <p:cNvSpPr/>
            <p:nvPr/>
          </p:nvSpPr>
          <p:spPr>
            <a:xfrm>
              <a:off x="1597350" y="4148750"/>
              <a:ext cx="32100" cy="45725"/>
            </a:xfrm>
            <a:custGeom>
              <a:avLst/>
              <a:gdLst/>
              <a:ahLst/>
              <a:cxnLst/>
              <a:rect l="l" t="t" r="r" b="b"/>
              <a:pathLst>
                <a:path w="1284" h="1829" extrusionOk="0">
                  <a:moveTo>
                    <a:pt x="24" y="0"/>
                  </a:moveTo>
                  <a:cubicBezTo>
                    <a:pt x="22" y="0"/>
                    <a:pt x="19" y="1"/>
                    <a:pt x="17" y="2"/>
                  </a:cubicBezTo>
                  <a:cubicBezTo>
                    <a:pt x="1" y="9"/>
                    <a:pt x="29" y="132"/>
                    <a:pt x="93" y="314"/>
                  </a:cubicBezTo>
                  <a:cubicBezTo>
                    <a:pt x="126" y="403"/>
                    <a:pt x="149" y="515"/>
                    <a:pt x="202" y="622"/>
                  </a:cubicBezTo>
                  <a:cubicBezTo>
                    <a:pt x="246" y="716"/>
                    <a:pt x="305" y="810"/>
                    <a:pt x="363" y="906"/>
                  </a:cubicBezTo>
                  <a:cubicBezTo>
                    <a:pt x="419" y="999"/>
                    <a:pt x="499" y="1078"/>
                    <a:pt x="564" y="1163"/>
                  </a:cubicBezTo>
                  <a:cubicBezTo>
                    <a:pt x="630" y="1252"/>
                    <a:pt x="697" y="1341"/>
                    <a:pt x="767" y="1417"/>
                  </a:cubicBezTo>
                  <a:cubicBezTo>
                    <a:pt x="839" y="1497"/>
                    <a:pt x="917" y="1574"/>
                    <a:pt x="998" y="1645"/>
                  </a:cubicBezTo>
                  <a:cubicBezTo>
                    <a:pt x="1130" y="1757"/>
                    <a:pt x="1224" y="1828"/>
                    <a:pt x="1256" y="1828"/>
                  </a:cubicBezTo>
                  <a:cubicBezTo>
                    <a:pt x="1260" y="1828"/>
                    <a:pt x="1263" y="1827"/>
                    <a:pt x="1265" y="1825"/>
                  </a:cubicBezTo>
                  <a:cubicBezTo>
                    <a:pt x="1283" y="1803"/>
                    <a:pt x="1201" y="1706"/>
                    <a:pt x="1079" y="1563"/>
                  </a:cubicBezTo>
                  <a:lnTo>
                    <a:pt x="881" y="1316"/>
                  </a:lnTo>
                  <a:cubicBezTo>
                    <a:pt x="818" y="1238"/>
                    <a:pt x="749" y="1159"/>
                    <a:pt x="686" y="1071"/>
                  </a:cubicBezTo>
                  <a:cubicBezTo>
                    <a:pt x="626" y="986"/>
                    <a:pt x="564" y="900"/>
                    <a:pt x="508" y="813"/>
                  </a:cubicBezTo>
                  <a:cubicBezTo>
                    <a:pt x="450" y="722"/>
                    <a:pt x="409" y="622"/>
                    <a:pt x="362" y="536"/>
                  </a:cubicBezTo>
                  <a:lnTo>
                    <a:pt x="212" y="261"/>
                  </a:lnTo>
                  <a:cubicBezTo>
                    <a:pt x="128" y="105"/>
                    <a:pt x="62" y="0"/>
                    <a:pt x="2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372" name="Google Shape;2372;p24"/>
            <p:cNvSpPr/>
            <p:nvPr/>
          </p:nvSpPr>
          <p:spPr>
            <a:xfrm>
              <a:off x="1623350" y="4171425"/>
              <a:ext cx="25850" cy="40025"/>
            </a:xfrm>
            <a:custGeom>
              <a:avLst/>
              <a:gdLst/>
              <a:ahLst/>
              <a:cxnLst/>
              <a:rect l="l" t="t" r="r" b="b"/>
              <a:pathLst>
                <a:path w="1034" h="1601" extrusionOk="0">
                  <a:moveTo>
                    <a:pt x="26" y="1"/>
                  </a:moveTo>
                  <a:cubicBezTo>
                    <a:pt x="23" y="1"/>
                    <a:pt x="20" y="2"/>
                    <a:pt x="17" y="3"/>
                  </a:cubicBezTo>
                  <a:cubicBezTo>
                    <a:pt x="1" y="12"/>
                    <a:pt x="32" y="113"/>
                    <a:pt x="92" y="267"/>
                  </a:cubicBezTo>
                  <a:cubicBezTo>
                    <a:pt x="121" y="341"/>
                    <a:pt x="140" y="436"/>
                    <a:pt x="185" y="526"/>
                  </a:cubicBezTo>
                  <a:cubicBezTo>
                    <a:pt x="221" y="604"/>
                    <a:pt x="270" y="683"/>
                    <a:pt x="317" y="765"/>
                  </a:cubicBezTo>
                  <a:cubicBezTo>
                    <a:pt x="362" y="844"/>
                    <a:pt x="430" y="909"/>
                    <a:pt x="479" y="986"/>
                  </a:cubicBezTo>
                  <a:cubicBezTo>
                    <a:pt x="529" y="1063"/>
                    <a:pt x="580" y="1142"/>
                    <a:pt x="632" y="1211"/>
                  </a:cubicBezTo>
                  <a:cubicBezTo>
                    <a:pt x="693" y="1290"/>
                    <a:pt x="753" y="1362"/>
                    <a:pt x="806" y="1421"/>
                  </a:cubicBezTo>
                  <a:cubicBezTo>
                    <a:pt x="906" y="1529"/>
                    <a:pt x="978" y="1600"/>
                    <a:pt x="1006" y="1600"/>
                  </a:cubicBezTo>
                  <a:cubicBezTo>
                    <a:pt x="1009" y="1600"/>
                    <a:pt x="1011" y="1600"/>
                    <a:pt x="1013" y="1598"/>
                  </a:cubicBezTo>
                  <a:cubicBezTo>
                    <a:pt x="1034" y="1580"/>
                    <a:pt x="981" y="1485"/>
                    <a:pt x="896" y="1348"/>
                  </a:cubicBezTo>
                  <a:cubicBezTo>
                    <a:pt x="850" y="1275"/>
                    <a:pt x="794" y="1183"/>
                    <a:pt x="754" y="1121"/>
                  </a:cubicBezTo>
                  <a:lnTo>
                    <a:pt x="606" y="900"/>
                  </a:lnTo>
                  <a:lnTo>
                    <a:pt x="464" y="674"/>
                  </a:lnTo>
                  <a:cubicBezTo>
                    <a:pt x="418" y="596"/>
                    <a:pt x="385" y="510"/>
                    <a:pt x="343" y="438"/>
                  </a:cubicBezTo>
                  <a:lnTo>
                    <a:pt x="206" y="207"/>
                  </a:lnTo>
                  <a:cubicBezTo>
                    <a:pt x="129" y="81"/>
                    <a:pt x="63" y="1"/>
                    <a:pt x="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373" name="Google Shape;2373;p24"/>
            <p:cNvSpPr/>
            <p:nvPr/>
          </p:nvSpPr>
          <p:spPr>
            <a:xfrm>
              <a:off x="1647250" y="4195475"/>
              <a:ext cx="15600" cy="22025"/>
            </a:xfrm>
            <a:custGeom>
              <a:avLst/>
              <a:gdLst/>
              <a:ahLst/>
              <a:cxnLst/>
              <a:rect l="l" t="t" r="r" b="b"/>
              <a:pathLst>
                <a:path w="624" h="881" extrusionOk="0">
                  <a:moveTo>
                    <a:pt x="35" y="0"/>
                  </a:moveTo>
                  <a:cubicBezTo>
                    <a:pt x="28" y="0"/>
                    <a:pt x="22" y="2"/>
                    <a:pt x="16" y="5"/>
                  </a:cubicBezTo>
                  <a:cubicBezTo>
                    <a:pt x="0" y="14"/>
                    <a:pt x="18" y="71"/>
                    <a:pt x="51" y="157"/>
                  </a:cubicBezTo>
                  <a:cubicBezTo>
                    <a:pt x="67" y="198"/>
                    <a:pt x="70" y="257"/>
                    <a:pt x="96" y="307"/>
                  </a:cubicBezTo>
                  <a:cubicBezTo>
                    <a:pt x="117" y="351"/>
                    <a:pt x="149" y="396"/>
                    <a:pt x="175" y="439"/>
                  </a:cubicBezTo>
                  <a:cubicBezTo>
                    <a:pt x="200" y="483"/>
                    <a:pt x="247" y="512"/>
                    <a:pt x="277" y="555"/>
                  </a:cubicBezTo>
                  <a:cubicBezTo>
                    <a:pt x="307" y="598"/>
                    <a:pt x="334" y="643"/>
                    <a:pt x="365" y="679"/>
                  </a:cubicBezTo>
                  <a:cubicBezTo>
                    <a:pt x="398" y="719"/>
                    <a:pt x="434" y="757"/>
                    <a:pt x="470" y="793"/>
                  </a:cubicBezTo>
                  <a:cubicBezTo>
                    <a:pt x="526" y="845"/>
                    <a:pt x="567" y="880"/>
                    <a:pt x="590" y="880"/>
                  </a:cubicBezTo>
                  <a:cubicBezTo>
                    <a:pt x="595" y="880"/>
                    <a:pt x="599" y="879"/>
                    <a:pt x="603" y="876"/>
                  </a:cubicBezTo>
                  <a:cubicBezTo>
                    <a:pt x="623" y="858"/>
                    <a:pt x="601" y="799"/>
                    <a:pt x="558" y="719"/>
                  </a:cubicBezTo>
                  <a:lnTo>
                    <a:pt x="487" y="588"/>
                  </a:lnTo>
                  <a:cubicBezTo>
                    <a:pt x="435" y="516"/>
                    <a:pt x="435" y="517"/>
                    <a:pt x="401" y="467"/>
                  </a:cubicBezTo>
                  <a:cubicBezTo>
                    <a:pt x="367" y="416"/>
                    <a:pt x="346" y="388"/>
                    <a:pt x="318" y="345"/>
                  </a:cubicBezTo>
                  <a:cubicBezTo>
                    <a:pt x="290" y="302"/>
                    <a:pt x="277" y="253"/>
                    <a:pt x="250" y="215"/>
                  </a:cubicBezTo>
                  <a:cubicBezTo>
                    <a:pt x="220" y="170"/>
                    <a:pt x="190" y="129"/>
                    <a:pt x="162" y="95"/>
                  </a:cubicBezTo>
                  <a:cubicBezTo>
                    <a:pt x="115" y="36"/>
                    <a:pt x="68" y="0"/>
                    <a:pt x="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374" name="Google Shape;2374;p24"/>
            <p:cNvSpPr/>
            <p:nvPr/>
          </p:nvSpPr>
          <p:spPr>
            <a:xfrm>
              <a:off x="1669725" y="4222400"/>
              <a:ext cx="21300" cy="14000"/>
            </a:xfrm>
            <a:custGeom>
              <a:avLst/>
              <a:gdLst/>
              <a:ahLst/>
              <a:cxnLst/>
              <a:rect l="l" t="t" r="r" b="b"/>
              <a:pathLst>
                <a:path w="852" h="560" extrusionOk="0">
                  <a:moveTo>
                    <a:pt x="61" y="1"/>
                  </a:moveTo>
                  <a:cubicBezTo>
                    <a:pt x="39" y="1"/>
                    <a:pt x="21" y="7"/>
                    <a:pt x="12" y="21"/>
                  </a:cubicBezTo>
                  <a:cubicBezTo>
                    <a:pt x="1" y="34"/>
                    <a:pt x="39" y="77"/>
                    <a:pt x="100" y="137"/>
                  </a:cubicBezTo>
                  <a:cubicBezTo>
                    <a:pt x="129" y="167"/>
                    <a:pt x="153" y="216"/>
                    <a:pt x="194" y="250"/>
                  </a:cubicBezTo>
                  <a:cubicBezTo>
                    <a:pt x="230" y="278"/>
                    <a:pt x="272" y="304"/>
                    <a:pt x="312" y="332"/>
                  </a:cubicBezTo>
                  <a:cubicBezTo>
                    <a:pt x="350" y="359"/>
                    <a:pt x="400" y="366"/>
                    <a:pt x="442" y="390"/>
                  </a:cubicBezTo>
                  <a:cubicBezTo>
                    <a:pt x="485" y="416"/>
                    <a:pt x="524" y="445"/>
                    <a:pt x="564" y="465"/>
                  </a:cubicBezTo>
                  <a:cubicBezTo>
                    <a:pt x="606" y="487"/>
                    <a:pt x="650" y="507"/>
                    <a:pt x="695" y="524"/>
                  </a:cubicBezTo>
                  <a:cubicBezTo>
                    <a:pt x="749" y="545"/>
                    <a:pt x="790" y="560"/>
                    <a:pt x="815" y="560"/>
                  </a:cubicBezTo>
                  <a:cubicBezTo>
                    <a:pt x="827" y="560"/>
                    <a:pt x="835" y="556"/>
                    <a:pt x="839" y="548"/>
                  </a:cubicBezTo>
                  <a:cubicBezTo>
                    <a:pt x="851" y="524"/>
                    <a:pt x="813" y="479"/>
                    <a:pt x="749" y="423"/>
                  </a:cubicBezTo>
                  <a:cubicBezTo>
                    <a:pt x="716" y="397"/>
                    <a:pt x="681" y="364"/>
                    <a:pt x="640" y="334"/>
                  </a:cubicBezTo>
                  <a:lnTo>
                    <a:pt x="523" y="261"/>
                  </a:lnTo>
                  <a:lnTo>
                    <a:pt x="406" y="187"/>
                  </a:lnTo>
                  <a:cubicBezTo>
                    <a:pt x="366" y="160"/>
                    <a:pt x="335" y="122"/>
                    <a:pt x="298" y="100"/>
                  </a:cubicBezTo>
                  <a:cubicBezTo>
                    <a:pt x="253" y="74"/>
                    <a:pt x="212" y="49"/>
                    <a:pt x="175" y="33"/>
                  </a:cubicBezTo>
                  <a:cubicBezTo>
                    <a:pt x="132" y="12"/>
                    <a:pt x="92" y="1"/>
                    <a:pt x="6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375" name="Google Shape;2375;p24"/>
            <p:cNvSpPr/>
            <p:nvPr/>
          </p:nvSpPr>
          <p:spPr>
            <a:xfrm>
              <a:off x="1596100" y="4185350"/>
              <a:ext cx="4475" cy="2125"/>
            </a:xfrm>
            <a:custGeom>
              <a:avLst/>
              <a:gdLst/>
              <a:ahLst/>
              <a:cxnLst/>
              <a:rect l="l" t="t" r="r" b="b"/>
              <a:pathLst>
                <a:path w="179" h="85" extrusionOk="0">
                  <a:moveTo>
                    <a:pt x="155" y="1"/>
                  </a:moveTo>
                  <a:cubicBezTo>
                    <a:pt x="127" y="5"/>
                    <a:pt x="97" y="12"/>
                    <a:pt x="70" y="23"/>
                  </a:cubicBezTo>
                  <a:cubicBezTo>
                    <a:pt x="56" y="27"/>
                    <a:pt x="44" y="35"/>
                    <a:pt x="34" y="44"/>
                  </a:cubicBezTo>
                  <a:cubicBezTo>
                    <a:pt x="29" y="48"/>
                    <a:pt x="6" y="61"/>
                    <a:pt x="3" y="63"/>
                  </a:cubicBezTo>
                  <a:cubicBezTo>
                    <a:pt x="0" y="68"/>
                    <a:pt x="3" y="70"/>
                    <a:pt x="3" y="72"/>
                  </a:cubicBezTo>
                  <a:cubicBezTo>
                    <a:pt x="2" y="72"/>
                    <a:pt x="4" y="73"/>
                    <a:pt x="6" y="73"/>
                  </a:cubicBezTo>
                  <a:cubicBezTo>
                    <a:pt x="10" y="73"/>
                    <a:pt x="19" y="71"/>
                    <a:pt x="23" y="71"/>
                  </a:cubicBezTo>
                  <a:cubicBezTo>
                    <a:pt x="24" y="71"/>
                    <a:pt x="24" y="71"/>
                    <a:pt x="25" y="72"/>
                  </a:cubicBezTo>
                  <a:cubicBezTo>
                    <a:pt x="26" y="74"/>
                    <a:pt x="23" y="78"/>
                    <a:pt x="26" y="80"/>
                  </a:cubicBezTo>
                  <a:cubicBezTo>
                    <a:pt x="30" y="83"/>
                    <a:pt x="36" y="84"/>
                    <a:pt x="40" y="84"/>
                  </a:cubicBezTo>
                  <a:cubicBezTo>
                    <a:pt x="42" y="84"/>
                    <a:pt x="45" y="84"/>
                    <a:pt x="48" y="84"/>
                  </a:cubicBezTo>
                  <a:cubicBezTo>
                    <a:pt x="62" y="84"/>
                    <a:pt x="75" y="82"/>
                    <a:pt x="87" y="77"/>
                  </a:cubicBezTo>
                  <a:cubicBezTo>
                    <a:pt x="109" y="69"/>
                    <a:pt x="130" y="59"/>
                    <a:pt x="149" y="47"/>
                  </a:cubicBezTo>
                  <a:cubicBezTo>
                    <a:pt x="155" y="42"/>
                    <a:pt x="164" y="38"/>
                    <a:pt x="169" y="31"/>
                  </a:cubicBezTo>
                  <a:cubicBezTo>
                    <a:pt x="173" y="27"/>
                    <a:pt x="169" y="25"/>
                    <a:pt x="169" y="23"/>
                  </a:cubicBezTo>
                  <a:cubicBezTo>
                    <a:pt x="170" y="20"/>
                    <a:pt x="168" y="17"/>
                    <a:pt x="166" y="14"/>
                  </a:cubicBezTo>
                  <a:cubicBezTo>
                    <a:pt x="165" y="12"/>
                    <a:pt x="179" y="5"/>
                    <a:pt x="175" y="3"/>
                  </a:cubicBezTo>
                  <a:cubicBezTo>
                    <a:pt x="169" y="1"/>
                    <a:pt x="162" y="1"/>
                    <a:pt x="1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376" name="Google Shape;2376;p24"/>
            <p:cNvSpPr/>
            <p:nvPr/>
          </p:nvSpPr>
          <p:spPr>
            <a:xfrm>
              <a:off x="1684250" y="3933375"/>
              <a:ext cx="4800" cy="4875"/>
            </a:xfrm>
            <a:custGeom>
              <a:avLst/>
              <a:gdLst/>
              <a:ahLst/>
              <a:cxnLst/>
              <a:rect l="l" t="t" r="r" b="b"/>
              <a:pathLst>
                <a:path w="192" h="195" extrusionOk="0">
                  <a:moveTo>
                    <a:pt x="104" y="0"/>
                  </a:moveTo>
                  <a:cubicBezTo>
                    <a:pt x="93" y="0"/>
                    <a:pt x="83" y="6"/>
                    <a:pt x="70" y="13"/>
                  </a:cubicBezTo>
                  <a:cubicBezTo>
                    <a:pt x="62" y="19"/>
                    <a:pt x="33" y="17"/>
                    <a:pt x="25" y="24"/>
                  </a:cubicBezTo>
                  <a:cubicBezTo>
                    <a:pt x="18" y="31"/>
                    <a:pt x="17" y="42"/>
                    <a:pt x="11" y="49"/>
                  </a:cubicBezTo>
                  <a:cubicBezTo>
                    <a:pt x="5" y="55"/>
                    <a:pt x="21" y="75"/>
                    <a:pt x="17" y="83"/>
                  </a:cubicBezTo>
                  <a:cubicBezTo>
                    <a:pt x="11" y="91"/>
                    <a:pt x="7" y="99"/>
                    <a:pt x="3" y="109"/>
                  </a:cubicBezTo>
                  <a:cubicBezTo>
                    <a:pt x="0" y="118"/>
                    <a:pt x="0" y="129"/>
                    <a:pt x="2" y="140"/>
                  </a:cubicBezTo>
                  <a:cubicBezTo>
                    <a:pt x="5" y="160"/>
                    <a:pt x="7" y="174"/>
                    <a:pt x="32" y="185"/>
                  </a:cubicBezTo>
                  <a:cubicBezTo>
                    <a:pt x="45" y="192"/>
                    <a:pt x="58" y="195"/>
                    <a:pt x="72" y="195"/>
                  </a:cubicBezTo>
                  <a:cubicBezTo>
                    <a:pt x="83" y="195"/>
                    <a:pt x="94" y="193"/>
                    <a:pt x="105" y="189"/>
                  </a:cubicBezTo>
                  <a:cubicBezTo>
                    <a:pt x="118" y="186"/>
                    <a:pt x="129" y="181"/>
                    <a:pt x="139" y="174"/>
                  </a:cubicBezTo>
                  <a:cubicBezTo>
                    <a:pt x="149" y="167"/>
                    <a:pt x="148" y="156"/>
                    <a:pt x="154" y="148"/>
                  </a:cubicBezTo>
                  <a:cubicBezTo>
                    <a:pt x="160" y="140"/>
                    <a:pt x="164" y="132"/>
                    <a:pt x="167" y="122"/>
                  </a:cubicBezTo>
                  <a:cubicBezTo>
                    <a:pt x="171" y="113"/>
                    <a:pt x="189" y="110"/>
                    <a:pt x="190" y="100"/>
                  </a:cubicBezTo>
                  <a:cubicBezTo>
                    <a:pt x="191" y="90"/>
                    <a:pt x="190" y="77"/>
                    <a:pt x="187" y="66"/>
                  </a:cubicBezTo>
                  <a:cubicBezTo>
                    <a:pt x="174" y="38"/>
                    <a:pt x="149" y="15"/>
                    <a:pt x="119" y="4"/>
                  </a:cubicBezTo>
                  <a:cubicBezTo>
                    <a:pt x="114" y="1"/>
                    <a:pt x="109" y="0"/>
                    <a:pt x="1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377" name="Google Shape;2377;p24"/>
            <p:cNvSpPr/>
            <p:nvPr/>
          </p:nvSpPr>
          <p:spPr>
            <a:xfrm>
              <a:off x="1648675" y="4049325"/>
              <a:ext cx="90025" cy="80150"/>
            </a:xfrm>
            <a:custGeom>
              <a:avLst/>
              <a:gdLst/>
              <a:ahLst/>
              <a:cxnLst/>
              <a:rect l="l" t="t" r="r" b="b"/>
              <a:pathLst>
                <a:path w="3601" h="3206" extrusionOk="0">
                  <a:moveTo>
                    <a:pt x="24" y="1"/>
                  </a:moveTo>
                  <a:cubicBezTo>
                    <a:pt x="23" y="1"/>
                    <a:pt x="22" y="1"/>
                    <a:pt x="21" y="2"/>
                  </a:cubicBezTo>
                  <a:cubicBezTo>
                    <a:pt x="0" y="15"/>
                    <a:pt x="126" y="258"/>
                    <a:pt x="368" y="601"/>
                  </a:cubicBezTo>
                  <a:cubicBezTo>
                    <a:pt x="487" y="768"/>
                    <a:pt x="627" y="961"/>
                    <a:pt x="798" y="1156"/>
                  </a:cubicBezTo>
                  <a:cubicBezTo>
                    <a:pt x="942" y="1325"/>
                    <a:pt x="1113" y="1491"/>
                    <a:pt x="1283" y="1662"/>
                  </a:cubicBezTo>
                  <a:cubicBezTo>
                    <a:pt x="1449" y="1825"/>
                    <a:pt x="1628" y="1981"/>
                    <a:pt x="1806" y="2129"/>
                  </a:cubicBezTo>
                  <a:cubicBezTo>
                    <a:pt x="1993" y="2282"/>
                    <a:pt x="2172" y="2440"/>
                    <a:pt x="2356" y="2567"/>
                  </a:cubicBezTo>
                  <a:cubicBezTo>
                    <a:pt x="2568" y="2716"/>
                    <a:pt x="2773" y="2840"/>
                    <a:pt x="2951" y="2939"/>
                  </a:cubicBezTo>
                  <a:cubicBezTo>
                    <a:pt x="3271" y="3116"/>
                    <a:pt x="3510" y="3205"/>
                    <a:pt x="3575" y="3205"/>
                  </a:cubicBezTo>
                  <a:cubicBezTo>
                    <a:pt x="3586" y="3205"/>
                    <a:pt x="3592" y="3203"/>
                    <a:pt x="3594" y="3198"/>
                  </a:cubicBezTo>
                  <a:cubicBezTo>
                    <a:pt x="3600" y="3178"/>
                    <a:pt x="3360" y="3051"/>
                    <a:pt x="3013" y="2826"/>
                  </a:cubicBezTo>
                  <a:cubicBezTo>
                    <a:pt x="2844" y="2716"/>
                    <a:pt x="2660" y="2568"/>
                    <a:pt x="2458" y="2416"/>
                  </a:cubicBezTo>
                  <a:cubicBezTo>
                    <a:pt x="2281" y="2288"/>
                    <a:pt x="2097" y="2146"/>
                    <a:pt x="1914" y="1994"/>
                  </a:cubicBezTo>
                  <a:cubicBezTo>
                    <a:pt x="1740" y="1847"/>
                    <a:pt x="1552" y="1710"/>
                    <a:pt x="1387" y="1550"/>
                  </a:cubicBezTo>
                  <a:cubicBezTo>
                    <a:pt x="1216" y="1385"/>
                    <a:pt x="1057" y="1216"/>
                    <a:pt x="910" y="1054"/>
                  </a:cubicBezTo>
                  <a:cubicBezTo>
                    <a:pt x="738" y="867"/>
                    <a:pt x="587" y="687"/>
                    <a:pt x="458" y="532"/>
                  </a:cubicBezTo>
                  <a:cubicBezTo>
                    <a:pt x="206" y="221"/>
                    <a:pt x="56" y="1"/>
                    <a:pt x="2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378" name="Google Shape;2378;p24"/>
            <p:cNvSpPr/>
            <p:nvPr/>
          </p:nvSpPr>
          <p:spPr>
            <a:xfrm>
              <a:off x="1735150" y="3993625"/>
              <a:ext cx="80125" cy="140600"/>
            </a:xfrm>
            <a:custGeom>
              <a:avLst/>
              <a:gdLst/>
              <a:ahLst/>
              <a:cxnLst/>
              <a:rect l="l" t="t" r="r" b="b"/>
              <a:pathLst>
                <a:path w="3205" h="5624" extrusionOk="0">
                  <a:moveTo>
                    <a:pt x="3166" y="1"/>
                  </a:moveTo>
                  <a:cubicBezTo>
                    <a:pt x="3154" y="1"/>
                    <a:pt x="3086" y="64"/>
                    <a:pt x="2971" y="167"/>
                  </a:cubicBezTo>
                  <a:cubicBezTo>
                    <a:pt x="2853" y="276"/>
                    <a:pt x="2694" y="447"/>
                    <a:pt x="2512" y="657"/>
                  </a:cubicBezTo>
                  <a:cubicBezTo>
                    <a:pt x="2335" y="865"/>
                    <a:pt x="2119" y="1102"/>
                    <a:pt x="1927" y="1389"/>
                  </a:cubicBezTo>
                  <a:cubicBezTo>
                    <a:pt x="1758" y="1634"/>
                    <a:pt x="1598" y="1908"/>
                    <a:pt x="1439" y="2189"/>
                  </a:cubicBezTo>
                  <a:cubicBezTo>
                    <a:pt x="1288" y="2460"/>
                    <a:pt x="1165" y="2750"/>
                    <a:pt x="1033" y="3030"/>
                  </a:cubicBezTo>
                  <a:cubicBezTo>
                    <a:pt x="895" y="3320"/>
                    <a:pt x="763" y="3606"/>
                    <a:pt x="651" y="3880"/>
                  </a:cubicBezTo>
                  <a:cubicBezTo>
                    <a:pt x="519" y="4197"/>
                    <a:pt x="407" y="4492"/>
                    <a:pt x="313" y="4747"/>
                  </a:cubicBezTo>
                  <a:cubicBezTo>
                    <a:pt x="121" y="5272"/>
                    <a:pt x="1" y="5614"/>
                    <a:pt x="27" y="5624"/>
                  </a:cubicBezTo>
                  <a:cubicBezTo>
                    <a:pt x="27" y="5624"/>
                    <a:pt x="28" y="5624"/>
                    <a:pt x="28" y="5624"/>
                  </a:cubicBezTo>
                  <a:cubicBezTo>
                    <a:pt x="56" y="5624"/>
                    <a:pt x="205" y="5294"/>
                    <a:pt x="419" y="4789"/>
                  </a:cubicBezTo>
                  <a:lnTo>
                    <a:pt x="792" y="3938"/>
                  </a:lnTo>
                  <a:cubicBezTo>
                    <a:pt x="910" y="3668"/>
                    <a:pt x="1033" y="3380"/>
                    <a:pt x="1172" y="3092"/>
                  </a:cubicBezTo>
                  <a:cubicBezTo>
                    <a:pt x="1305" y="2816"/>
                    <a:pt x="1446" y="2538"/>
                    <a:pt x="1593" y="2269"/>
                  </a:cubicBezTo>
                  <a:cubicBezTo>
                    <a:pt x="1748" y="1990"/>
                    <a:pt x="1920" y="1729"/>
                    <a:pt x="2082" y="1485"/>
                  </a:cubicBezTo>
                  <a:cubicBezTo>
                    <a:pt x="2264" y="1199"/>
                    <a:pt x="2452" y="947"/>
                    <a:pt x="2615" y="733"/>
                  </a:cubicBezTo>
                  <a:cubicBezTo>
                    <a:pt x="2959" y="293"/>
                    <a:pt x="3204" y="24"/>
                    <a:pt x="3167" y="1"/>
                  </a:cubicBezTo>
                  <a:cubicBezTo>
                    <a:pt x="3167" y="1"/>
                    <a:pt x="3167" y="1"/>
                    <a:pt x="31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379" name="Google Shape;2379;p24"/>
            <p:cNvSpPr/>
            <p:nvPr/>
          </p:nvSpPr>
          <p:spPr>
            <a:xfrm>
              <a:off x="1765525" y="4196800"/>
              <a:ext cx="4925" cy="9200"/>
            </a:xfrm>
            <a:custGeom>
              <a:avLst/>
              <a:gdLst/>
              <a:ahLst/>
              <a:cxnLst/>
              <a:rect l="l" t="t" r="r" b="b"/>
              <a:pathLst>
                <a:path w="197" h="368" extrusionOk="0">
                  <a:moveTo>
                    <a:pt x="111" y="0"/>
                  </a:moveTo>
                  <a:cubicBezTo>
                    <a:pt x="94" y="0"/>
                    <a:pt x="81" y="18"/>
                    <a:pt x="65" y="44"/>
                  </a:cubicBezTo>
                  <a:cubicBezTo>
                    <a:pt x="55" y="59"/>
                    <a:pt x="25" y="74"/>
                    <a:pt x="18" y="89"/>
                  </a:cubicBezTo>
                  <a:cubicBezTo>
                    <a:pt x="11" y="106"/>
                    <a:pt x="10" y="125"/>
                    <a:pt x="6" y="142"/>
                  </a:cubicBezTo>
                  <a:cubicBezTo>
                    <a:pt x="0" y="159"/>
                    <a:pt x="18" y="181"/>
                    <a:pt x="14" y="198"/>
                  </a:cubicBezTo>
                  <a:cubicBezTo>
                    <a:pt x="10" y="215"/>
                    <a:pt x="6" y="232"/>
                    <a:pt x="3" y="250"/>
                  </a:cubicBezTo>
                  <a:cubicBezTo>
                    <a:pt x="2" y="268"/>
                    <a:pt x="2" y="287"/>
                    <a:pt x="3" y="305"/>
                  </a:cubicBezTo>
                  <a:cubicBezTo>
                    <a:pt x="9" y="339"/>
                    <a:pt x="13" y="361"/>
                    <a:pt x="39" y="366"/>
                  </a:cubicBezTo>
                  <a:cubicBezTo>
                    <a:pt x="42" y="367"/>
                    <a:pt x="46" y="367"/>
                    <a:pt x="49" y="367"/>
                  </a:cubicBezTo>
                  <a:cubicBezTo>
                    <a:pt x="72" y="367"/>
                    <a:pt x="96" y="353"/>
                    <a:pt x="116" y="328"/>
                  </a:cubicBezTo>
                  <a:cubicBezTo>
                    <a:pt x="130" y="313"/>
                    <a:pt x="141" y="298"/>
                    <a:pt x="152" y="280"/>
                  </a:cubicBezTo>
                  <a:cubicBezTo>
                    <a:pt x="157" y="264"/>
                    <a:pt x="161" y="246"/>
                    <a:pt x="164" y="228"/>
                  </a:cubicBezTo>
                  <a:cubicBezTo>
                    <a:pt x="169" y="211"/>
                    <a:pt x="172" y="194"/>
                    <a:pt x="175" y="177"/>
                  </a:cubicBezTo>
                  <a:cubicBezTo>
                    <a:pt x="178" y="157"/>
                    <a:pt x="197" y="142"/>
                    <a:pt x="197" y="126"/>
                  </a:cubicBezTo>
                  <a:cubicBezTo>
                    <a:pt x="197" y="107"/>
                    <a:pt x="195" y="88"/>
                    <a:pt x="191" y="70"/>
                  </a:cubicBezTo>
                  <a:cubicBezTo>
                    <a:pt x="180" y="35"/>
                    <a:pt x="150" y="8"/>
                    <a:pt x="115" y="1"/>
                  </a:cubicBezTo>
                  <a:cubicBezTo>
                    <a:pt x="114" y="1"/>
                    <a:pt x="112" y="0"/>
                    <a:pt x="11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380" name="Google Shape;2380;p24"/>
            <p:cNvSpPr/>
            <p:nvPr/>
          </p:nvSpPr>
          <p:spPr>
            <a:xfrm>
              <a:off x="1762825" y="4236000"/>
              <a:ext cx="9125" cy="30675"/>
            </a:xfrm>
            <a:custGeom>
              <a:avLst/>
              <a:gdLst/>
              <a:ahLst/>
              <a:cxnLst/>
              <a:rect l="l" t="t" r="r" b="b"/>
              <a:pathLst>
                <a:path w="365" h="1227" extrusionOk="0">
                  <a:moveTo>
                    <a:pt x="27" y="0"/>
                  </a:moveTo>
                  <a:cubicBezTo>
                    <a:pt x="24" y="0"/>
                    <a:pt x="21" y="1"/>
                    <a:pt x="18" y="2"/>
                  </a:cubicBezTo>
                  <a:cubicBezTo>
                    <a:pt x="1" y="7"/>
                    <a:pt x="9" y="78"/>
                    <a:pt x="24" y="184"/>
                  </a:cubicBezTo>
                  <a:cubicBezTo>
                    <a:pt x="31" y="237"/>
                    <a:pt x="21" y="304"/>
                    <a:pt x="35" y="370"/>
                  </a:cubicBezTo>
                  <a:cubicBezTo>
                    <a:pt x="46" y="426"/>
                    <a:pt x="63" y="486"/>
                    <a:pt x="77" y="546"/>
                  </a:cubicBezTo>
                  <a:cubicBezTo>
                    <a:pt x="91" y="604"/>
                    <a:pt x="126" y="655"/>
                    <a:pt x="143" y="716"/>
                  </a:cubicBezTo>
                  <a:cubicBezTo>
                    <a:pt x="158" y="776"/>
                    <a:pt x="170" y="836"/>
                    <a:pt x="186" y="890"/>
                  </a:cubicBezTo>
                  <a:cubicBezTo>
                    <a:pt x="205" y="954"/>
                    <a:pt x="224" y="1013"/>
                    <a:pt x="243" y="1064"/>
                  </a:cubicBezTo>
                  <a:cubicBezTo>
                    <a:pt x="280" y="1162"/>
                    <a:pt x="305" y="1226"/>
                    <a:pt x="330" y="1226"/>
                  </a:cubicBezTo>
                  <a:cubicBezTo>
                    <a:pt x="331" y="1226"/>
                    <a:pt x="332" y="1226"/>
                    <a:pt x="333" y="1226"/>
                  </a:cubicBezTo>
                  <a:cubicBezTo>
                    <a:pt x="359" y="1219"/>
                    <a:pt x="365" y="1144"/>
                    <a:pt x="354" y="1035"/>
                  </a:cubicBezTo>
                  <a:cubicBezTo>
                    <a:pt x="348" y="982"/>
                    <a:pt x="344" y="919"/>
                    <a:pt x="333" y="852"/>
                  </a:cubicBezTo>
                  <a:cubicBezTo>
                    <a:pt x="324" y="796"/>
                    <a:pt x="303" y="735"/>
                    <a:pt x="290" y="676"/>
                  </a:cubicBezTo>
                  <a:cubicBezTo>
                    <a:pt x="277" y="618"/>
                    <a:pt x="260" y="562"/>
                    <a:pt x="245" y="501"/>
                  </a:cubicBezTo>
                  <a:cubicBezTo>
                    <a:pt x="228" y="441"/>
                    <a:pt x="227" y="378"/>
                    <a:pt x="211" y="323"/>
                  </a:cubicBezTo>
                  <a:cubicBezTo>
                    <a:pt x="190" y="259"/>
                    <a:pt x="170" y="202"/>
                    <a:pt x="149" y="153"/>
                  </a:cubicBezTo>
                  <a:cubicBezTo>
                    <a:pt x="109" y="59"/>
                    <a:pt x="62" y="0"/>
                    <a:pt x="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381" name="Google Shape;2381;p24"/>
            <p:cNvSpPr/>
            <p:nvPr/>
          </p:nvSpPr>
          <p:spPr>
            <a:xfrm>
              <a:off x="1823250" y="4412475"/>
              <a:ext cx="17825" cy="4950"/>
            </a:xfrm>
            <a:custGeom>
              <a:avLst/>
              <a:gdLst/>
              <a:ahLst/>
              <a:cxnLst/>
              <a:rect l="l" t="t" r="r" b="b"/>
              <a:pathLst>
                <a:path w="713" h="198" extrusionOk="0">
                  <a:moveTo>
                    <a:pt x="489" y="1"/>
                  </a:moveTo>
                  <a:cubicBezTo>
                    <a:pt x="459" y="1"/>
                    <a:pt x="428" y="6"/>
                    <a:pt x="397" y="8"/>
                  </a:cubicBezTo>
                  <a:cubicBezTo>
                    <a:pt x="363" y="9"/>
                    <a:pt x="333" y="35"/>
                    <a:pt x="299" y="38"/>
                  </a:cubicBezTo>
                  <a:cubicBezTo>
                    <a:pt x="264" y="40"/>
                    <a:pt x="230" y="40"/>
                    <a:pt x="197" y="46"/>
                  </a:cubicBezTo>
                  <a:cubicBezTo>
                    <a:pt x="164" y="51"/>
                    <a:pt x="130" y="58"/>
                    <a:pt x="97" y="68"/>
                  </a:cubicBezTo>
                  <a:cubicBezTo>
                    <a:pt x="39" y="84"/>
                    <a:pt x="1" y="96"/>
                    <a:pt x="2" y="123"/>
                  </a:cubicBezTo>
                  <a:cubicBezTo>
                    <a:pt x="5" y="149"/>
                    <a:pt x="47" y="170"/>
                    <a:pt x="108" y="181"/>
                  </a:cubicBezTo>
                  <a:cubicBezTo>
                    <a:pt x="142" y="189"/>
                    <a:pt x="178" y="194"/>
                    <a:pt x="212" y="197"/>
                  </a:cubicBezTo>
                  <a:cubicBezTo>
                    <a:pt x="214" y="197"/>
                    <a:pt x="217" y="197"/>
                    <a:pt x="219" y="197"/>
                  </a:cubicBezTo>
                  <a:cubicBezTo>
                    <a:pt x="250" y="197"/>
                    <a:pt x="282" y="190"/>
                    <a:pt x="313" y="189"/>
                  </a:cubicBezTo>
                  <a:cubicBezTo>
                    <a:pt x="347" y="189"/>
                    <a:pt x="379" y="183"/>
                    <a:pt x="414" y="179"/>
                  </a:cubicBezTo>
                  <a:cubicBezTo>
                    <a:pt x="418" y="179"/>
                    <a:pt x="422" y="179"/>
                    <a:pt x="426" y="179"/>
                  </a:cubicBezTo>
                  <a:cubicBezTo>
                    <a:pt x="450" y="179"/>
                    <a:pt x="474" y="184"/>
                    <a:pt x="496" y="184"/>
                  </a:cubicBezTo>
                  <a:cubicBezTo>
                    <a:pt x="503" y="184"/>
                    <a:pt x="509" y="183"/>
                    <a:pt x="516" y="182"/>
                  </a:cubicBezTo>
                  <a:cubicBezTo>
                    <a:pt x="550" y="175"/>
                    <a:pt x="584" y="167"/>
                    <a:pt x="615" y="155"/>
                  </a:cubicBezTo>
                  <a:cubicBezTo>
                    <a:pt x="675" y="133"/>
                    <a:pt x="712" y="95"/>
                    <a:pt x="707" y="58"/>
                  </a:cubicBezTo>
                  <a:cubicBezTo>
                    <a:pt x="705" y="39"/>
                    <a:pt x="664" y="34"/>
                    <a:pt x="603" y="27"/>
                  </a:cubicBezTo>
                  <a:cubicBezTo>
                    <a:pt x="573" y="24"/>
                    <a:pt x="536" y="1"/>
                    <a:pt x="498" y="1"/>
                  </a:cubicBezTo>
                  <a:cubicBezTo>
                    <a:pt x="495" y="1"/>
                    <a:pt x="492" y="1"/>
                    <a:pt x="48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382" name="Google Shape;2382;p24"/>
            <p:cNvSpPr/>
            <p:nvPr/>
          </p:nvSpPr>
          <p:spPr>
            <a:xfrm>
              <a:off x="1804750" y="3788625"/>
              <a:ext cx="4725" cy="27125"/>
            </a:xfrm>
            <a:custGeom>
              <a:avLst/>
              <a:gdLst/>
              <a:ahLst/>
              <a:cxnLst/>
              <a:rect l="l" t="t" r="r" b="b"/>
              <a:pathLst>
                <a:path w="189" h="1085" extrusionOk="0">
                  <a:moveTo>
                    <a:pt x="53" y="0"/>
                  </a:moveTo>
                  <a:cubicBezTo>
                    <a:pt x="51" y="0"/>
                    <a:pt x="50" y="0"/>
                    <a:pt x="48" y="0"/>
                  </a:cubicBezTo>
                  <a:cubicBezTo>
                    <a:pt x="30" y="3"/>
                    <a:pt x="29" y="65"/>
                    <a:pt x="25" y="159"/>
                  </a:cubicBezTo>
                  <a:cubicBezTo>
                    <a:pt x="22" y="205"/>
                    <a:pt x="0" y="258"/>
                    <a:pt x="0" y="315"/>
                  </a:cubicBezTo>
                  <a:cubicBezTo>
                    <a:pt x="3" y="388"/>
                    <a:pt x="3" y="411"/>
                    <a:pt x="6" y="468"/>
                  </a:cubicBezTo>
                  <a:cubicBezTo>
                    <a:pt x="6" y="520"/>
                    <a:pt x="30" y="570"/>
                    <a:pt x="29" y="622"/>
                  </a:cubicBezTo>
                  <a:cubicBezTo>
                    <a:pt x="29" y="672"/>
                    <a:pt x="28" y="715"/>
                    <a:pt x="26" y="775"/>
                  </a:cubicBezTo>
                  <a:cubicBezTo>
                    <a:pt x="29" y="817"/>
                    <a:pt x="30" y="865"/>
                    <a:pt x="33" y="929"/>
                  </a:cubicBezTo>
                  <a:cubicBezTo>
                    <a:pt x="41" y="1021"/>
                    <a:pt x="44" y="1083"/>
                    <a:pt x="71" y="1084"/>
                  </a:cubicBezTo>
                  <a:cubicBezTo>
                    <a:pt x="72" y="1084"/>
                    <a:pt x="72" y="1084"/>
                    <a:pt x="73" y="1084"/>
                  </a:cubicBezTo>
                  <a:cubicBezTo>
                    <a:pt x="98" y="1084"/>
                    <a:pt x="126" y="1025"/>
                    <a:pt x="148" y="934"/>
                  </a:cubicBezTo>
                  <a:cubicBezTo>
                    <a:pt x="161" y="882"/>
                    <a:pt x="171" y="829"/>
                    <a:pt x="179" y="777"/>
                  </a:cubicBezTo>
                  <a:cubicBezTo>
                    <a:pt x="184" y="727"/>
                    <a:pt x="180" y="671"/>
                    <a:pt x="182" y="619"/>
                  </a:cubicBezTo>
                  <a:cubicBezTo>
                    <a:pt x="184" y="566"/>
                    <a:pt x="180" y="514"/>
                    <a:pt x="179" y="460"/>
                  </a:cubicBezTo>
                  <a:cubicBezTo>
                    <a:pt x="176" y="407"/>
                    <a:pt x="188" y="352"/>
                    <a:pt x="182" y="302"/>
                  </a:cubicBezTo>
                  <a:cubicBezTo>
                    <a:pt x="176" y="249"/>
                    <a:pt x="165" y="197"/>
                    <a:pt x="153" y="145"/>
                  </a:cubicBezTo>
                  <a:cubicBezTo>
                    <a:pt x="128" y="56"/>
                    <a:pt x="89" y="0"/>
                    <a:pt x="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383" name="Google Shape;2383;p24"/>
            <p:cNvSpPr/>
            <p:nvPr/>
          </p:nvSpPr>
          <p:spPr>
            <a:xfrm>
              <a:off x="1818275" y="37987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close/>
                </a:path>
              </a:pathLst>
            </a:custGeom>
            <a:solidFill>
              <a:schemeClr val="dk2"/>
            </a:solidFill>
            <a:ln w="25" cap="flat" cmpd="sng">
              <a:solidFill>
                <a:srgbClr val="9B9595"/>
              </a:solidFill>
              <a:prstDash val="solid"/>
              <a:miter lim="136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384" name="Google Shape;2384;p24"/>
            <p:cNvSpPr/>
            <p:nvPr/>
          </p:nvSpPr>
          <p:spPr>
            <a:xfrm>
              <a:off x="1692325" y="3912900"/>
              <a:ext cx="13550" cy="5900"/>
            </a:xfrm>
            <a:custGeom>
              <a:avLst/>
              <a:gdLst/>
              <a:ahLst/>
              <a:cxnLst/>
              <a:rect l="l" t="t" r="r" b="b"/>
              <a:pathLst>
                <a:path w="542" h="236" extrusionOk="0">
                  <a:moveTo>
                    <a:pt x="370" y="0"/>
                  </a:moveTo>
                  <a:cubicBezTo>
                    <a:pt x="368" y="0"/>
                    <a:pt x="366" y="1"/>
                    <a:pt x="364" y="1"/>
                  </a:cubicBezTo>
                  <a:cubicBezTo>
                    <a:pt x="337" y="6"/>
                    <a:pt x="311" y="12"/>
                    <a:pt x="285" y="20"/>
                  </a:cubicBezTo>
                  <a:cubicBezTo>
                    <a:pt x="258" y="25"/>
                    <a:pt x="239" y="54"/>
                    <a:pt x="213" y="62"/>
                  </a:cubicBezTo>
                  <a:cubicBezTo>
                    <a:pt x="187" y="69"/>
                    <a:pt x="161" y="78"/>
                    <a:pt x="135" y="88"/>
                  </a:cubicBezTo>
                  <a:cubicBezTo>
                    <a:pt x="111" y="99"/>
                    <a:pt x="88" y="112"/>
                    <a:pt x="66" y="129"/>
                  </a:cubicBezTo>
                  <a:cubicBezTo>
                    <a:pt x="25" y="159"/>
                    <a:pt x="1" y="179"/>
                    <a:pt x="13" y="204"/>
                  </a:cubicBezTo>
                  <a:cubicBezTo>
                    <a:pt x="24" y="227"/>
                    <a:pt x="57" y="235"/>
                    <a:pt x="100" y="235"/>
                  </a:cubicBezTo>
                  <a:cubicBezTo>
                    <a:pt x="103" y="235"/>
                    <a:pt x="106" y="235"/>
                    <a:pt x="110" y="235"/>
                  </a:cubicBezTo>
                  <a:cubicBezTo>
                    <a:pt x="137" y="235"/>
                    <a:pt x="163" y="232"/>
                    <a:pt x="189" y="230"/>
                  </a:cubicBezTo>
                  <a:cubicBezTo>
                    <a:pt x="213" y="226"/>
                    <a:pt x="235" y="213"/>
                    <a:pt x="261" y="208"/>
                  </a:cubicBezTo>
                  <a:lnTo>
                    <a:pt x="332" y="186"/>
                  </a:lnTo>
                  <a:cubicBezTo>
                    <a:pt x="344" y="182"/>
                    <a:pt x="357" y="182"/>
                    <a:pt x="370" y="182"/>
                  </a:cubicBezTo>
                  <a:cubicBezTo>
                    <a:pt x="383" y="182"/>
                    <a:pt x="396" y="182"/>
                    <a:pt x="407" y="178"/>
                  </a:cubicBezTo>
                  <a:cubicBezTo>
                    <a:pt x="431" y="170"/>
                    <a:pt x="454" y="159"/>
                    <a:pt x="476" y="147"/>
                  </a:cubicBezTo>
                  <a:cubicBezTo>
                    <a:pt x="517" y="121"/>
                    <a:pt x="542" y="82"/>
                    <a:pt x="536" y="46"/>
                  </a:cubicBezTo>
                  <a:cubicBezTo>
                    <a:pt x="533" y="28"/>
                    <a:pt x="501" y="23"/>
                    <a:pt x="452" y="20"/>
                  </a:cubicBezTo>
                  <a:cubicBezTo>
                    <a:pt x="429" y="19"/>
                    <a:pt x="398" y="0"/>
                    <a:pt x="3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385" name="Google Shape;2385;p24"/>
            <p:cNvSpPr/>
            <p:nvPr/>
          </p:nvSpPr>
          <p:spPr>
            <a:xfrm>
              <a:off x="1694950" y="3899775"/>
              <a:ext cx="24350" cy="8800"/>
            </a:xfrm>
            <a:custGeom>
              <a:avLst/>
              <a:gdLst/>
              <a:ahLst/>
              <a:cxnLst/>
              <a:rect l="l" t="t" r="r" b="b"/>
              <a:pathLst>
                <a:path w="974" h="352" extrusionOk="0">
                  <a:moveTo>
                    <a:pt x="932" y="1"/>
                  </a:moveTo>
                  <a:cubicBezTo>
                    <a:pt x="906" y="1"/>
                    <a:pt x="864" y="8"/>
                    <a:pt x="812" y="17"/>
                  </a:cubicBezTo>
                  <a:cubicBezTo>
                    <a:pt x="769" y="24"/>
                    <a:pt x="715" y="16"/>
                    <a:pt x="664" y="28"/>
                  </a:cubicBezTo>
                  <a:cubicBezTo>
                    <a:pt x="621" y="39"/>
                    <a:pt x="573" y="57"/>
                    <a:pt x="528" y="72"/>
                  </a:cubicBezTo>
                  <a:cubicBezTo>
                    <a:pt x="482" y="85"/>
                    <a:pt x="445" y="121"/>
                    <a:pt x="397" y="136"/>
                  </a:cubicBezTo>
                  <a:cubicBezTo>
                    <a:pt x="351" y="152"/>
                    <a:pt x="304" y="163"/>
                    <a:pt x="261" y="181"/>
                  </a:cubicBezTo>
                  <a:cubicBezTo>
                    <a:pt x="212" y="200"/>
                    <a:pt x="167" y="219"/>
                    <a:pt x="129" y="237"/>
                  </a:cubicBezTo>
                  <a:cubicBezTo>
                    <a:pt x="51" y="275"/>
                    <a:pt x="0" y="301"/>
                    <a:pt x="9" y="327"/>
                  </a:cubicBezTo>
                  <a:cubicBezTo>
                    <a:pt x="15" y="344"/>
                    <a:pt x="43" y="351"/>
                    <a:pt x="87" y="351"/>
                  </a:cubicBezTo>
                  <a:cubicBezTo>
                    <a:pt x="110" y="351"/>
                    <a:pt x="136" y="349"/>
                    <a:pt x="165" y="346"/>
                  </a:cubicBezTo>
                  <a:cubicBezTo>
                    <a:pt x="208" y="342"/>
                    <a:pt x="258" y="336"/>
                    <a:pt x="310" y="324"/>
                  </a:cubicBezTo>
                  <a:cubicBezTo>
                    <a:pt x="355" y="314"/>
                    <a:pt x="401" y="294"/>
                    <a:pt x="446" y="280"/>
                  </a:cubicBezTo>
                  <a:cubicBezTo>
                    <a:pt x="493" y="268"/>
                    <a:pt x="536" y="250"/>
                    <a:pt x="583" y="235"/>
                  </a:cubicBezTo>
                  <a:cubicBezTo>
                    <a:pt x="630" y="219"/>
                    <a:pt x="681" y="218"/>
                    <a:pt x="723" y="200"/>
                  </a:cubicBezTo>
                  <a:cubicBezTo>
                    <a:pt x="768" y="182"/>
                    <a:pt x="812" y="162"/>
                    <a:pt x="854" y="139"/>
                  </a:cubicBezTo>
                  <a:cubicBezTo>
                    <a:pt x="931" y="95"/>
                    <a:pt x="974" y="45"/>
                    <a:pt x="960" y="10"/>
                  </a:cubicBezTo>
                  <a:cubicBezTo>
                    <a:pt x="957" y="4"/>
                    <a:pt x="948" y="1"/>
                    <a:pt x="93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386" name="Google Shape;2386;p24"/>
            <p:cNvSpPr/>
            <p:nvPr/>
          </p:nvSpPr>
          <p:spPr>
            <a:xfrm>
              <a:off x="1708750" y="3887350"/>
              <a:ext cx="12525" cy="4975"/>
            </a:xfrm>
            <a:custGeom>
              <a:avLst/>
              <a:gdLst/>
              <a:ahLst/>
              <a:cxnLst/>
              <a:rect l="l" t="t" r="r" b="b"/>
              <a:pathLst>
                <a:path w="501" h="199" extrusionOk="0">
                  <a:moveTo>
                    <a:pt x="343" y="0"/>
                  </a:moveTo>
                  <a:cubicBezTo>
                    <a:pt x="321" y="0"/>
                    <a:pt x="296" y="7"/>
                    <a:pt x="273" y="9"/>
                  </a:cubicBezTo>
                  <a:cubicBezTo>
                    <a:pt x="250" y="10"/>
                    <a:pt x="230" y="36"/>
                    <a:pt x="206" y="40"/>
                  </a:cubicBezTo>
                  <a:cubicBezTo>
                    <a:pt x="182" y="43"/>
                    <a:pt x="157" y="43"/>
                    <a:pt x="135" y="48"/>
                  </a:cubicBezTo>
                  <a:cubicBezTo>
                    <a:pt x="112" y="54"/>
                    <a:pt x="89" y="62"/>
                    <a:pt x="67" y="71"/>
                  </a:cubicBezTo>
                  <a:cubicBezTo>
                    <a:pt x="28" y="88"/>
                    <a:pt x="1" y="100"/>
                    <a:pt x="5" y="127"/>
                  </a:cubicBezTo>
                  <a:cubicBezTo>
                    <a:pt x="9" y="153"/>
                    <a:pt x="40" y="173"/>
                    <a:pt x="85" y="184"/>
                  </a:cubicBezTo>
                  <a:cubicBezTo>
                    <a:pt x="108" y="191"/>
                    <a:pt x="133" y="195"/>
                    <a:pt x="159" y="198"/>
                  </a:cubicBezTo>
                  <a:cubicBezTo>
                    <a:pt x="182" y="197"/>
                    <a:pt x="205" y="194"/>
                    <a:pt x="228" y="190"/>
                  </a:cubicBezTo>
                  <a:cubicBezTo>
                    <a:pt x="253" y="188"/>
                    <a:pt x="276" y="184"/>
                    <a:pt x="299" y="180"/>
                  </a:cubicBezTo>
                  <a:cubicBezTo>
                    <a:pt x="304" y="179"/>
                    <a:pt x="309" y="179"/>
                    <a:pt x="314" y="179"/>
                  </a:cubicBezTo>
                  <a:cubicBezTo>
                    <a:pt x="328" y="179"/>
                    <a:pt x="342" y="182"/>
                    <a:pt x="356" y="182"/>
                  </a:cubicBezTo>
                  <a:cubicBezTo>
                    <a:pt x="361" y="182"/>
                    <a:pt x="365" y="181"/>
                    <a:pt x="370" y="180"/>
                  </a:cubicBezTo>
                  <a:cubicBezTo>
                    <a:pt x="394" y="173"/>
                    <a:pt x="416" y="164"/>
                    <a:pt x="438" y="152"/>
                  </a:cubicBezTo>
                  <a:cubicBezTo>
                    <a:pt x="479" y="130"/>
                    <a:pt x="501" y="92"/>
                    <a:pt x="494" y="55"/>
                  </a:cubicBezTo>
                  <a:cubicBezTo>
                    <a:pt x="491" y="36"/>
                    <a:pt x="463" y="30"/>
                    <a:pt x="419" y="26"/>
                  </a:cubicBezTo>
                  <a:cubicBezTo>
                    <a:pt x="397" y="22"/>
                    <a:pt x="370" y="0"/>
                    <a:pt x="3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387" name="Google Shape;2387;p24"/>
            <p:cNvSpPr/>
            <p:nvPr/>
          </p:nvSpPr>
          <p:spPr>
            <a:xfrm>
              <a:off x="1719800" y="3875600"/>
              <a:ext cx="5750" cy="4675"/>
            </a:xfrm>
            <a:custGeom>
              <a:avLst/>
              <a:gdLst/>
              <a:ahLst/>
              <a:cxnLst/>
              <a:rect l="l" t="t" r="r" b="b"/>
              <a:pathLst>
                <a:path w="230" h="187" extrusionOk="0">
                  <a:moveTo>
                    <a:pt x="138" y="1"/>
                  </a:moveTo>
                  <a:cubicBezTo>
                    <a:pt x="123" y="1"/>
                    <a:pt x="109" y="19"/>
                    <a:pt x="97" y="21"/>
                  </a:cubicBezTo>
                  <a:cubicBezTo>
                    <a:pt x="83" y="21"/>
                    <a:pt x="70" y="22"/>
                    <a:pt x="56" y="26"/>
                  </a:cubicBezTo>
                  <a:cubicBezTo>
                    <a:pt x="42" y="33"/>
                    <a:pt x="32" y="41"/>
                    <a:pt x="22" y="53"/>
                  </a:cubicBezTo>
                  <a:cubicBezTo>
                    <a:pt x="6" y="75"/>
                    <a:pt x="0" y="91"/>
                    <a:pt x="18" y="112"/>
                  </a:cubicBezTo>
                  <a:cubicBezTo>
                    <a:pt x="34" y="128"/>
                    <a:pt x="53" y="143"/>
                    <a:pt x="74" y="154"/>
                  </a:cubicBezTo>
                  <a:lnTo>
                    <a:pt x="97" y="173"/>
                  </a:lnTo>
                  <a:cubicBezTo>
                    <a:pt x="98" y="174"/>
                    <a:pt x="99" y="174"/>
                    <a:pt x="100" y="174"/>
                  </a:cubicBezTo>
                  <a:cubicBezTo>
                    <a:pt x="103" y="174"/>
                    <a:pt x="105" y="172"/>
                    <a:pt x="107" y="172"/>
                  </a:cubicBezTo>
                  <a:cubicBezTo>
                    <a:pt x="108" y="172"/>
                    <a:pt x="108" y="173"/>
                    <a:pt x="109" y="173"/>
                  </a:cubicBezTo>
                  <a:cubicBezTo>
                    <a:pt x="110" y="174"/>
                    <a:pt x="111" y="174"/>
                    <a:pt x="112" y="174"/>
                  </a:cubicBezTo>
                  <a:cubicBezTo>
                    <a:pt x="115" y="174"/>
                    <a:pt x="117" y="173"/>
                    <a:pt x="120" y="173"/>
                  </a:cubicBezTo>
                  <a:cubicBezTo>
                    <a:pt x="121" y="173"/>
                    <a:pt x="122" y="173"/>
                    <a:pt x="123" y="173"/>
                  </a:cubicBezTo>
                  <a:cubicBezTo>
                    <a:pt x="127" y="173"/>
                    <a:pt x="128" y="187"/>
                    <a:pt x="131" y="187"/>
                  </a:cubicBezTo>
                  <a:cubicBezTo>
                    <a:pt x="131" y="187"/>
                    <a:pt x="131" y="187"/>
                    <a:pt x="131" y="187"/>
                  </a:cubicBezTo>
                  <a:lnTo>
                    <a:pt x="149" y="175"/>
                  </a:lnTo>
                  <a:cubicBezTo>
                    <a:pt x="172" y="157"/>
                    <a:pt x="195" y="138"/>
                    <a:pt x="217" y="116"/>
                  </a:cubicBezTo>
                  <a:cubicBezTo>
                    <a:pt x="229" y="102"/>
                    <a:pt x="225" y="86"/>
                    <a:pt x="210" y="63"/>
                  </a:cubicBezTo>
                  <a:cubicBezTo>
                    <a:pt x="205" y="52"/>
                    <a:pt x="201" y="22"/>
                    <a:pt x="186" y="14"/>
                  </a:cubicBezTo>
                  <a:cubicBezTo>
                    <a:pt x="172" y="7"/>
                    <a:pt x="157" y="3"/>
                    <a:pt x="142" y="1"/>
                  </a:cubicBezTo>
                  <a:cubicBezTo>
                    <a:pt x="141" y="1"/>
                    <a:pt x="139" y="1"/>
                    <a:pt x="1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388" name="Google Shape;2388;p24"/>
            <p:cNvSpPr/>
            <p:nvPr/>
          </p:nvSpPr>
          <p:spPr>
            <a:xfrm>
              <a:off x="1831150" y="4426225"/>
              <a:ext cx="8425" cy="10950"/>
            </a:xfrm>
            <a:custGeom>
              <a:avLst/>
              <a:gdLst/>
              <a:ahLst/>
              <a:cxnLst/>
              <a:rect l="l" t="t" r="r" b="b"/>
              <a:pathLst>
                <a:path w="337" h="438" extrusionOk="0">
                  <a:moveTo>
                    <a:pt x="71" y="1"/>
                  </a:moveTo>
                  <a:cubicBezTo>
                    <a:pt x="48" y="1"/>
                    <a:pt x="29" y="8"/>
                    <a:pt x="14" y="23"/>
                  </a:cubicBezTo>
                  <a:cubicBezTo>
                    <a:pt x="1" y="37"/>
                    <a:pt x="13" y="63"/>
                    <a:pt x="33" y="104"/>
                  </a:cubicBezTo>
                  <a:cubicBezTo>
                    <a:pt x="42" y="123"/>
                    <a:pt x="38" y="157"/>
                    <a:pt x="50" y="180"/>
                  </a:cubicBezTo>
                  <a:lnTo>
                    <a:pt x="91" y="236"/>
                  </a:lnTo>
                  <a:cubicBezTo>
                    <a:pt x="103" y="255"/>
                    <a:pt x="134" y="262"/>
                    <a:pt x="147" y="281"/>
                  </a:cubicBezTo>
                  <a:lnTo>
                    <a:pt x="183" y="340"/>
                  </a:lnTo>
                  <a:cubicBezTo>
                    <a:pt x="197" y="359"/>
                    <a:pt x="213" y="378"/>
                    <a:pt x="230" y="394"/>
                  </a:cubicBezTo>
                  <a:cubicBezTo>
                    <a:pt x="254" y="420"/>
                    <a:pt x="271" y="438"/>
                    <a:pt x="290" y="438"/>
                  </a:cubicBezTo>
                  <a:cubicBezTo>
                    <a:pt x="294" y="438"/>
                    <a:pt x="299" y="437"/>
                    <a:pt x="303" y="435"/>
                  </a:cubicBezTo>
                  <a:cubicBezTo>
                    <a:pt x="328" y="424"/>
                    <a:pt x="336" y="387"/>
                    <a:pt x="329" y="338"/>
                  </a:cubicBezTo>
                  <a:cubicBezTo>
                    <a:pt x="327" y="312"/>
                    <a:pt x="321" y="286"/>
                    <a:pt x="313" y="260"/>
                  </a:cubicBezTo>
                  <a:cubicBezTo>
                    <a:pt x="301" y="237"/>
                    <a:pt x="288" y="216"/>
                    <a:pt x="273" y="195"/>
                  </a:cubicBezTo>
                  <a:cubicBezTo>
                    <a:pt x="260" y="173"/>
                    <a:pt x="245" y="153"/>
                    <a:pt x="228" y="132"/>
                  </a:cubicBezTo>
                  <a:cubicBezTo>
                    <a:pt x="213" y="111"/>
                    <a:pt x="208" y="82"/>
                    <a:pt x="192" y="64"/>
                  </a:cubicBezTo>
                  <a:cubicBezTo>
                    <a:pt x="173" y="46"/>
                    <a:pt x="151" y="30"/>
                    <a:pt x="129" y="17"/>
                  </a:cubicBezTo>
                  <a:cubicBezTo>
                    <a:pt x="109" y="6"/>
                    <a:pt x="89" y="1"/>
                    <a:pt x="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389" name="Google Shape;2389;p24"/>
            <p:cNvSpPr/>
            <p:nvPr/>
          </p:nvSpPr>
          <p:spPr>
            <a:xfrm>
              <a:off x="1890825" y="4306950"/>
              <a:ext cx="4775" cy="4175"/>
            </a:xfrm>
            <a:custGeom>
              <a:avLst/>
              <a:gdLst/>
              <a:ahLst/>
              <a:cxnLst/>
              <a:rect l="l" t="t" r="r" b="b"/>
              <a:pathLst>
                <a:path w="191" h="167" extrusionOk="0">
                  <a:moveTo>
                    <a:pt x="86" y="1"/>
                  </a:moveTo>
                  <a:cubicBezTo>
                    <a:pt x="73" y="1"/>
                    <a:pt x="60" y="6"/>
                    <a:pt x="51" y="15"/>
                  </a:cubicBezTo>
                  <a:cubicBezTo>
                    <a:pt x="43" y="22"/>
                    <a:pt x="16" y="26"/>
                    <a:pt x="11" y="33"/>
                  </a:cubicBezTo>
                  <a:cubicBezTo>
                    <a:pt x="6" y="40"/>
                    <a:pt x="7" y="48"/>
                    <a:pt x="3" y="56"/>
                  </a:cubicBezTo>
                  <a:cubicBezTo>
                    <a:pt x="1" y="63"/>
                    <a:pt x="21" y="75"/>
                    <a:pt x="20" y="83"/>
                  </a:cubicBezTo>
                  <a:cubicBezTo>
                    <a:pt x="17" y="92"/>
                    <a:pt x="13" y="98"/>
                    <a:pt x="13" y="107"/>
                  </a:cubicBezTo>
                  <a:cubicBezTo>
                    <a:pt x="14" y="115"/>
                    <a:pt x="16" y="124"/>
                    <a:pt x="20" y="133"/>
                  </a:cubicBezTo>
                  <a:cubicBezTo>
                    <a:pt x="26" y="150"/>
                    <a:pt x="43" y="162"/>
                    <a:pt x="62" y="164"/>
                  </a:cubicBezTo>
                  <a:cubicBezTo>
                    <a:pt x="69" y="166"/>
                    <a:pt x="77" y="167"/>
                    <a:pt x="85" y="167"/>
                  </a:cubicBezTo>
                  <a:cubicBezTo>
                    <a:pt x="101" y="167"/>
                    <a:pt x="118" y="163"/>
                    <a:pt x="133" y="154"/>
                  </a:cubicBezTo>
                  <a:cubicBezTo>
                    <a:pt x="144" y="150"/>
                    <a:pt x="153" y="143"/>
                    <a:pt x="161" y="137"/>
                  </a:cubicBezTo>
                  <a:cubicBezTo>
                    <a:pt x="168" y="130"/>
                    <a:pt x="166" y="120"/>
                    <a:pt x="168" y="113"/>
                  </a:cubicBezTo>
                  <a:cubicBezTo>
                    <a:pt x="171" y="105"/>
                    <a:pt x="172" y="98"/>
                    <a:pt x="174" y="90"/>
                  </a:cubicBezTo>
                  <a:cubicBezTo>
                    <a:pt x="175" y="82"/>
                    <a:pt x="190" y="77"/>
                    <a:pt x="189" y="68"/>
                  </a:cubicBezTo>
                  <a:cubicBezTo>
                    <a:pt x="187" y="59"/>
                    <a:pt x="183" y="49"/>
                    <a:pt x="178" y="43"/>
                  </a:cubicBezTo>
                  <a:cubicBezTo>
                    <a:pt x="155" y="19"/>
                    <a:pt x="126" y="6"/>
                    <a:pt x="95" y="2"/>
                  </a:cubicBezTo>
                  <a:cubicBezTo>
                    <a:pt x="92" y="1"/>
                    <a:pt x="89" y="1"/>
                    <a:pt x="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390" name="Google Shape;2390;p24"/>
            <p:cNvSpPr/>
            <p:nvPr/>
          </p:nvSpPr>
          <p:spPr>
            <a:xfrm>
              <a:off x="1879725" y="4226900"/>
              <a:ext cx="5025" cy="10700"/>
            </a:xfrm>
            <a:custGeom>
              <a:avLst/>
              <a:gdLst/>
              <a:ahLst/>
              <a:cxnLst/>
              <a:rect l="l" t="t" r="r" b="b"/>
              <a:pathLst>
                <a:path w="201" h="428" extrusionOk="0">
                  <a:moveTo>
                    <a:pt x="128" y="1"/>
                  </a:moveTo>
                  <a:cubicBezTo>
                    <a:pt x="113" y="1"/>
                    <a:pt x="96" y="19"/>
                    <a:pt x="75" y="48"/>
                  </a:cubicBezTo>
                  <a:cubicBezTo>
                    <a:pt x="64" y="64"/>
                    <a:pt x="33" y="78"/>
                    <a:pt x="23" y="101"/>
                  </a:cubicBezTo>
                  <a:cubicBezTo>
                    <a:pt x="15" y="123"/>
                    <a:pt x="10" y="145"/>
                    <a:pt x="6" y="167"/>
                  </a:cubicBezTo>
                  <a:cubicBezTo>
                    <a:pt x="0" y="188"/>
                    <a:pt x="19" y="213"/>
                    <a:pt x="17" y="235"/>
                  </a:cubicBezTo>
                  <a:cubicBezTo>
                    <a:pt x="12" y="257"/>
                    <a:pt x="11" y="278"/>
                    <a:pt x="10" y="300"/>
                  </a:cubicBezTo>
                  <a:cubicBezTo>
                    <a:pt x="11" y="323"/>
                    <a:pt x="15" y="345"/>
                    <a:pt x="22" y="367"/>
                  </a:cubicBezTo>
                  <a:cubicBezTo>
                    <a:pt x="34" y="403"/>
                    <a:pt x="43" y="427"/>
                    <a:pt x="67" y="427"/>
                  </a:cubicBezTo>
                  <a:cubicBezTo>
                    <a:pt x="68" y="427"/>
                    <a:pt x="70" y="427"/>
                    <a:pt x="71" y="427"/>
                  </a:cubicBezTo>
                  <a:cubicBezTo>
                    <a:pt x="98" y="424"/>
                    <a:pt x="119" y="398"/>
                    <a:pt x="137" y="364"/>
                  </a:cubicBezTo>
                  <a:cubicBezTo>
                    <a:pt x="146" y="345"/>
                    <a:pt x="154" y="326"/>
                    <a:pt x="161" y="307"/>
                  </a:cubicBezTo>
                  <a:cubicBezTo>
                    <a:pt x="168" y="289"/>
                    <a:pt x="164" y="270"/>
                    <a:pt x="168" y="253"/>
                  </a:cubicBezTo>
                  <a:cubicBezTo>
                    <a:pt x="173" y="214"/>
                    <a:pt x="173" y="216"/>
                    <a:pt x="176" y="197"/>
                  </a:cubicBezTo>
                  <a:cubicBezTo>
                    <a:pt x="180" y="178"/>
                    <a:pt x="198" y="163"/>
                    <a:pt x="199" y="146"/>
                  </a:cubicBezTo>
                  <a:cubicBezTo>
                    <a:pt x="201" y="126"/>
                    <a:pt x="201" y="107"/>
                    <a:pt x="198" y="88"/>
                  </a:cubicBezTo>
                  <a:cubicBezTo>
                    <a:pt x="194" y="49"/>
                    <a:pt x="169" y="17"/>
                    <a:pt x="134" y="2"/>
                  </a:cubicBezTo>
                  <a:cubicBezTo>
                    <a:pt x="132" y="1"/>
                    <a:pt x="130" y="1"/>
                    <a:pt x="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391" name="Google Shape;2391;p24"/>
            <p:cNvSpPr/>
            <p:nvPr/>
          </p:nvSpPr>
          <p:spPr>
            <a:xfrm>
              <a:off x="1832375" y="4059700"/>
              <a:ext cx="6775" cy="10550"/>
            </a:xfrm>
            <a:custGeom>
              <a:avLst/>
              <a:gdLst/>
              <a:ahLst/>
              <a:cxnLst/>
              <a:rect l="l" t="t" r="r" b="b"/>
              <a:pathLst>
                <a:path w="271" h="422" extrusionOk="0">
                  <a:moveTo>
                    <a:pt x="58" y="0"/>
                  </a:moveTo>
                  <a:cubicBezTo>
                    <a:pt x="48" y="0"/>
                    <a:pt x="37" y="2"/>
                    <a:pt x="27" y="5"/>
                  </a:cubicBezTo>
                  <a:cubicBezTo>
                    <a:pt x="9" y="12"/>
                    <a:pt x="10" y="40"/>
                    <a:pt x="13" y="83"/>
                  </a:cubicBezTo>
                  <a:cubicBezTo>
                    <a:pt x="16" y="105"/>
                    <a:pt x="1" y="136"/>
                    <a:pt x="9" y="160"/>
                  </a:cubicBezTo>
                  <a:cubicBezTo>
                    <a:pt x="16" y="182"/>
                    <a:pt x="25" y="204"/>
                    <a:pt x="36" y="225"/>
                  </a:cubicBezTo>
                  <a:cubicBezTo>
                    <a:pt x="46" y="246"/>
                    <a:pt x="76" y="256"/>
                    <a:pt x="88" y="276"/>
                  </a:cubicBezTo>
                  <a:cubicBezTo>
                    <a:pt x="98" y="297"/>
                    <a:pt x="109" y="317"/>
                    <a:pt x="122" y="336"/>
                  </a:cubicBezTo>
                  <a:cubicBezTo>
                    <a:pt x="136" y="355"/>
                    <a:pt x="151" y="372"/>
                    <a:pt x="169" y="388"/>
                  </a:cubicBezTo>
                  <a:cubicBezTo>
                    <a:pt x="192" y="408"/>
                    <a:pt x="211" y="422"/>
                    <a:pt x="228" y="422"/>
                  </a:cubicBezTo>
                  <a:cubicBezTo>
                    <a:pt x="234" y="422"/>
                    <a:pt x="240" y="420"/>
                    <a:pt x="246" y="415"/>
                  </a:cubicBezTo>
                  <a:cubicBezTo>
                    <a:pt x="268" y="400"/>
                    <a:pt x="271" y="365"/>
                    <a:pt x="264" y="324"/>
                  </a:cubicBezTo>
                  <a:cubicBezTo>
                    <a:pt x="261" y="301"/>
                    <a:pt x="257" y="279"/>
                    <a:pt x="250" y="257"/>
                  </a:cubicBezTo>
                  <a:cubicBezTo>
                    <a:pt x="245" y="237"/>
                    <a:pt x="228" y="220"/>
                    <a:pt x="220" y="201"/>
                  </a:cubicBezTo>
                  <a:cubicBezTo>
                    <a:pt x="212" y="181"/>
                    <a:pt x="201" y="165"/>
                    <a:pt x="190" y="145"/>
                  </a:cubicBezTo>
                  <a:cubicBezTo>
                    <a:pt x="181" y="126"/>
                    <a:pt x="185" y="100"/>
                    <a:pt x="174" y="84"/>
                  </a:cubicBezTo>
                  <a:cubicBezTo>
                    <a:pt x="162" y="65"/>
                    <a:pt x="148" y="47"/>
                    <a:pt x="133" y="32"/>
                  </a:cubicBezTo>
                  <a:cubicBezTo>
                    <a:pt x="113" y="12"/>
                    <a:pt x="86" y="0"/>
                    <a:pt x="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392" name="Google Shape;2392;p24"/>
            <p:cNvSpPr/>
            <p:nvPr/>
          </p:nvSpPr>
          <p:spPr>
            <a:xfrm>
              <a:off x="1639650" y="3984725"/>
              <a:ext cx="4950" cy="5000"/>
            </a:xfrm>
            <a:custGeom>
              <a:avLst/>
              <a:gdLst/>
              <a:ahLst/>
              <a:cxnLst/>
              <a:rect l="l" t="t" r="r" b="b"/>
              <a:pathLst>
                <a:path w="198" h="200" extrusionOk="0">
                  <a:moveTo>
                    <a:pt x="96" y="1"/>
                  </a:moveTo>
                  <a:cubicBezTo>
                    <a:pt x="93" y="1"/>
                    <a:pt x="90" y="1"/>
                    <a:pt x="87" y="1"/>
                  </a:cubicBezTo>
                  <a:cubicBezTo>
                    <a:pt x="56" y="9"/>
                    <a:pt x="29" y="28"/>
                    <a:pt x="11" y="56"/>
                  </a:cubicBezTo>
                  <a:cubicBezTo>
                    <a:pt x="0" y="71"/>
                    <a:pt x="4" y="84"/>
                    <a:pt x="11" y="105"/>
                  </a:cubicBezTo>
                  <a:cubicBezTo>
                    <a:pt x="15" y="114"/>
                    <a:pt x="8" y="143"/>
                    <a:pt x="14" y="151"/>
                  </a:cubicBezTo>
                  <a:cubicBezTo>
                    <a:pt x="19" y="159"/>
                    <a:pt x="29" y="163"/>
                    <a:pt x="36" y="170"/>
                  </a:cubicBezTo>
                  <a:cubicBezTo>
                    <a:pt x="37" y="172"/>
                    <a:pt x="40" y="173"/>
                    <a:pt x="44" y="173"/>
                  </a:cubicBezTo>
                  <a:cubicBezTo>
                    <a:pt x="51" y="173"/>
                    <a:pt x="60" y="170"/>
                    <a:pt x="66" y="170"/>
                  </a:cubicBezTo>
                  <a:cubicBezTo>
                    <a:pt x="69" y="170"/>
                    <a:pt x="71" y="170"/>
                    <a:pt x="72" y="172"/>
                  </a:cubicBezTo>
                  <a:cubicBezTo>
                    <a:pt x="79" y="178"/>
                    <a:pt x="86" y="185"/>
                    <a:pt x="94" y="191"/>
                  </a:cubicBezTo>
                  <a:cubicBezTo>
                    <a:pt x="104" y="195"/>
                    <a:pt x="115" y="197"/>
                    <a:pt x="126" y="199"/>
                  </a:cubicBezTo>
                  <a:cubicBezTo>
                    <a:pt x="130" y="199"/>
                    <a:pt x="134" y="199"/>
                    <a:pt x="137" y="199"/>
                  </a:cubicBezTo>
                  <a:cubicBezTo>
                    <a:pt x="152" y="199"/>
                    <a:pt x="164" y="196"/>
                    <a:pt x="177" y="178"/>
                  </a:cubicBezTo>
                  <a:cubicBezTo>
                    <a:pt x="192" y="158"/>
                    <a:pt x="198" y="132"/>
                    <a:pt x="194" y="106"/>
                  </a:cubicBezTo>
                  <a:cubicBezTo>
                    <a:pt x="192" y="94"/>
                    <a:pt x="190" y="82"/>
                    <a:pt x="186" y="69"/>
                  </a:cubicBezTo>
                  <a:cubicBezTo>
                    <a:pt x="180" y="60"/>
                    <a:pt x="169" y="57"/>
                    <a:pt x="162" y="49"/>
                  </a:cubicBezTo>
                  <a:cubicBezTo>
                    <a:pt x="156" y="43"/>
                    <a:pt x="147" y="37"/>
                    <a:pt x="139" y="32"/>
                  </a:cubicBezTo>
                  <a:cubicBezTo>
                    <a:pt x="131" y="27"/>
                    <a:pt x="131" y="9"/>
                    <a:pt x="121" y="5"/>
                  </a:cubicBezTo>
                  <a:cubicBezTo>
                    <a:pt x="113" y="2"/>
                    <a:pt x="105" y="1"/>
                    <a:pt x="9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393" name="Google Shape;2393;p24"/>
            <p:cNvSpPr/>
            <p:nvPr/>
          </p:nvSpPr>
          <p:spPr>
            <a:xfrm>
              <a:off x="1631475" y="4312100"/>
              <a:ext cx="121950" cy="77175"/>
            </a:xfrm>
            <a:custGeom>
              <a:avLst/>
              <a:gdLst/>
              <a:ahLst/>
              <a:cxnLst/>
              <a:rect l="l" t="t" r="r" b="b"/>
              <a:pathLst>
                <a:path w="4878" h="3087" extrusionOk="0">
                  <a:moveTo>
                    <a:pt x="18" y="1"/>
                  </a:moveTo>
                  <a:cubicBezTo>
                    <a:pt x="14" y="1"/>
                    <a:pt x="11" y="2"/>
                    <a:pt x="10" y="4"/>
                  </a:cubicBezTo>
                  <a:cubicBezTo>
                    <a:pt x="0" y="19"/>
                    <a:pt x="221" y="259"/>
                    <a:pt x="586" y="597"/>
                  </a:cubicBezTo>
                  <a:cubicBezTo>
                    <a:pt x="765" y="761"/>
                    <a:pt x="964" y="965"/>
                    <a:pt x="1206" y="1155"/>
                  </a:cubicBezTo>
                  <a:cubicBezTo>
                    <a:pt x="1412" y="1321"/>
                    <a:pt x="1644" y="1482"/>
                    <a:pt x="1880" y="1647"/>
                  </a:cubicBezTo>
                  <a:cubicBezTo>
                    <a:pt x="2109" y="1803"/>
                    <a:pt x="2357" y="1936"/>
                    <a:pt x="2595" y="2076"/>
                  </a:cubicBezTo>
                  <a:cubicBezTo>
                    <a:pt x="2843" y="2221"/>
                    <a:pt x="3089" y="2361"/>
                    <a:pt x="3326" y="2478"/>
                  </a:cubicBezTo>
                  <a:cubicBezTo>
                    <a:pt x="3600" y="2616"/>
                    <a:pt x="3860" y="2730"/>
                    <a:pt x="4084" y="2822"/>
                  </a:cubicBezTo>
                  <a:cubicBezTo>
                    <a:pt x="4503" y="2991"/>
                    <a:pt x="4796" y="3087"/>
                    <a:pt x="4855" y="3087"/>
                  </a:cubicBezTo>
                  <a:cubicBezTo>
                    <a:pt x="4862" y="3087"/>
                    <a:pt x="4865" y="3086"/>
                    <a:pt x="4866" y="3083"/>
                  </a:cubicBezTo>
                  <a:cubicBezTo>
                    <a:pt x="4877" y="3056"/>
                    <a:pt x="4579" y="2929"/>
                    <a:pt x="4130" y="2717"/>
                  </a:cubicBezTo>
                  <a:cubicBezTo>
                    <a:pt x="3912" y="2613"/>
                    <a:pt x="3660" y="2486"/>
                    <a:pt x="3393" y="2342"/>
                  </a:cubicBezTo>
                  <a:cubicBezTo>
                    <a:pt x="3161" y="2221"/>
                    <a:pt x="2916" y="2088"/>
                    <a:pt x="2672" y="1943"/>
                  </a:cubicBezTo>
                  <a:cubicBezTo>
                    <a:pt x="2437" y="1802"/>
                    <a:pt x="2200" y="1655"/>
                    <a:pt x="1974" y="1501"/>
                  </a:cubicBezTo>
                  <a:cubicBezTo>
                    <a:pt x="1739" y="1340"/>
                    <a:pt x="1521" y="1166"/>
                    <a:pt x="1314" y="1007"/>
                  </a:cubicBezTo>
                  <a:cubicBezTo>
                    <a:pt x="1070" y="826"/>
                    <a:pt x="852" y="648"/>
                    <a:pt x="667" y="496"/>
                  </a:cubicBezTo>
                  <a:cubicBezTo>
                    <a:pt x="308" y="201"/>
                    <a:pt x="68" y="1"/>
                    <a:pt x="1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394" name="Google Shape;2394;p24"/>
            <p:cNvSpPr/>
            <p:nvPr/>
          </p:nvSpPr>
          <p:spPr>
            <a:xfrm>
              <a:off x="1753775" y="4377700"/>
              <a:ext cx="26050" cy="24450"/>
            </a:xfrm>
            <a:custGeom>
              <a:avLst/>
              <a:gdLst/>
              <a:ahLst/>
              <a:cxnLst/>
              <a:rect l="l" t="t" r="r" b="b"/>
              <a:pathLst>
                <a:path w="1042" h="978" extrusionOk="0">
                  <a:moveTo>
                    <a:pt x="42" y="1"/>
                  </a:moveTo>
                  <a:cubicBezTo>
                    <a:pt x="29" y="1"/>
                    <a:pt x="19" y="4"/>
                    <a:pt x="12" y="12"/>
                  </a:cubicBezTo>
                  <a:cubicBezTo>
                    <a:pt x="0" y="27"/>
                    <a:pt x="52" y="87"/>
                    <a:pt x="130" y="179"/>
                  </a:cubicBezTo>
                  <a:cubicBezTo>
                    <a:pt x="166" y="222"/>
                    <a:pt x="198" y="289"/>
                    <a:pt x="248" y="342"/>
                  </a:cubicBezTo>
                  <a:cubicBezTo>
                    <a:pt x="308" y="401"/>
                    <a:pt x="338" y="429"/>
                    <a:pt x="391" y="481"/>
                  </a:cubicBezTo>
                  <a:cubicBezTo>
                    <a:pt x="438" y="528"/>
                    <a:pt x="502" y="558"/>
                    <a:pt x="550" y="604"/>
                  </a:cubicBezTo>
                  <a:lnTo>
                    <a:pt x="693" y="742"/>
                  </a:lnTo>
                  <a:cubicBezTo>
                    <a:pt x="749" y="791"/>
                    <a:pt x="800" y="834"/>
                    <a:pt x="847" y="870"/>
                  </a:cubicBezTo>
                  <a:cubicBezTo>
                    <a:pt x="928" y="934"/>
                    <a:pt x="984" y="978"/>
                    <a:pt x="1011" y="978"/>
                  </a:cubicBezTo>
                  <a:cubicBezTo>
                    <a:pt x="1016" y="978"/>
                    <a:pt x="1020" y="976"/>
                    <a:pt x="1023" y="973"/>
                  </a:cubicBezTo>
                  <a:cubicBezTo>
                    <a:pt x="1042" y="954"/>
                    <a:pt x="1002" y="883"/>
                    <a:pt x="927" y="788"/>
                  </a:cubicBezTo>
                  <a:cubicBezTo>
                    <a:pt x="890" y="743"/>
                    <a:pt x="849" y="687"/>
                    <a:pt x="799" y="633"/>
                  </a:cubicBezTo>
                  <a:cubicBezTo>
                    <a:pt x="757" y="585"/>
                    <a:pt x="704" y="541"/>
                    <a:pt x="656" y="492"/>
                  </a:cubicBezTo>
                  <a:lnTo>
                    <a:pt x="510" y="354"/>
                  </a:lnTo>
                  <a:cubicBezTo>
                    <a:pt x="460" y="307"/>
                    <a:pt x="420" y="250"/>
                    <a:pt x="372" y="207"/>
                  </a:cubicBezTo>
                  <a:cubicBezTo>
                    <a:pt x="316" y="160"/>
                    <a:pt x="263" y="116"/>
                    <a:pt x="216" y="82"/>
                  </a:cubicBezTo>
                  <a:cubicBezTo>
                    <a:pt x="142" y="30"/>
                    <a:pt x="80" y="1"/>
                    <a:pt x="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395" name="Google Shape;2395;p24"/>
            <p:cNvSpPr/>
            <p:nvPr/>
          </p:nvSpPr>
          <p:spPr>
            <a:xfrm>
              <a:off x="1778125" y="4391900"/>
              <a:ext cx="15500" cy="16650"/>
            </a:xfrm>
            <a:custGeom>
              <a:avLst/>
              <a:gdLst/>
              <a:ahLst/>
              <a:cxnLst/>
              <a:rect l="l" t="t" r="r" b="b"/>
              <a:pathLst>
                <a:path w="620" h="666" extrusionOk="0">
                  <a:moveTo>
                    <a:pt x="64" y="1"/>
                  </a:moveTo>
                  <a:cubicBezTo>
                    <a:pt x="40" y="1"/>
                    <a:pt x="22" y="8"/>
                    <a:pt x="13" y="22"/>
                  </a:cubicBezTo>
                  <a:cubicBezTo>
                    <a:pt x="1" y="37"/>
                    <a:pt x="35" y="74"/>
                    <a:pt x="83" y="131"/>
                  </a:cubicBezTo>
                  <a:cubicBezTo>
                    <a:pt x="106" y="159"/>
                    <a:pt x="121" y="205"/>
                    <a:pt x="149" y="239"/>
                  </a:cubicBezTo>
                  <a:lnTo>
                    <a:pt x="234" y="326"/>
                  </a:lnTo>
                  <a:cubicBezTo>
                    <a:pt x="260" y="356"/>
                    <a:pt x="303" y="371"/>
                    <a:pt x="331" y="401"/>
                  </a:cubicBezTo>
                  <a:lnTo>
                    <a:pt x="407" y="497"/>
                  </a:lnTo>
                  <a:lnTo>
                    <a:pt x="490" y="587"/>
                  </a:lnTo>
                  <a:cubicBezTo>
                    <a:pt x="534" y="633"/>
                    <a:pt x="565" y="666"/>
                    <a:pt x="586" y="666"/>
                  </a:cubicBezTo>
                  <a:cubicBezTo>
                    <a:pt x="590" y="666"/>
                    <a:pt x="593" y="665"/>
                    <a:pt x="596" y="663"/>
                  </a:cubicBezTo>
                  <a:cubicBezTo>
                    <a:pt x="620" y="648"/>
                    <a:pt x="613" y="593"/>
                    <a:pt x="583" y="521"/>
                  </a:cubicBezTo>
                  <a:cubicBezTo>
                    <a:pt x="568" y="480"/>
                    <a:pt x="549" y="441"/>
                    <a:pt x="526" y="403"/>
                  </a:cubicBezTo>
                  <a:cubicBezTo>
                    <a:pt x="501" y="367"/>
                    <a:pt x="474" y="333"/>
                    <a:pt x="445" y="302"/>
                  </a:cubicBezTo>
                  <a:cubicBezTo>
                    <a:pt x="418" y="268"/>
                    <a:pt x="389" y="236"/>
                    <a:pt x="358" y="206"/>
                  </a:cubicBezTo>
                  <a:cubicBezTo>
                    <a:pt x="327" y="175"/>
                    <a:pt x="306" y="133"/>
                    <a:pt x="273" y="107"/>
                  </a:cubicBezTo>
                  <a:cubicBezTo>
                    <a:pt x="239" y="78"/>
                    <a:pt x="204" y="54"/>
                    <a:pt x="166" y="32"/>
                  </a:cubicBezTo>
                  <a:cubicBezTo>
                    <a:pt x="127" y="11"/>
                    <a:pt x="91" y="1"/>
                    <a:pt x="6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396" name="Google Shape;2396;p24"/>
            <p:cNvSpPr/>
            <p:nvPr/>
          </p:nvSpPr>
          <p:spPr>
            <a:xfrm>
              <a:off x="1616200" y="4292925"/>
              <a:ext cx="4575" cy="4800"/>
            </a:xfrm>
            <a:custGeom>
              <a:avLst/>
              <a:gdLst/>
              <a:ahLst/>
              <a:cxnLst/>
              <a:rect l="l" t="t" r="r" b="b"/>
              <a:pathLst>
                <a:path w="183" h="192" extrusionOk="0">
                  <a:moveTo>
                    <a:pt x="110" y="1"/>
                  </a:moveTo>
                  <a:cubicBezTo>
                    <a:pt x="89" y="1"/>
                    <a:pt x="58" y="14"/>
                    <a:pt x="32" y="35"/>
                  </a:cubicBezTo>
                  <a:cubicBezTo>
                    <a:pt x="17" y="46"/>
                    <a:pt x="15" y="60"/>
                    <a:pt x="15" y="80"/>
                  </a:cubicBezTo>
                  <a:cubicBezTo>
                    <a:pt x="14" y="90"/>
                    <a:pt x="0" y="114"/>
                    <a:pt x="2" y="122"/>
                  </a:cubicBezTo>
                  <a:cubicBezTo>
                    <a:pt x="4" y="131"/>
                    <a:pt x="13" y="136"/>
                    <a:pt x="15" y="144"/>
                  </a:cubicBezTo>
                  <a:cubicBezTo>
                    <a:pt x="19" y="152"/>
                    <a:pt x="43" y="146"/>
                    <a:pt x="48" y="152"/>
                  </a:cubicBezTo>
                  <a:cubicBezTo>
                    <a:pt x="53" y="159"/>
                    <a:pt x="56" y="169"/>
                    <a:pt x="63" y="174"/>
                  </a:cubicBezTo>
                  <a:cubicBezTo>
                    <a:pt x="70" y="180"/>
                    <a:pt x="79" y="184"/>
                    <a:pt x="88" y="186"/>
                  </a:cubicBezTo>
                  <a:cubicBezTo>
                    <a:pt x="94" y="189"/>
                    <a:pt x="101" y="191"/>
                    <a:pt x="108" y="191"/>
                  </a:cubicBezTo>
                  <a:cubicBezTo>
                    <a:pt x="120" y="191"/>
                    <a:pt x="131" y="187"/>
                    <a:pt x="141" y="178"/>
                  </a:cubicBezTo>
                  <a:cubicBezTo>
                    <a:pt x="161" y="163"/>
                    <a:pt x="173" y="141"/>
                    <a:pt x="179" y="117"/>
                  </a:cubicBezTo>
                  <a:cubicBezTo>
                    <a:pt x="182" y="105"/>
                    <a:pt x="183" y="92"/>
                    <a:pt x="183" y="81"/>
                  </a:cubicBezTo>
                  <a:cubicBezTo>
                    <a:pt x="182" y="72"/>
                    <a:pt x="172" y="68"/>
                    <a:pt x="169" y="58"/>
                  </a:cubicBezTo>
                  <a:cubicBezTo>
                    <a:pt x="164" y="51"/>
                    <a:pt x="158" y="45"/>
                    <a:pt x="153" y="38"/>
                  </a:cubicBezTo>
                  <a:cubicBezTo>
                    <a:pt x="148" y="31"/>
                    <a:pt x="153" y="16"/>
                    <a:pt x="146" y="11"/>
                  </a:cubicBezTo>
                  <a:cubicBezTo>
                    <a:pt x="137" y="5"/>
                    <a:pt x="127" y="2"/>
                    <a:pt x="116" y="1"/>
                  </a:cubicBezTo>
                  <a:cubicBezTo>
                    <a:pt x="114" y="1"/>
                    <a:pt x="112" y="1"/>
                    <a:pt x="1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397" name="Google Shape;2397;p24"/>
            <p:cNvSpPr/>
            <p:nvPr/>
          </p:nvSpPr>
          <p:spPr>
            <a:xfrm>
              <a:off x="1752500" y="4317950"/>
              <a:ext cx="4700" cy="3750"/>
            </a:xfrm>
            <a:custGeom>
              <a:avLst/>
              <a:gdLst/>
              <a:ahLst/>
              <a:cxnLst/>
              <a:rect l="l" t="t" r="r" b="b"/>
              <a:pathLst>
                <a:path w="188" h="150" extrusionOk="0">
                  <a:moveTo>
                    <a:pt x="102" y="1"/>
                  </a:moveTo>
                  <a:cubicBezTo>
                    <a:pt x="93" y="1"/>
                    <a:pt x="83" y="2"/>
                    <a:pt x="73" y="3"/>
                  </a:cubicBezTo>
                  <a:cubicBezTo>
                    <a:pt x="57" y="6"/>
                    <a:pt x="43" y="16"/>
                    <a:pt x="35" y="31"/>
                  </a:cubicBezTo>
                  <a:cubicBezTo>
                    <a:pt x="31" y="36"/>
                    <a:pt x="5" y="48"/>
                    <a:pt x="2" y="55"/>
                  </a:cubicBezTo>
                  <a:cubicBezTo>
                    <a:pt x="1" y="62"/>
                    <a:pt x="3" y="69"/>
                    <a:pt x="2" y="77"/>
                  </a:cubicBezTo>
                  <a:cubicBezTo>
                    <a:pt x="2" y="84"/>
                    <a:pt x="24" y="88"/>
                    <a:pt x="27" y="95"/>
                  </a:cubicBezTo>
                  <a:cubicBezTo>
                    <a:pt x="28" y="101"/>
                    <a:pt x="24" y="108"/>
                    <a:pt x="28" y="115"/>
                  </a:cubicBezTo>
                  <a:cubicBezTo>
                    <a:pt x="31" y="123"/>
                    <a:pt x="36" y="129"/>
                    <a:pt x="43" y="134"/>
                  </a:cubicBezTo>
                  <a:cubicBezTo>
                    <a:pt x="52" y="144"/>
                    <a:pt x="65" y="150"/>
                    <a:pt x="78" y="150"/>
                  </a:cubicBezTo>
                  <a:cubicBezTo>
                    <a:pt x="83" y="150"/>
                    <a:pt x="87" y="149"/>
                    <a:pt x="92" y="148"/>
                  </a:cubicBezTo>
                  <a:cubicBezTo>
                    <a:pt x="115" y="145"/>
                    <a:pt x="138" y="136"/>
                    <a:pt x="156" y="119"/>
                  </a:cubicBezTo>
                  <a:cubicBezTo>
                    <a:pt x="164" y="112"/>
                    <a:pt x="171" y="104"/>
                    <a:pt x="178" y="95"/>
                  </a:cubicBezTo>
                  <a:cubicBezTo>
                    <a:pt x="182" y="88"/>
                    <a:pt x="177" y="81"/>
                    <a:pt x="178" y="73"/>
                  </a:cubicBezTo>
                  <a:cubicBezTo>
                    <a:pt x="178" y="66"/>
                    <a:pt x="177" y="59"/>
                    <a:pt x="175" y="52"/>
                  </a:cubicBezTo>
                  <a:cubicBezTo>
                    <a:pt x="174" y="46"/>
                    <a:pt x="187" y="37"/>
                    <a:pt x="183" y="31"/>
                  </a:cubicBezTo>
                  <a:cubicBezTo>
                    <a:pt x="178" y="22"/>
                    <a:pt x="171" y="17"/>
                    <a:pt x="163" y="13"/>
                  </a:cubicBezTo>
                  <a:cubicBezTo>
                    <a:pt x="144" y="5"/>
                    <a:pt x="123" y="1"/>
                    <a:pt x="1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2398" name="Google Shape;2398;p24"/>
          <p:cNvSpPr/>
          <p:nvPr/>
        </p:nvSpPr>
        <p:spPr>
          <a:xfrm rot="7135113">
            <a:off x="8062329" y="-82211"/>
            <a:ext cx="1964184" cy="2625007"/>
          </a:xfrm>
          <a:custGeom>
            <a:avLst/>
            <a:gdLst/>
            <a:ahLst/>
            <a:cxnLst/>
            <a:rect l="l" t="t" r="r" b="b"/>
            <a:pathLst>
              <a:path w="37811" h="50532" extrusionOk="0">
                <a:moveTo>
                  <a:pt x="13391" y="0"/>
                </a:moveTo>
                <a:lnTo>
                  <a:pt x="1" y="50532"/>
                </a:lnTo>
                <a:lnTo>
                  <a:pt x="37811" y="19957"/>
                </a:lnTo>
                <a:lnTo>
                  <a:pt x="13391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99" name="Google Shape;2399;p24"/>
          <p:cNvGrpSpPr/>
          <p:nvPr/>
        </p:nvGrpSpPr>
        <p:grpSpPr>
          <a:xfrm rot="-1214275">
            <a:off x="8347536" y="149334"/>
            <a:ext cx="912756" cy="2027039"/>
            <a:chOff x="1583900" y="3788625"/>
            <a:chExt cx="350900" cy="779275"/>
          </a:xfrm>
        </p:grpSpPr>
        <p:sp>
          <p:nvSpPr>
            <p:cNvPr id="2400" name="Google Shape;2400;p24"/>
            <p:cNvSpPr/>
            <p:nvPr/>
          </p:nvSpPr>
          <p:spPr>
            <a:xfrm>
              <a:off x="1833725" y="4256575"/>
              <a:ext cx="49800" cy="141075"/>
            </a:xfrm>
            <a:custGeom>
              <a:avLst/>
              <a:gdLst/>
              <a:ahLst/>
              <a:cxnLst/>
              <a:rect l="l" t="t" r="r" b="b"/>
              <a:pathLst>
                <a:path w="1992" h="5643" extrusionOk="0">
                  <a:moveTo>
                    <a:pt x="1906" y="0"/>
                  </a:moveTo>
                  <a:cubicBezTo>
                    <a:pt x="1825" y="0"/>
                    <a:pt x="1703" y="311"/>
                    <a:pt x="1548" y="784"/>
                  </a:cubicBezTo>
                  <a:cubicBezTo>
                    <a:pt x="1469" y="1026"/>
                    <a:pt x="1374" y="1311"/>
                    <a:pt x="1281" y="1587"/>
                  </a:cubicBezTo>
                  <a:cubicBezTo>
                    <a:pt x="1202" y="1842"/>
                    <a:pt x="1138" y="2119"/>
                    <a:pt x="1050" y="2396"/>
                  </a:cubicBezTo>
                  <a:cubicBezTo>
                    <a:pt x="965" y="2663"/>
                    <a:pt x="879" y="2931"/>
                    <a:pt x="795" y="3196"/>
                  </a:cubicBezTo>
                  <a:cubicBezTo>
                    <a:pt x="701" y="3471"/>
                    <a:pt x="564" y="3723"/>
                    <a:pt x="476" y="3974"/>
                  </a:cubicBezTo>
                  <a:lnTo>
                    <a:pt x="207" y="4773"/>
                  </a:lnTo>
                  <a:cubicBezTo>
                    <a:pt x="52" y="5258"/>
                    <a:pt x="0" y="5600"/>
                    <a:pt x="106" y="5641"/>
                  </a:cubicBezTo>
                  <a:cubicBezTo>
                    <a:pt x="108" y="5642"/>
                    <a:pt x="110" y="5642"/>
                    <a:pt x="112" y="5642"/>
                  </a:cubicBezTo>
                  <a:cubicBezTo>
                    <a:pt x="170" y="5642"/>
                    <a:pt x="336" y="5359"/>
                    <a:pt x="566" y="4919"/>
                  </a:cubicBezTo>
                  <a:cubicBezTo>
                    <a:pt x="680" y="4697"/>
                    <a:pt x="864" y="4457"/>
                    <a:pt x="987" y="4165"/>
                  </a:cubicBezTo>
                  <a:cubicBezTo>
                    <a:pt x="1096" y="3915"/>
                    <a:pt x="1186" y="3639"/>
                    <a:pt x="1287" y="3361"/>
                  </a:cubicBezTo>
                  <a:cubicBezTo>
                    <a:pt x="1384" y="3092"/>
                    <a:pt x="1409" y="2796"/>
                    <a:pt x="1490" y="2524"/>
                  </a:cubicBezTo>
                  <a:cubicBezTo>
                    <a:pt x="1573" y="2240"/>
                    <a:pt x="1662" y="1965"/>
                    <a:pt x="1723" y="1699"/>
                  </a:cubicBezTo>
                  <a:cubicBezTo>
                    <a:pt x="1795" y="1392"/>
                    <a:pt x="1848" y="1105"/>
                    <a:pt x="1885" y="857"/>
                  </a:cubicBezTo>
                  <a:cubicBezTo>
                    <a:pt x="1959" y="347"/>
                    <a:pt x="1992" y="16"/>
                    <a:pt x="1911" y="1"/>
                  </a:cubicBezTo>
                  <a:cubicBezTo>
                    <a:pt x="1909" y="0"/>
                    <a:pt x="1908" y="0"/>
                    <a:pt x="19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401" name="Google Shape;2401;p24"/>
            <p:cNvSpPr/>
            <p:nvPr/>
          </p:nvSpPr>
          <p:spPr>
            <a:xfrm>
              <a:off x="1816550" y="4167100"/>
              <a:ext cx="63200" cy="155825"/>
            </a:xfrm>
            <a:custGeom>
              <a:avLst/>
              <a:gdLst/>
              <a:ahLst/>
              <a:cxnLst/>
              <a:rect l="l" t="t" r="r" b="b"/>
              <a:pathLst>
                <a:path w="2528" h="6233" extrusionOk="0">
                  <a:moveTo>
                    <a:pt x="1900" y="0"/>
                  </a:moveTo>
                  <a:cubicBezTo>
                    <a:pt x="1816" y="0"/>
                    <a:pt x="1722" y="530"/>
                    <a:pt x="1547" y="1328"/>
                  </a:cubicBezTo>
                  <a:cubicBezTo>
                    <a:pt x="1463" y="1718"/>
                    <a:pt x="1345" y="2167"/>
                    <a:pt x="1215" y="2649"/>
                  </a:cubicBezTo>
                  <a:cubicBezTo>
                    <a:pt x="1103" y="3066"/>
                    <a:pt x="994" y="3511"/>
                    <a:pt x="842" y="3954"/>
                  </a:cubicBezTo>
                  <a:lnTo>
                    <a:pt x="619" y="4595"/>
                  </a:lnTo>
                  <a:lnTo>
                    <a:pt x="499" y="4914"/>
                  </a:lnTo>
                  <a:lnTo>
                    <a:pt x="438" y="5072"/>
                  </a:lnTo>
                  <a:lnTo>
                    <a:pt x="331" y="5324"/>
                  </a:lnTo>
                  <a:cubicBezTo>
                    <a:pt x="256" y="5507"/>
                    <a:pt x="155" y="5703"/>
                    <a:pt x="119" y="5859"/>
                  </a:cubicBezTo>
                  <a:lnTo>
                    <a:pt x="40" y="6107"/>
                  </a:lnTo>
                  <a:lnTo>
                    <a:pt x="0" y="6232"/>
                  </a:lnTo>
                  <a:cubicBezTo>
                    <a:pt x="41" y="6227"/>
                    <a:pt x="90" y="6214"/>
                    <a:pt x="135" y="6206"/>
                  </a:cubicBezTo>
                  <a:cubicBezTo>
                    <a:pt x="312" y="6168"/>
                    <a:pt x="470" y="6144"/>
                    <a:pt x="650" y="6090"/>
                  </a:cubicBezTo>
                  <a:cubicBezTo>
                    <a:pt x="845" y="6025"/>
                    <a:pt x="1029" y="5932"/>
                    <a:pt x="1201" y="5818"/>
                  </a:cubicBezTo>
                  <a:cubicBezTo>
                    <a:pt x="1666" y="5487"/>
                    <a:pt x="1956" y="5048"/>
                    <a:pt x="2137" y="4669"/>
                  </a:cubicBezTo>
                  <a:cubicBezTo>
                    <a:pt x="2497" y="3869"/>
                    <a:pt x="2527" y="3322"/>
                    <a:pt x="2432" y="3299"/>
                  </a:cubicBezTo>
                  <a:cubicBezTo>
                    <a:pt x="2431" y="3298"/>
                    <a:pt x="2429" y="3298"/>
                    <a:pt x="2428" y="3298"/>
                  </a:cubicBezTo>
                  <a:cubicBezTo>
                    <a:pt x="2359" y="3298"/>
                    <a:pt x="2189" y="3817"/>
                    <a:pt x="1792" y="4492"/>
                  </a:cubicBezTo>
                  <a:cubicBezTo>
                    <a:pt x="1592" y="4821"/>
                    <a:pt x="1258" y="5136"/>
                    <a:pt x="891" y="5368"/>
                  </a:cubicBezTo>
                  <a:cubicBezTo>
                    <a:pt x="882" y="5372"/>
                    <a:pt x="878" y="5373"/>
                    <a:pt x="877" y="5373"/>
                  </a:cubicBezTo>
                  <a:cubicBezTo>
                    <a:pt x="875" y="5373"/>
                    <a:pt x="877" y="5371"/>
                    <a:pt x="877" y="5371"/>
                  </a:cubicBezTo>
                  <a:lnTo>
                    <a:pt x="877" y="5371"/>
                  </a:lnTo>
                  <a:cubicBezTo>
                    <a:pt x="877" y="5371"/>
                    <a:pt x="876" y="5371"/>
                    <a:pt x="875" y="5372"/>
                  </a:cubicBezTo>
                  <a:cubicBezTo>
                    <a:pt x="875" y="5372"/>
                    <a:pt x="875" y="5371"/>
                    <a:pt x="875" y="5371"/>
                  </a:cubicBezTo>
                  <a:cubicBezTo>
                    <a:pt x="875" y="5371"/>
                    <a:pt x="874" y="5372"/>
                    <a:pt x="874" y="5372"/>
                  </a:cubicBezTo>
                  <a:cubicBezTo>
                    <a:pt x="874" y="5372"/>
                    <a:pt x="877" y="5367"/>
                    <a:pt x="898" y="5319"/>
                  </a:cubicBezTo>
                  <a:lnTo>
                    <a:pt x="921" y="5260"/>
                  </a:lnTo>
                  <a:lnTo>
                    <a:pt x="979" y="5095"/>
                  </a:lnTo>
                  <a:cubicBezTo>
                    <a:pt x="1017" y="4985"/>
                    <a:pt x="1051" y="4873"/>
                    <a:pt x="1084" y="4760"/>
                  </a:cubicBezTo>
                  <a:cubicBezTo>
                    <a:pt x="1150" y="4537"/>
                    <a:pt x="1209" y="4310"/>
                    <a:pt x="1280" y="4091"/>
                  </a:cubicBezTo>
                  <a:cubicBezTo>
                    <a:pt x="1427" y="3634"/>
                    <a:pt x="1565" y="3183"/>
                    <a:pt x="1659" y="2751"/>
                  </a:cubicBezTo>
                  <a:cubicBezTo>
                    <a:pt x="1760" y="2298"/>
                    <a:pt x="1836" y="1840"/>
                    <a:pt x="1888" y="1378"/>
                  </a:cubicBezTo>
                  <a:cubicBezTo>
                    <a:pt x="1979" y="548"/>
                    <a:pt x="1978" y="6"/>
                    <a:pt x="1902" y="0"/>
                  </a:cubicBezTo>
                  <a:cubicBezTo>
                    <a:pt x="1901" y="0"/>
                    <a:pt x="1901" y="0"/>
                    <a:pt x="19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402" name="Google Shape;2402;p24"/>
            <p:cNvSpPr/>
            <p:nvPr/>
          </p:nvSpPr>
          <p:spPr>
            <a:xfrm>
              <a:off x="1842650" y="4079650"/>
              <a:ext cx="24450" cy="70225"/>
            </a:xfrm>
            <a:custGeom>
              <a:avLst/>
              <a:gdLst/>
              <a:ahLst/>
              <a:cxnLst/>
              <a:rect l="l" t="t" r="r" b="b"/>
              <a:pathLst>
                <a:path w="978" h="2809" extrusionOk="0">
                  <a:moveTo>
                    <a:pt x="98" y="0"/>
                  </a:moveTo>
                  <a:cubicBezTo>
                    <a:pt x="90" y="0"/>
                    <a:pt x="83" y="2"/>
                    <a:pt x="76" y="4"/>
                  </a:cubicBezTo>
                  <a:cubicBezTo>
                    <a:pt x="2" y="36"/>
                    <a:pt x="0" y="213"/>
                    <a:pt x="41" y="464"/>
                  </a:cubicBezTo>
                  <a:cubicBezTo>
                    <a:pt x="60" y="585"/>
                    <a:pt x="78" y="727"/>
                    <a:pt x="112" y="875"/>
                  </a:cubicBezTo>
                  <a:cubicBezTo>
                    <a:pt x="142" y="1004"/>
                    <a:pt x="198" y="1132"/>
                    <a:pt x="235" y="1268"/>
                  </a:cubicBezTo>
                  <a:cubicBezTo>
                    <a:pt x="269" y="1399"/>
                    <a:pt x="314" y="1530"/>
                    <a:pt x="352" y="1661"/>
                  </a:cubicBezTo>
                  <a:cubicBezTo>
                    <a:pt x="390" y="1798"/>
                    <a:pt x="383" y="1943"/>
                    <a:pt x="423" y="2067"/>
                  </a:cubicBezTo>
                  <a:cubicBezTo>
                    <a:pt x="470" y="2210"/>
                    <a:pt x="517" y="2344"/>
                    <a:pt x="564" y="2455"/>
                  </a:cubicBezTo>
                  <a:cubicBezTo>
                    <a:pt x="658" y="2671"/>
                    <a:pt x="776" y="2808"/>
                    <a:pt x="880" y="2808"/>
                  </a:cubicBezTo>
                  <a:cubicBezTo>
                    <a:pt x="889" y="2808"/>
                    <a:pt x="897" y="2807"/>
                    <a:pt x="905" y="2806"/>
                  </a:cubicBezTo>
                  <a:cubicBezTo>
                    <a:pt x="960" y="2793"/>
                    <a:pt x="960" y="2627"/>
                    <a:pt x="942" y="2372"/>
                  </a:cubicBezTo>
                  <a:cubicBezTo>
                    <a:pt x="935" y="2248"/>
                    <a:pt x="977" y="2090"/>
                    <a:pt x="952" y="1935"/>
                  </a:cubicBezTo>
                  <a:cubicBezTo>
                    <a:pt x="930" y="1800"/>
                    <a:pt x="885" y="1663"/>
                    <a:pt x="851" y="1520"/>
                  </a:cubicBezTo>
                  <a:cubicBezTo>
                    <a:pt x="818" y="1383"/>
                    <a:pt x="713" y="1264"/>
                    <a:pt x="671" y="1129"/>
                  </a:cubicBezTo>
                  <a:cubicBezTo>
                    <a:pt x="626" y="990"/>
                    <a:pt x="592" y="851"/>
                    <a:pt x="541" y="726"/>
                  </a:cubicBezTo>
                  <a:cubicBezTo>
                    <a:pt x="488" y="593"/>
                    <a:pt x="428" y="465"/>
                    <a:pt x="361" y="340"/>
                  </a:cubicBezTo>
                  <a:cubicBezTo>
                    <a:pt x="249" y="136"/>
                    <a:pt x="168" y="0"/>
                    <a:pt x="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403" name="Google Shape;2403;p24"/>
            <p:cNvSpPr/>
            <p:nvPr/>
          </p:nvSpPr>
          <p:spPr>
            <a:xfrm>
              <a:off x="1798450" y="4078600"/>
              <a:ext cx="38800" cy="70950"/>
            </a:xfrm>
            <a:custGeom>
              <a:avLst/>
              <a:gdLst/>
              <a:ahLst/>
              <a:cxnLst/>
              <a:rect l="l" t="t" r="r" b="b"/>
              <a:pathLst>
                <a:path w="1552" h="2838" extrusionOk="0">
                  <a:moveTo>
                    <a:pt x="1419" y="0"/>
                  </a:moveTo>
                  <a:cubicBezTo>
                    <a:pt x="1364" y="0"/>
                    <a:pt x="1267" y="143"/>
                    <a:pt x="1127" y="355"/>
                  </a:cubicBezTo>
                  <a:cubicBezTo>
                    <a:pt x="1055" y="464"/>
                    <a:pt x="919" y="569"/>
                    <a:pt x="837" y="712"/>
                  </a:cubicBezTo>
                  <a:cubicBezTo>
                    <a:pt x="766" y="836"/>
                    <a:pt x="708" y="976"/>
                    <a:pt x="637" y="1114"/>
                  </a:cubicBezTo>
                  <a:cubicBezTo>
                    <a:pt x="567" y="1246"/>
                    <a:pt x="562" y="1411"/>
                    <a:pt x="498" y="1546"/>
                  </a:cubicBezTo>
                  <a:cubicBezTo>
                    <a:pt x="431" y="1685"/>
                    <a:pt x="356" y="1817"/>
                    <a:pt x="300" y="1949"/>
                  </a:cubicBezTo>
                  <a:cubicBezTo>
                    <a:pt x="236" y="2102"/>
                    <a:pt x="180" y="2244"/>
                    <a:pt x="139" y="2369"/>
                  </a:cubicBezTo>
                  <a:cubicBezTo>
                    <a:pt x="53" y="2628"/>
                    <a:pt x="0" y="2796"/>
                    <a:pt x="72" y="2831"/>
                  </a:cubicBezTo>
                  <a:cubicBezTo>
                    <a:pt x="81" y="2835"/>
                    <a:pt x="90" y="2837"/>
                    <a:pt x="100" y="2837"/>
                  </a:cubicBezTo>
                  <a:cubicBezTo>
                    <a:pt x="177" y="2837"/>
                    <a:pt x="303" y="2715"/>
                    <a:pt x="449" y="2518"/>
                  </a:cubicBezTo>
                  <a:cubicBezTo>
                    <a:pt x="528" y="2410"/>
                    <a:pt x="625" y="2287"/>
                    <a:pt x="710" y="2144"/>
                  </a:cubicBezTo>
                  <a:cubicBezTo>
                    <a:pt x="785" y="2022"/>
                    <a:pt x="839" y="1878"/>
                    <a:pt x="912" y="1742"/>
                  </a:cubicBezTo>
                  <a:cubicBezTo>
                    <a:pt x="982" y="1611"/>
                    <a:pt x="1042" y="1471"/>
                    <a:pt x="1106" y="1336"/>
                  </a:cubicBezTo>
                  <a:cubicBezTo>
                    <a:pt x="1171" y="1196"/>
                    <a:pt x="1277" y="1077"/>
                    <a:pt x="1331" y="945"/>
                  </a:cubicBezTo>
                  <a:cubicBezTo>
                    <a:pt x="1388" y="804"/>
                    <a:pt x="1437" y="661"/>
                    <a:pt x="1478" y="517"/>
                  </a:cubicBezTo>
                  <a:cubicBezTo>
                    <a:pt x="1551" y="250"/>
                    <a:pt x="1534" y="46"/>
                    <a:pt x="1430" y="3"/>
                  </a:cubicBezTo>
                  <a:cubicBezTo>
                    <a:pt x="1427" y="1"/>
                    <a:pt x="1423" y="0"/>
                    <a:pt x="141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404" name="Google Shape;2404;p24"/>
            <p:cNvSpPr/>
            <p:nvPr/>
          </p:nvSpPr>
          <p:spPr>
            <a:xfrm>
              <a:off x="1783625" y="4051875"/>
              <a:ext cx="46675" cy="97150"/>
            </a:xfrm>
            <a:custGeom>
              <a:avLst/>
              <a:gdLst/>
              <a:ahLst/>
              <a:cxnLst/>
              <a:rect l="l" t="t" r="r" b="b"/>
              <a:pathLst>
                <a:path w="1867" h="3886" extrusionOk="0">
                  <a:moveTo>
                    <a:pt x="1774" y="0"/>
                  </a:moveTo>
                  <a:cubicBezTo>
                    <a:pt x="1693" y="0"/>
                    <a:pt x="1528" y="167"/>
                    <a:pt x="1332" y="441"/>
                  </a:cubicBezTo>
                  <a:cubicBezTo>
                    <a:pt x="1228" y="588"/>
                    <a:pt x="1104" y="758"/>
                    <a:pt x="991" y="956"/>
                  </a:cubicBezTo>
                  <a:cubicBezTo>
                    <a:pt x="894" y="1125"/>
                    <a:pt x="819" y="1320"/>
                    <a:pt x="727" y="1509"/>
                  </a:cubicBezTo>
                  <a:cubicBezTo>
                    <a:pt x="638" y="1693"/>
                    <a:pt x="563" y="1887"/>
                    <a:pt x="487" y="2076"/>
                  </a:cubicBezTo>
                  <a:cubicBezTo>
                    <a:pt x="408" y="2273"/>
                    <a:pt x="291" y="2449"/>
                    <a:pt x="232" y="2637"/>
                  </a:cubicBezTo>
                  <a:cubicBezTo>
                    <a:pt x="168" y="2832"/>
                    <a:pt x="115" y="3031"/>
                    <a:pt x="74" y="3232"/>
                  </a:cubicBezTo>
                  <a:cubicBezTo>
                    <a:pt x="0" y="3602"/>
                    <a:pt x="33" y="3859"/>
                    <a:pt x="142" y="3885"/>
                  </a:cubicBezTo>
                  <a:cubicBezTo>
                    <a:pt x="144" y="3886"/>
                    <a:pt x="145" y="3886"/>
                    <a:pt x="147" y="3886"/>
                  </a:cubicBezTo>
                  <a:cubicBezTo>
                    <a:pt x="203" y="3886"/>
                    <a:pt x="295" y="3671"/>
                    <a:pt x="442" y="3352"/>
                  </a:cubicBezTo>
                  <a:cubicBezTo>
                    <a:pt x="516" y="3191"/>
                    <a:pt x="656" y="3025"/>
                    <a:pt x="745" y="2823"/>
                  </a:cubicBezTo>
                  <a:cubicBezTo>
                    <a:pt x="818" y="2641"/>
                    <a:pt x="890" y="2462"/>
                    <a:pt x="968" y="2269"/>
                  </a:cubicBezTo>
                  <a:cubicBezTo>
                    <a:pt x="1047" y="2087"/>
                    <a:pt x="1066" y="1876"/>
                    <a:pt x="1147" y="1693"/>
                  </a:cubicBezTo>
                  <a:lnTo>
                    <a:pt x="1402" y="1151"/>
                  </a:lnTo>
                  <a:cubicBezTo>
                    <a:pt x="1486" y="955"/>
                    <a:pt x="1564" y="772"/>
                    <a:pt x="1637" y="599"/>
                  </a:cubicBezTo>
                  <a:cubicBezTo>
                    <a:pt x="1774" y="262"/>
                    <a:pt x="1866" y="45"/>
                    <a:pt x="1797" y="6"/>
                  </a:cubicBezTo>
                  <a:cubicBezTo>
                    <a:pt x="1790" y="2"/>
                    <a:pt x="1783" y="0"/>
                    <a:pt x="1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405" name="Google Shape;2405;p24"/>
            <p:cNvSpPr/>
            <p:nvPr/>
          </p:nvSpPr>
          <p:spPr>
            <a:xfrm>
              <a:off x="1793800" y="3807225"/>
              <a:ext cx="40250" cy="234375"/>
            </a:xfrm>
            <a:custGeom>
              <a:avLst/>
              <a:gdLst/>
              <a:ahLst/>
              <a:cxnLst/>
              <a:rect l="l" t="t" r="r" b="b"/>
              <a:pathLst>
                <a:path w="1610" h="9375" extrusionOk="0">
                  <a:moveTo>
                    <a:pt x="273" y="1"/>
                  </a:moveTo>
                  <a:cubicBezTo>
                    <a:pt x="193" y="1"/>
                    <a:pt x="114" y="533"/>
                    <a:pt x="62" y="1356"/>
                  </a:cubicBezTo>
                  <a:cubicBezTo>
                    <a:pt x="38" y="1756"/>
                    <a:pt x="6" y="2224"/>
                    <a:pt x="5" y="2731"/>
                  </a:cubicBezTo>
                  <a:cubicBezTo>
                    <a:pt x="1" y="3170"/>
                    <a:pt x="39" y="3635"/>
                    <a:pt x="64" y="4110"/>
                  </a:cubicBezTo>
                  <a:cubicBezTo>
                    <a:pt x="89" y="4568"/>
                    <a:pt x="143" y="5033"/>
                    <a:pt x="203" y="5489"/>
                  </a:cubicBezTo>
                  <a:cubicBezTo>
                    <a:pt x="271" y="5960"/>
                    <a:pt x="302" y="6433"/>
                    <a:pt x="408" y="6864"/>
                  </a:cubicBezTo>
                  <a:cubicBezTo>
                    <a:pt x="513" y="7318"/>
                    <a:pt x="651" y="7762"/>
                    <a:pt x="819" y="8197"/>
                  </a:cubicBezTo>
                  <a:cubicBezTo>
                    <a:pt x="1111" y="8940"/>
                    <a:pt x="1426" y="9375"/>
                    <a:pt x="1536" y="9375"/>
                  </a:cubicBezTo>
                  <a:cubicBezTo>
                    <a:pt x="1543" y="9375"/>
                    <a:pt x="1550" y="9373"/>
                    <a:pt x="1555" y="9369"/>
                  </a:cubicBezTo>
                  <a:cubicBezTo>
                    <a:pt x="1609" y="9337"/>
                    <a:pt x="1398" y="8847"/>
                    <a:pt x="1184" y="8068"/>
                  </a:cubicBezTo>
                  <a:cubicBezTo>
                    <a:pt x="1080" y="7686"/>
                    <a:pt x="1027" y="7227"/>
                    <a:pt x="940" y="6740"/>
                  </a:cubicBezTo>
                  <a:cubicBezTo>
                    <a:pt x="857" y="6321"/>
                    <a:pt x="776" y="5873"/>
                    <a:pt x="716" y="5414"/>
                  </a:cubicBezTo>
                  <a:cubicBezTo>
                    <a:pt x="665" y="4971"/>
                    <a:pt x="552" y="4522"/>
                    <a:pt x="520" y="4074"/>
                  </a:cubicBezTo>
                  <a:cubicBezTo>
                    <a:pt x="489" y="3607"/>
                    <a:pt x="477" y="3148"/>
                    <a:pt x="460" y="2716"/>
                  </a:cubicBezTo>
                  <a:cubicBezTo>
                    <a:pt x="440" y="2218"/>
                    <a:pt x="422" y="1759"/>
                    <a:pt x="406" y="1354"/>
                  </a:cubicBezTo>
                  <a:cubicBezTo>
                    <a:pt x="370" y="535"/>
                    <a:pt x="352" y="1"/>
                    <a:pt x="273" y="1"/>
                  </a:cubicBezTo>
                  <a:cubicBezTo>
                    <a:pt x="273" y="1"/>
                    <a:pt x="273" y="1"/>
                    <a:pt x="2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406" name="Google Shape;2406;p24"/>
            <p:cNvSpPr/>
            <p:nvPr/>
          </p:nvSpPr>
          <p:spPr>
            <a:xfrm>
              <a:off x="1645325" y="3807675"/>
              <a:ext cx="150700" cy="175350"/>
            </a:xfrm>
            <a:custGeom>
              <a:avLst/>
              <a:gdLst/>
              <a:ahLst/>
              <a:cxnLst/>
              <a:rect l="l" t="t" r="r" b="b"/>
              <a:pathLst>
                <a:path w="6028" h="7014" extrusionOk="0">
                  <a:moveTo>
                    <a:pt x="5943" y="1"/>
                  </a:moveTo>
                  <a:cubicBezTo>
                    <a:pt x="5837" y="1"/>
                    <a:pt x="5368" y="183"/>
                    <a:pt x="4713" y="524"/>
                  </a:cubicBezTo>
                  <a:cubicBezTo>
                    <a:pt x="4361" y="708"/>
                    <a:pt x="3924" y="897"/>
                    <a:pt x="3513" y="1208"/>
                  </a:cubicBezTo>
                  <a:cubicBezTo>
                    <a:pt x="3159" y="1473"/>
                    <a:pt x="2821" y="1809"/>
                    <a:pt x="2498" y="2164"/>
                  </a:cubicBezTo>
                  <a:cubicBezTo>
                    <a:pt x="2186" y="2506"/>
                    <a:pt x="1962" y="2923"/>
                    <a:pt x="1714" y="3303"/>
                  </a:cubicBezTo>
                  <a:cubicBezTo>
                    <a:pt x="1457" y="3700"/>
                    <a:pt x="1219" y="4098"/>
                    <a:pt x="1024" y="4485"/>
                  </a:cubicBezTo>
                  <a:cubicBezTo>
                    <a:pt x="800" y="4935"/>
                    <a:pt x="617" y="5359"/>
                    <a:pt x="472" y="5727"/>
                  </a:cubicBezTo>
                  <a:cubicBezTo>
                    <a:pt x="175" y="6485"/>
                    <a:pt x="1" y="6981"/>
                    <a:pt x="74" y="7012"/>
                  </a:cubicBezTo>
                  <a:cubicBezTo>
                    <a:pt x="77" y="7013"/>
                    <a:pt x="79" y="7014"/>
                    <a:pt x="82" y="7014"/>
                  </a:cubicBezTo>
                  <a:cubicBezTo>
                    <a:pt x="168" y="7014"/>
                    <a:pt x="424" y="6559"/>
                    <a:pt x="787" y="5866"/>
                  </a:cubicBezTo>
                  <a:cubicBezTo>
                    <a:pt x="970" y="5518"/>
                    <a:pt x="1189" y="5119"/>
                    <a:pt x="1429" y="4692"/>
                  </a:cubicBezTo>
                  <a:cubicBezTo>
                    <a:pt x="1638" y="4326"/>
                    <a:pt x="1845" y="3928"/>
                    <a:pt x="2101" y="3551"/>
                  </a:cubicBezTo>
                  <a:cubicBezTo>
                    <a:pt x="2345" y="3189"/>
                    <a:pt x="2602" y="2826"/>
                    <a:pt x="2892" y="2503"/>
                  </a:cubicBezTo>
                  <a:cubicBezTo>
                    <a:pt x="3193" y="2165"/>
                    <a:pt x="3539" y="1892"/>
                    <a:pt x="3858" y="1631"/>
                  </a:cubicBezTo>
                  <a:cubicBezTo>
                    <a:pt x="4228" y="1324"/>
                    <a:pt x="4596" y="1068"/>
                    <a:pt x="4917" y="852"/>
                  </a:cubicBezTo>
                  <a:cubicBezTo>
                    <a:pt x="5585" y="409"/>
                    <a:pt x="6027" y="107"/>
                    <a:pt x="5964" y="7"/>
                  </a:cubicBezTo>
                  <a:cubicBezTo>
                    <a:pt x="5962" y="3"/>
                    <a:pt x="5954" y="1"/>
                    <a:pt x="59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407" name="Google Shape;2407;p24"/>
            <p:cNvSpPr/>
            <p:nvPr/>
          </p:nvSpPr>
          <p:spPr>
            <a:xfrm>
              <a:off x="1652350" y="3986500"/>
              <a:ext cx="39450" cy="37775"/>
            </a:xfrm>
            <a:custGeom>
              <a:avLst/>
              <a:gdLst/>
              <a:ahLst/>
              <a:cxnLst/>
              <a:rect l="l" t="t" r="r" b="b"/>
              <a:pathLst>
                <a:path w="1578" h="1511" extrusionOk="0">
                  <a:moveTo>
                    <a:pt x="144" y="0"/>
                  </a:moveTo>
                  <a:cubicBezTo>
                    <a:pt x="109" y="0"/>
                    <a:pt x="76" y="8"/>
                    <a:pt x="47" y="26"/>
                  </a:cubicBezTo>
                  <a:cubicBezTo>
                    <a:pt x="1" y="56"/>
                    <a:pt x="35" y="173"/>
                    <a:pt x="110" y="346"/>
                  </a:cubicBezTo>
                  <a:cubicBezTo>
                    <a:pt x="146" y="430"/>
                    <a:pt x="148" y="564"/>
                    <a:pt x="215" y="662"/>
                  </a:cubicBezTo>
                  <a:cubicBezTo>
                    <a:pt x="270" y="747"/>
                    <a:pt x="348" y="822"/>
                    <a:pt x="420" y="905"/>
                  </a:cubicBezTo>
                  <a:cubicBezTo>
                    <a:pt x="490" y="985"/>
                    <a:pt x="614" y="1012"/>
                    <a:pt x="690" y="1081"/>
                  </a:cubicBezTo>
                  <a:cubicBezTo>
                    <a:pt x="772" y="1153"/>
                    <a:pt x="847" y="1229"/>
                    <a:pt x="930" y="1284"/>
                  </a:cubicBezTo>
                  <a:cubicBezTo>
                    <a:pt x="1017" y="1344"/>
                    <a:pt x="1110" y="1394"/>
                    <a:pt x="1207" y="1435"/>
                  </a:cubicBezTo>
                  <a:cubicBezTo>
                    <a:pt x="1316" y="1480"/>
                    <a:pt x="1402" y="1510"/>
                    <a:pt x="1462" y="1510"/>
                  </a:cubicBezTo>
                  <a:cubicBezTo>
                    <a:pt x="1499" y="1510"/>
                    <a:pt x="1525" y="1498"/>
                    <a:pt x="1540" y="1470"/>
                  </a:cubicBezTo>
                  <a:cubicBezTo>
                    <a:pt x="1578" y="1398"/>
                    <a:pt x="1510" y="1282"/>
                    <a:pt x="1394" y="1146"/>
                  </a:cubicBezTo>
                  <a:cubicBezTo>
                    <a:pt x="1338" y="1079"/>
                    <a:pt x="1278" y="999"/>
                    <a:pt x="1207" y="922"/>
                  </a:cubicBezTo>
                  <a:cubicBezTo>
                    <a:pt x="1144" y="858"/>
                    <a:pt x="1064" y="808"/>
                    <a:pt x="996" y="738"/>
                  </a:cubicBezTo>
                  <a:lnTo>
                    <a:pt x="794" y="545"/>
                  </a:lnTo>
                  <a:cubicBezTo>
                    <a:pt x="727" y="475"/>
                    <a:pt x="697" y="376"/>
                    <a:pt x="634" y="315"/>
                  </a:cubicBezTo>
                  <a:cubicBezTo>
                    <a:pt x="561" y="242"/>
                    <a:pt x="493" y="177"/>
                    <a:pt x="426" y="124"/>
                  </a:cubicBezTo>
                  <a:cubicBezTo>
                    <a:pt x="330" y="46"/>
                    <a:pt x="229" y="0"/>
                    <a:pt x="14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408" name="Google Shape;2408;p24"/>
            <p:cNvSpPr/>
            <p:nvPr/>
          </p:nvSpPr>
          <p:spPr>
            <a:xfrm>
              <a:off x="1583900" y="4001150"/>
              <a:ext cx="112050" cy="246950"/>
            </a:xfrm>
            <a:custGeom>
              <a:avLst/>
              <a:gdLst/>
              <a:ahLst/>
              <a:cxnLst/>
              <a:rect l="l" t="t" r="r" b="b"/>
              <a:pathLst>
                <a:path w="4482" h="9878" extrusionOk="0">
                  <a:moveTo>
                    <a:pt x="2545" y="0"/>
                  </a:moveTo>
                  <a:cubicBezTo>
                    <a:pt x="2506" y="0"/>
                    <a:pt x="2464" y="4"/>
                    <a:pt x="2420" y="15"/>
                  </a:cubicBezTo>
                  <a:cubicBezTo>
                    <a:pt x="2187" y="88"/>
                    <a:pt x="2084" y="263"/>
                    <a:pt x="1996" y="372"/>
                  </a:cubicBezTo>
                  <a:cubicBezTo>
                    <a:pt x="1814" y="615"/>
                    <a:pt x="1622" y="874"/>
                    <a:pt x="1460" y="1165"/>
                  </a:cubicBezTo>
                  <a:cubicBezTo>
                    <a:pt x="1172" y="1664"/>
                    <a:pt x="920" y="2226"/>
                    <a:pt x="706" y="2813"/>
                  </a:cubicBezTo>
                  <a:cubicBezTo>
                    <a:pt x="491" y="3375"/>
                    <a:pt x="391" y="3984"/>
                    <a:pt x="273" y="4568"/>
                  </a:cubicBezTo>
                  <a:cubicBezTo>
                    <a:pt x="146" y="5156"/>
                    <a:pt x="67" y="5753"/>
                    <a:pt x="37" y="6355"/>
                  </a:cubicBezTo>
                  <a:cubicBezTo>
                    <a:pt x="0" y="7018"/>
                    <a:pt x="46" y="7633"/>
                    <a:pt x="106" y="8154"/>
                  </a:cubicBezTo>
                  <a:cubicBezTo>
                    <a:pt x="246" y="9213"/>
                    <a:pt x="467" y="9877"/>
                    <a:pt x="538" y="9877"/>
                  </a:cubicBezTo>
                  <a:cubicBezTo>
                    <a:pt x="539" y="9877"/>
                    <a:pt x="540" y="9877"/>
                    <a:pt x="541" y="9877"/>
                  </a:cubicBezTo>
                  <a:cubicBezTo>
                    <a:pt x="630" y="9855"/>
                    <a:pt x="499" y="9172"/>
                    <a:pt x="447" y="8121"/>
                  </a:cubicBezTo>
                  <a:cubicBezTo>
                    <a:pt x="432" y="7611"/>
                    <a:pt x="431" y="7016"/>
                    <a:pt x="491" y="6378"/>
                  </a:cubicBezTo>
                  <a:cubicBezTo>
                    <a:pt x="539" y="5828"/>
                    <a:pt x="589" y="5240"/>
                    <a:pt x="723" y="4655"/>
                  </a:cubicBezTo>
                  <a:cubicBezTo>
                    <a:pt x="844" y="4092"/>
                    <a:pt x="995" y="3523"/>
                    <a:pt x="1197" y="2984"/>
                  </a:cubicBezTo>
                  <a:cubicBezTo>
                    <a:pt x="1399" y="2418"/>
                    <a:pt x="1685" y="1903"/>
                    <a:pt x="1944" y="1419"/>
                  </a:cubicBezTo>
                  <a:cubicBezTo>
                    <a:pt x="2088" y="1134"/>
                    <a:pt x="2249" y="874"/>
                    <a:pt x="2398" y="623"/>
                  </a:cubicBezTo>
                  <a:cubicBezTo>
                    <a:pt x="2469" y="490"/>
                    <a:pt x="2540" y="421"/>
                    <a:pt x="2549" y="421"/>
                  </a:cubicBezTo>
                  <a:cubicBezTo>
                    <a:pt x="2549" y="421"/>
                    <a:pt x="2549" y="421"/>
                    <a:pt x="2549" y="421"/>
                  </a:cubicBezTo>
                  <a:cubicBezTo>
                    <a:pt x="2549" y="417"/>
                    <a:pt x="2554" y="415"/>
                    <a:pt x="2563" y="415"/>
                  </a:cubicBezTo>
                  <a:cubicBezTo>
                    <a:pt x="2595" y="415"/>
                    <a:pt x="2677" y="439"/>
                    <a:pt x="2774" y="485"/>
                  </a:cubicBezTo>
                  <a:cubicBezTo>
                    <a:pt x="3588" y="829"/>
                    <a:pt x="4184" y="1028"/>
                    <a:pt x="4389" y="1028"/>
                  </a:cubicBezTo>
                  <a:cubicBezTo>
                    <a:pt x="4434" y="1028"/>
                    <a:pt x="4460" y="1018"/>
                    <a:pt x="4466" y="999"/>
                  </a:cubicBezTo>
                  <a:cubicBezTo>
                    <a:pt x="4482" y="943"/>
                    <a:pt x="3869" y="620"/>
                    <a:pt x="2928" y="129"/>
                  </a:cubicBezTo>
                  <a:cubicBezTo>
                    <a:pt x="2841" y="91"/>
                    <a:pt x="2722" y="0"/>
                    <a:pt x="254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409" name="Google Shape;2409;p24"/>
            <p:cNvSpPr/>
            <p:nvPr/>
          </p:nvSpPr>
          <p:spPr>
            <a:xfrm>
              <a:off x="1601850" y="4250425"/>
              <a:ext cx="118875" cy="57450"/>
            </a:xfrm>
            <a:custGeom>
              <a:avLst/>
              <a:gdLst/>
              <a:ahLst/>
              <a:cxnLst/>
              <a:rect l="l" t="t" r="r" b="b"/>
              <a:pathLst>
                <a:path w="4755" h="2298" extrusionOk="0">
                  <a:moveTo>
                    <a:pt x="186" y="0"/>
                  </a:moveTo>
                  <a:cubicBezTo>
                    <a:pt x="93" y="0"/>
                    <a:pt x="34" y="22"/>
                    <a:pt x="20" y="65"/>
                  </a:cubicBezTo>
                  <a:cubicBezTo>
                    <a:pt x="0" y="118"/>
                    <a:pt x="253" y="267"/>
                    <a:pt x="638" y="489"/>
                  </a:cubicBezTo>
                  <a:cubicBezTo>
                    <a:pt x="828" y="598"/>
                    <a:pt x="1026" y="775"/>
                    <a:pt x="1267" y="904"/>
                  </a:cubicBezTo>
                  <a:cubicBezTo>
                    <a:pt x="1475" y="1013"/>
                    <a:pt x="1706" y="1112"/>
                    <a:pt x="1935" y="1225"/>
                  </a:cubicBezTo>
                  <a:cubicBezTo>
                    <a:pt x="2154" y="1334"/>
                    <a:pt x="2409" y="1381"/>
                    <a:pt x="2631" y="1484"/>
                  </a:cubicBezTo>
                  <a:cubicBezTo>
                    <a:pt x="2863" y="1593"/>
                    <a:pt x="3085" y="1709"/>
                    <a:pt x="3301" y="1803"/>
                  </a:cubicBezTo>
                  <a:cubicBezTo>
                    <a:pt x="3551" y="1912"/>
                    <a:pt x="3786" y="2010"/>
                    <a:pt x="3989" y="2087"/>
                  </a:cubicBezTo>
                  <a:cubicBezTo>
                    <a:pt x="4314" y="2208"/>
                    <a:pt x="4550" y="2297"/>
                    <a:pt x="4658" y="2297"/>
                  </a:cubicBezTo>
                  <a:cubicBezTo>
                    <a:pt x="4689" y="2297"/>
                    <a:pt x="4710" y="2290"/>
                    <a:pt x="4718" y="2274"/>
                  </a:cubicBezTo>
                  <a:cubicBezTo>
                    <a:pt x="4755" y="2203"/>
                    <a:pt x="4525" y="2016"/>
                    <a:pt x="4142" y="1779"/>
                  </a:cubicBezTo>
                  <a:cubicBezTo>
                    <a:pt x="3956" y="1663"/>
                    <a:pt x="3741" y="1525"/>
                    <a:pt x="3500" y="1394"/>
                  </a:cubicBezTo>
                  <a:cubicBezTo>
                    <a:pt x="3291" y="1280"/>
                    <a:pt x="3057" y="1186"/>
                    <a:pt x="2826" y="1070"/>
                  </a:cubicBezTo>
                  <a:cubicBezTo>
                    <a:pt x="2605" y="958"/>
                    <a:pt x="2374" y="857"/>
                    <a:pt x="2150" y="752"/>
                  </a:cubicBezTo>
                  <a:cubicBezTo>
                    <a:pt x="1916" y="643"/>
                    <a:pt x="1706" y="496"/>
                    <a:pt x="1486" y="405"/>
                  </a:cubicBezTo>
                  <a:cubicBezTo>
                    <a:pt x="1233" y="297"/>
                    <a:pt x="996" y="204"/>
                    <a:pt x="790" y="133"/>
                  </a:cubicBezTo>
                  <a:cubicBezTo>
                    <a:pt x="535" y="46"/>
                    <a:pt x="323" y="0"/>
                    <a:pt x="1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410" name="Google Shape;2410;p24"/>
            <p:cNvSpPr/>
            <p:nvPr/>
          </p:nvSpPr>
          <p:spPr>
            <a:xfrm>
              <a:off x="1617450" y="4274425"/>
              <a:ext cx="96175" cy="29850"/>
            </a:xfrm>
            <a:custGeom>
              <a:avLst/>
              <a:gdLst/>
              <a:ahLst/>
              <a:cxnLst/>
              <a:rect l="l" t="t" r="r" b="b"/>
              <a:pathLst>
                <a:path w="3847" h="1194" extrusionOk="0">
                  <a:moveTo>
                    <a:pt x="117" y="1"/>
                  </a:moveTo>
                  <a:cubicBezTo>
                    <a:pt x="69" y="1"/>
                    <a:pt x="39" y="11"/>
                    <a:pt x="29" y="36"/>
                  </a:cubicBezTo>
                  <a:cubicBezTo>
                    <a:pt x="1" y="111"/>
                    <a:pt x="182" y="259"/>
                    <a:pt x="490" y="419"/>
                  </a:cubicBezTo>
                  <a:cubicBezTo>
                    <a:pt x="639" y="497"/>
                    <a:pt x="813" y="591"/>
                    <a:pt x="1011" y="669"/>
                  </a:cubicBezTo>
                  <a:cubicBezTo>
                    <a:pt x="1181" y="737"/>
                    <a:pt x="1372" y="776"/>
                    <a:pt x="1560" y="836"/>
                  </a:cubicBezTo>
                  <a:cubicBezTo>
                    <a:pt x="1743" y="894"/>
                    <a:pt x="1932" y="935"/>
                    <a:pt x="2118" y="978"/>
                  </a:cubicBezTo>
                  <a:cubicBezTo>
                    <a:pt x="2310" y="1023"/>
                    <a:pt x="2490" y="1109"/>
                    <a:pt x="2671" y="1136"/>
                  </a:cubicBezTo>
                  <a:cubicBezTo>
                    <a:pt x="2862" y="1166"/>
                    <a:pt x="3053" y="1185"/>
                    <a:pt x="3246" y="1192"/>
                  </a:cubicBezTo>
                  <a:cubicBezTo>
                    <a:pt x="3269" y="1193"/>
                    <a:pt x="3291" y="1193"/>
                    <a:pt x="3313" y="1193"/>
                  </a:cubicBezTo>
                  <a:cubicBezTo>
                    <a:pt x="3626" y="1193"/>
                    <a:pt x="3833" y="1121"/>
                    <a:pt x="3841" y="1016"/>
                  </a:cubicBezTo>
                  <a:cubicBezTo>
                    <a:pt x="3846" y="959"/>
                    <a:pt x="3631" y="905"/>
                    <a:pt x="3306" y="811"/>
                  </a:cubicBezTo>
                  <a:cubicBezTo>
                    <a:pt x="3148" y="766"/>
                    <a:pt x="2975" y="655"/>
                    <a:pt x="2777" y="602"/>
                  </a:cubicBezTo>
                  <a:lnTo>
                    <a:pt x="2235" y="474"/>
                  </a:lnTo>
                  <a:cubicBezTo>
                    <a:pt x="2058" y="426"/>
                    <a:pt x="1859" y="443"/>
                    <a:pt x="1679" y="395"/>
                  </a:cubicBezTo>
                  <a:lnTo>
                    <a:pt x="1144" y="234"/>
                  </a:lnTo>
                  <a:lnTo>
                    <a:pt x="601" y="95"/>
                  </a:lnTo>
                  <a:cubicBezTo>
                    <a:pt x="381" y="43"/>
                    <a:pt x="213" y="1"/>
                    <a:pt x="1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411" name="Google Shape;2411;p24"/>
            <p:cNvSpPr/>
            <p:nvPr/>
          </p:nvSpPr>
          <p:spPr>
            <a:xfrm>
              <a:off x="1595725" y="4281275"/>
              <a:ext cx="204250" cy="142650"/>
            </a:xfrm>
            <a:custGeom>
              <a:avLst/>
              <a:gdLst/>
              <a:ahLst/>
              <a:cxnLst/>
              <a:rect l="l" t="t" r="r" b="b"/>
              <a:pathLst>
                <a:path w="8170" h="5706" extrusionOk="0">
                  <a:moveTo>
                    <a:pt x="177" y="1"/>
                  </a:moveTo>
                  <a:cubicBezTo>
                    <a:pt x="176" y="1"/>
                    <a:pt x="174" y="1"/>
                    <a:pt x="173" y="1"/>
                  </a:cubicBezTo>
                  <a:cubicBezTo>
                    <a:pt x="173" y="1"/>
                    <a:pt x="173" y="1"/>
                    <a:pt x="172" y="1"/>
                  </a:cubicBezTo>
                  <a:cubicBezTo>
                    <a:pt x="133" y="1"/>
                    <a:pt x="0" y="650"/>
                    <a:pt x="413" y="1499"/>
                  </a:cubicBezTo>
                  <a:cubicBezTo>
                    <a:pt x="605" y="1911"/>
                    <a:pt x="881" y="2379"/>
                    <a:pt x="1288" y="2784"/>
                  </a:cubicBezTo>
                  <a:cubicBezTo>
                    <a:pt x="1643" y="3128"/>
                    <a:pt x="2062" y="3443"/>
                    <a:pt x="2505" y="3726"/>
                  </a:cubicBezTo>
                  <a:cubicBezTo>
                    <a:pt x="2928" y="4003"/>
                    <a:pt x="3405" y="4199"/>
                    <a:pt x="3851" y="4425"/>
                  </a:cubicBezTo>
                  <a:cubicBezTo>
                    <a:pt x="4316" y="4660"/>
                    <a:pt x="4779" y="4877"/>
                    <a:pt x="5229" y="5044"/>
                  </a:cubicBezTo>
                  <a:cubicBezTo>
                    <a:pt x="5701" y="5220"/>
                    <a:pt x="6183" y="5367"/>
                    <a:pt x="6674" y="5485"/>
                  </a:cubicBezTo>
                  <a:cubicBezTo>
                    <a:pt x="7313" y="5634"/>
                    <a:pt x="7796" y="5705"/>
                    <a:pt x="8019" y="5705"/>
                  </a:cubicBezTo>
                  <a:cubicBezTo>
                    <a:pt x="8104" y="5705"/>
                    <a:pt x="8151" y="5695"/>
                    <a:pt x="8154" y="5674"/>
                  </a:cubicBezTo>
                  <a:cubicBezTo>
                    <a:pt x="8169" y="5590"/>
                    <a:pt x="7605" y="5438"/>
                    <a:pt x="6764" y="5153"/>
                  </a:cubicBezTo>
                  <a:cubicBezTo>
                    <a:pt x="6356" y="5013"/>
                    <a:pt x="5889" y="4830"/>
                    <a:pt x="5391" y="4619"/>
                  </a:cubicBezTo>
                  <a:cubicBezTo>
                    <a:pt x="4962" y="4438"/>
                    <a:pt x="4502" y="4250"/>
                    <a:pt x="4054" y="4014"/>
                  </a:cubicBezTo>
                  <a:cubicBezTo>
                    <a:pt x="3623" y="3789"/>
                    <a:pt x="3188" y="3548"/>
                    <a:pt x="2779" y="3286"/>
                  </a:cubicBezTo>
                  <a:cubicBezTo>
                    <a:pt x="2353" y="3019"/>
                    <a:pt x="1994" y="2685"/>
                    <a:pt x="1658" y="2384"/>
                  </a:cubicBezTo>
                  <a:cubicBezTo>
                    <a:pt x="1271" y="2029"/>
                    <a:pt x="957" y="1660"/>
                    <a:pt x="750" y="1309"/>
                  </a:cubicBezTo>
                  <a:cubicBezTo>
                    <a:pt x="308" y="593"/>
                    <a:pt x="304" y="1"/>
                    <a:pt x="1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412" name="Google Shape;2412;p24"/>
            <p:cNvSpPr/>
            <p:nvPr/>
          </p:nvSpPr>
          <p:spPr>
            <a:xfrm>
              <a:off x="1731925" y="3838775"/>
              <a:ext cx="202875" cy="729125"/>
            </a:xfrm>
            <a:custGeom>
              <a:avLst/>
              <a:gdLst/>
              <a:ahLst/>
              <a:cxnLst/>
              <a:rect l="l" t="t" r="r" b="b"/>
              <a:pathLst>
                <a:path w="8115" h="29165" extrusionOk="0">
                  <a:moveTo>
                    <a:pt x="1842" y="0"/>
                  </a:moveTo>
                  <a:cubicBezTo>
                    <a:pt x="1795" y="0"/>
                    <a:pt x="1706" y="122"/>
                    <a:pt x="1590" y="316"/>
                  </a:cubicBezTo>
                  <a:cubicBezTo>
                    <a:pt x="1448" y="593"/>
                    <a:pt x="1327" y="880"/>
                    <a:pt x="1226" y="1173"/>
                  </a:cubicBezTo>
                  <a:cubicBezTo>
                    <a:pt x="1417" y="557"/>
                    <a:pt x="1646" y="110"/>
                    <a:pt x="1608" y="87"/>
                  </a:cubicBezTo>
                  <a:lnTo>
                    <a:pt x="1608" y="87"/>
                  </a:lnTo>
                  <a:cubicBezTo>
                    <a:pt x="1608" y="87"/>
                    <a:pt x="1552" y="173"/>
                    <a:pt x="1468" y="335"/>
                  </a:cubicBezTo>
                  <a:cubicBezTo>
                    <a:pt x="1400" y="501"/>
                    <a:pt x="1280" y="736"/>
                    <a:pt x="1184" y="1037"/>
                  </a:cubicBezTo>
                  <a:cubicBezTo>
                    <a:pt x="970" y="1631"/>
                    <a:pt x="753" y="2463"/>
                    <a:pt x="589" y="3368"/>
                  </a:cubicBezTo>
                  <a:cubicBezTo>
                    <a:pt x="255" y="5179"/>
                    <a:pt x="149" y="7273"/>
                    <a:pt x="127" y="8309"/>
                  </a:cubicBezTo>
                  <a:cubicBezTo>
                    <a:pt x="0" y="13091"/>
                    <a:pt x="649" y="16891"/>
                    <a:pt x="1576" y="19763"/>
                  </a:cubicBezTo>
                  <a:cubicBezTo>
                    <a:pt x="2438" y="22365"/>
                    <a:pt x="3474" y="24218"/>
                    <a:pt x="4394" y="25532"/>
                  </a:cubicBezTo>
                  <a:cubicBezTo>
                    <a:pt x="4600" y="25840"/>
                    <a:pt x="4822" y="26138"/>
                    <a:pt x="5058" y="26426"/>
                  </a:cubicBezTo>
                  <a:cubicBezTo>
                    <a:pt x="5269" y="26696"/>
                    <a:pt x="5465" y="26940"/>
                    <a:pt x="5664" y="27149"/>
                  </a:cubicBezTo>
                  <a:lnTo>
                    <a:pt x="6196" y="27728"/>
                  </a:lnTo>
                  <a:lnTo>
                    <a:pt x="6665" y="28168"/>
                  </a:lnTo>
                  <a:lnTo>
                    <a:pt x="7042" y="28517"/>
                  </a:lnTo>
                  <a:lnTo>
                    <a:pt x="7357" y="28762"/>
                  </a:lnTo>
                  <a:cubicBezTo>
                    <a:pt x="7542" y="28903"/>
                    <a:pt x="7676" y="28998"/>
                    <a:pt x="7774" y="29061"/>
                  </a:cubicBezTo>
                  <a:cubicBezTo>
                    <a:pt x="7894" y="29137"/>
                    <a:pt x="7961" y="29164"/>
                    <a:pt x="8003" y="29164"/>
                  </a:cubicBezTo>
                  <a:cubicBezTo>
                    <a:pt x="8030" y="29164"/>
                    <a:pt x="8046" y="29153"/>
                    <a:pt x="8059" y="29136"/>
                  </a:cubicBezTo>
                  <a:cubicBezTo>
                    <a:pt x="8115" y="29068"/>
                    <a:pt x="7150" y="28349"/>
                    <a:pt x="5908" y="26905"/>
                  </a:cubicBezTo>
                  <a:cubicBezTo>
                    <a:pt x="4653" y="25476"/>
                    <a:pt x="3250" y="23221"/>
                    <a:pt x="2252" y="20522"/>
                  </a:cubicBezTo>
                  <a:cubicBezTo>
                    <a:pt x="1073" y="17370"/>
                    <a:pt x="392" y="13644"/>
                    <a:pt x="304" y="10261"/>
                  </a:cubicBezTo>
                  <a:cubicBezTo>
                    <a:pt x="216" y="7367"/>
                    <a:pt x="487" y="4747"/>
                    <a:pt x="888" y="2898"/>
                  </a:cubicBezTo>
                  <a:cubicBezTo>
                    <a:pt x="1085" y="1972"/>
                    <a:pt x="1317" y="1241"/>
                    <a:pt x="1512" y="751"/>
                  </a:cubicBezTo>
                  <a:cubicBezTo>
                    <a:pt x="1704" y="259"/>
                    <a:pt x="1872" y="15"/>
                    <a:pt x="1854" y="4"/>
                  </a:cubicBezTo>
                  <a:cubicBezTo>
                    <a:pt x="1850" y="1"/>
                    <a:pt x="1846" y="0"/>
                    <a:pt x="18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413" name="Google Shape;2413;p24"/>
            <p:cNvSpPr/>
            <p:nvPr/>
          </p:nvSpPr>
          <p:spPr>
            <a:xfrm>
              <a:off x="1833950" y="4320625"/>
              <a:ext cx="61500" cy="85725"/>
            </a:xfrm>
            <a:custGeom>
              <a:avLst/>
              <a:gdLst/>
              <a:ahLst/>
              <a:cxnLst/>
              <a:rect l="l" t="t" r="r" b="b"/>
              <a:pathLst>
                <a:path w="2460" h="3429" extrusionOk="0">
                  <a:moveTo>
                    <a:pt x="2386" y="1"/>
                  </a:moveTo>
                  <a:cubicBezTo>
                    <a:pt x="2347" y="1"/>
                    <a:pt x="2246" y="214"/>
                    <a:pt x="2087" y="529"/>
                  </a:cubicBezTo>
                  <a:cubicBezTo>
                    <a:pt x="2008" y="687"/>
                    <a:pt x="1879" y="855"/>
                    <a:pt x="1778" y="1049"/>
                  </a:cubicBezTo>
                  <a:cubicBezTo>
                    <a:pt x="1691" y="1220"/>
                    <a:pt x="1605" y="1401"/>
                    <a:pt x="1501" y="1578"/>
                  </a:cubicBezTo>
                  <a:cubicBezTo>
                    <a:pt x="1403" y="1747"/>
                    <a:pt x="1336" y="1941"/>
                    <a:pt x="1223" y="2103"/>
                  </a:cubicBezTo>
                  <a:cubicBezTo>
                    <a:pt x="1107" y="2271"/>
                    <a:pt x="978" y="2423"/>
                    <a:pt x="858" y="2567"/>
                  </a:cubicBezTo>
                  <a:cubicBezTo>
                    <a:pt x="731" y="2717"/>
                    <a:pt x="596" y="2860"/>
                    <a:pt x="454" y="2996"/>
                  </a:cubicBezTo>
                  <a:cubicBezTo>
                    <a:pt x="200" y="3243"/>
                    <a:pt x="1" y="3367"/>
                    <a:pt x="31" y="3416"/>
                  </a:cubicBezTo>
                  <a:cubicBezTo>
                    <a:pt x="35" y="3424"/>
                    <a:pt x="47" y="3428"/>
                    <a:pt x="65" y="3428"/>
                  </a:cubicBezTo>
                  <a:cubicBezTo>
                    <a:pt x="146" y="3428"/>
                    <a:pt x="350" y="3347"/>
                    <a:pt x="603" y="3170"/>
                  </a:cubicBezTo>
                  <a:cubicBezTo>
                    <a:pt x="776" y="3052"/>
                    <a:pt x="938" y="2916"/>
                    <a:pt x="1086" y="2767"/>
                  </a:cubicBezTo>
                  <a:cubicBezTo>
                    <a:pt x="1225" y="2622"/>
                    <a:pt x="1349" y="2449"/>
                    <a:pt x="1475" y="2275"/>
                  </a:cubicBezTo>
                  <a:cubicBezTo>
                    <a:pt x="1597" y="2106"/>
                    <a:pt x="1706" y="1929"/>
                    <a:pt x="1805" y="1745"/>
                  </a:cubicBezTo>
                  <a:cubicBezTo>
                    <a:pt x="1909" y="1558"/>
                    <a:pt x="2030" y="1383"/>
                    <a:pt x="2109" y="1204"/>
                  </a:cubicBezTo>
                  <a:cubicBezTo>
                    <a:pt x="2199" y="994"/>
                    <a:pt x="2273" y="796"/>
                    <a:pt x="2327" y="626"/>
                  </a:cubicBezTo>
                  <a:cubicBezTo>
                    <a:pt x="2441" y="270"/>
                    <a:pt x="2460" y="23"/>
                    <a:pt x="2389" y="1"/>
                  </a:cubicBezTo>
                  <a:cubicBezTo>
                    <a:pt x="2388" y="1"/>
                    <a:pt x="2387" y="1"/>
                    <a:pt x="23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414" name="Google Shape;2414;p24"/>
            <p:cNvSpPr/>
            <p:nvPr/>
          </p:nvSpPr>
          <p:spPr>
            <a:xfrm>
              <a:off x="1798175" y="4327575"/>
              <a:ext cx="14200" cy="11250"/>
            </a:xfrm>
            <a:custGeom>
              <a:avLst/>
              <a:gdLst/>
              <a:ahLst/>
              <a:cxnLst/>
              <a:rect l="l" t="t" r="r" b="b"/>
              <a:pathLst>
                <a:path w="568" h="450" extrusionOk="0">
                  <a:moveTo>
                    <a:pt x="322" y="0"/>
                  </a:moveTo>
                  <a:cubicBezTo>
                    <a:pt x="316" y="0"/>
                    <a:pt x="310" y="1"/>
                    <a:pt x="304" y="3"/>
                  </a:cubicBezTo>
                  <a:cubicBezTo>
                    <a:pt x="274" y="12"/>
                    <a:pt x="247" y="35"/>
                    <a:pt x="217" y="50"/>
                  </a:cubicBezTo>
                  <a:cubicBezTo>
                    <a:pt x="187" y="67"/>
                    <a:pt x="188" y="121"/>
                    <a:pt x="161" y="142"/>
                  </a:cubicBezTo>
                  <a:cubicBezTo>
                    <a:pt x="135" y="162"/>
                    <a:pt x="105" y="177"/>
                    <a:pt x="86" y="202"/>
                  </a:cubicBezTo>
                  <a:cubicBezTo>
                    <a:pt x="64" y="226"/>
                    <a:pt x="47" y="255"/>
                    <a:pt x="33" y="286"/>
                  </a:cubicBezTo>
                  <a:cubicBezTo>
                    <a:pt x="11" y="343"/>
                    <a:pt x="0" y="382"/>
                    <a:pt x="43" y="416"/>
                  </a:cubicBezTo>
                  <a:cubicBezTo>
                    <a:pt x="71" y="440"/>
                    <a:pt x="108" y="449"/>
                    <a:pt x="147" y="449"/>
                  </a:cubicBezTo>
                  <a:cubicBezTo>
                    <a:pt x="164" y="449"/>
                    <a:pt x="181" y="448"/>
                    <a:pt x="198" y="444"/>
                  </a:cubicBezTo>
                  <a:cubicBezTo>
                    <a:pt x="229" y="442"/>
                    <a:pt x="259" y="436"/>
                    <a:pt x="289" y="428"/>
                  </a:cubicBezTo>
                  <a:cubicBezTo>
                    <a:pt x="312" y="418"/>
                    <a:pt x="326" y="395"/>
                    <a:pt x="349" y="383"/>
                  </a:cubicBezTo>
                  <a:cubicBezTo>
                    <a:pt x="371" y="369"/>
                    <a:pt x="390" y="354"/>
                    <a:pt x="411" y="339"/>
                  </a:cubicBezTo>
                  <a:cubicBezTo>
                    <a:pt x="431" y="324"/>
                    <a:pt x="468" y="335"/>
                    <a:pt x="486" y="319"/>
                  </a:cubicBezTo>
                  <a:cubicBezTo>
                    <a:pt x="505" y="300"/>
                    <a:pt x="522" y="278"/>
                    <a:pt x="536" y="255"/>
                  </a:cubicBezTo>
                  <a:cubicBezTo>
                    <a:pt x="563" y="206"/>
                    <a:pt x="567" y="129"/>
                    <a:pt x="540" y="60"/>
                  </a:cubicBezTo>
                  <a:cubicBezTo>
                    <a:pt x="528" y="28"/>
                    <a:pt x="495" y="22"/>
                    <a:pt x="442" y="22"/>
                  </a:cubicBezTo>
                  <a:cubicBezTo>
                    <a:pt x="437" y="22"/>
                    <a:pt x="431" y="22"/>
                    <a:pt x="424" y="22"/>
                  </a:cubicBezTo>
                  <a:cubicBezTo>
                    <a:pt x="399" y="22"/>
                    <a:pt x="357" y="0"/>
                    <a:pt x="3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415" name="Google Shape;2415;p24"/>
            <p:cNvSpPr/>
            <p:nvPr/>
          </p:nvSpPr>
          <p:spPr>
            <a:xfrm>
              <a:off x="1775450" y="4160950"/>
              <a:ext cx="14900" cy="25300"/>
            </a:xfrm>
            <a:custGeom>
              <a:avLst/>
              <a:gdLst/>
              <a:ahLst/>
              <a:cxnLst/>
              <a:rect l="l" t="t" r="r" b="b"/>
              <a:pathLst>
                <a:path w="596" h="1012" extrusionOk="0">
                  <a:moveTo>
                    <a:pt x="474" y="1"/>
                  </a:moveTo>
                  <a:cubicBezTo>
                    <a:pt x="441" y="1"/>
                    <a:pt x="403" y="47"/>
                    <a:pt x="350" y="114"/>
                  </a:cubicBezTo>
                  <a:cubicBezTo>
                    <a:pt x="322" y="151"/>
                    <a:pt x="252" y="179"/>
                    <a:pt x="222" y="228"/>
                  </a:cubicBezTo>
                  <a:cubicBezTo>
                    <a:pt x="196" y="272"/>
                    <a:pt x="180" y="324"/>
                    <a:pt x="156" y="370"/>
                  </a:cubicBezTo>
                  <a:cubicBezTo>
                    <a:pt x="131" y="416"/>
                    <a:pt x="153" y="481"/>
                    <a:pt x="131" y="530"/>
                  </a:cubicBezTo>
                  <a:cubicBezTo>
                    <a:pt x="109" y="580"/>
                    <a:pt x="82" y="625"/>
                    <a:pt x="66" y="673"/>
                  </a:cubicBezTo>
                  <a:cubicBezTo>
                    <a:pt x="49" y="722"/>
                    <a:pt x="36" y="774"/>
                    <a:pt x="26" y="825"/>
                  </a:cubicBezTo>
                  <a:cubicBezTo>
                    <a:pt x="10" y="921"/>
                    <a:pt x="0" y="984"/>
                    <a:pt x="51" y="1005"/>
                  </a:cubicBezTo>
                  <a:cubicBezTo>
                    <a:pt x="60" y="1009"/>
                    <a:pt x="70" y="1011"/>
                    <a:pt x="80" y="1011"/>
                  </a:cubicBezTo>
                  <a:cubicBezTo>
                    <a:pt x="125" y="1011"/>
                    <a:pt x="180" y="975"/>
                    <a:pt x="236" y="917"/>
                  </a:cubicBezTo>
                  <a:cubicBezTo>
                    <a:pt x="275" y="879"/>
                    <a:pt x="312" y="838"/>
                    <a:pt x="344" y="793"/>
                  </a:cubicBezTo>
                  <a:cubicBezTo>
                    <a:pt x="372" y="752"/>
                    <a:pt x="386" y="697"/>
                    <a:pt x="412" y="651"/>
                  </a:cubicBezTo>
                  <a:cubicBezTo>
                    <a:pt x="436" y="606"/>
                    <a:pt x="451" y="557"/>
                    <a:pt x="473" y="508"/>
                  </a:cubicBezTo>
                  <a:cubicBezTo>
                    <a:pt x="495" y="457"/>
                    <a:pt x="543" y="421"/>
                    <a:pt x="556" y="373"/>
                  </a:cubicBezTo>
                  <a:cubicBezTo>
                    <a:pt x="571" y="321"/>
                    <a:pt x="582" y="268"/>
                    <a:pt x="588" y="215"/>
                  </a:cubicBezTo>
                  <a:cubicBezTo>
                    <a:pt x="596" y="115"/>
                    <a:pt x="556" y="31"/>
                    <a:pt x="487" y="3"/>
                  </a:cubicBezTo>
                  <a:cubicBezTo>
                    <a:pt x="482" y="2"/>
                    <a:pt x="478" y="1"/>
                    <a:pt x="4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416" name="Google Shape;2416;p24"/>
            <p:cNvSpPr/>
            <p:nvPr/>
          </p:nvSpPr>
          <p:spPr>
            <a:xfrm>
              <a:off x="1736325" y="4011300"/>
              <a:ext cx="85175" cy="168675"/>
            </a:xfrm>
            <a:custGeom>
              <a:avLst/>
              <a:gdLst/>
              <a:ahLst/>
              <a:cxnLst/>
              <a:rect l="l" t="t" r="r" b="b"/>
              <a:pathLst>
                <a:path w="3407" h="6747" extrusionOk="0">
                  <a:moveTo>
                    <a:pt x="3336" y="1"/>
                  </a:moveTo>
                  <a:cubicBezTo>
                    <a:pt x="3294" y="1"/>
                    <a:pt x="3017" y="316"/>
                    <a:pt x="2638" y="823"/>
                  </a:cubicBezTo>
                  <a:cubicBezTo>
                    <a:pt x="2450" y="1078"/>
                    <a:pt x="2202" y="1359"/>
                    <a:pt x="1989" y="1700"/>
                  </a:cubicBezTo>
                  <a:cubicBezTo>
                    <a:pt x="1802" y="1991"/>
                    <a:pt x="1628" y="2317"/>
                    <a:pt x="1449" y="2647"/>
                  </a:cubicBezTo>
                  <a:cubicBezTo>
                    <a:pt x="1277" y="2966"/>
                    <a:pt x="1156" y="3316"/>
                    <a:pt x="1008" y="3646"/>
                  </a:cubicBezTo>
                  <a:cubicBezTo>
                    <a:pt x="855" y="3990"/>
                    <a:pt x="705" y="4325"/>
                    <a:pt x="588" y="4651"/>
                  </a:cubicBezTo>
                  <a:cubicBezTo>
                    <a:pt x="447" y="5026"/>
                    <a:pt x="338" y="5380"/>
                    <a:pt x="252" y="5687"/>
                  </a:cubicBezTo>
                  <a:cubicBezTo>
                    <a:pt x="81" y="6317"/>
                    <a:pt x="0" y="6734"/>
                    <a:pt x="49" y="6746"/>
                  </a:cubicBezTo>
                  <a:cubicBezTo>
                    <a:pt x="50" y="6746"/>
                    <a:pt x="51" y="6746"/>
                    <a:pt x="52" y="6746"/>
                  </a:cubicBezTo>
                  <a:cubicBezTo>
                    <a:pt x="109" y="6746"/>
                    <a:pt x="249" y="6350"/>
                    <a:pt x="472" y="5755"/>
                  </a:cubicBezTo>
                  <a:cubicBezTo>
                    <a:pt x="582" y="5461"/>
                    <a:pt x="719" y="5121"/>
                    <a:pt x="873" y="4757"/>
                  </a:cubicBezTo>
                  <a:cubicBezTo>
                    <a:pt x="1001" y="4442"/>
                    <a:pt x="1133" y="4104"/>
                    <a:pt x="1288" y="3769"/>
                  </a:cubicBezTo>
                  <a:cubicBezTo>
                    <a:pt x="1438" y="3447"/>
                    <a:pt x="1592" y="3120"/>
                    <a:pt x="1757" y="2805"/>
                  </a:cubicBezTo>
                  <a:cubicBezTo>
                    <a:pt x="1930" y="2478"/>
                    <a:pt x="2132" y="2176"/>
                    <a:pt x="2304" y="1882"/>
                  </a:cubicBezTo>
                  <a:cubicBezTo>
                    <a:pt x="2499" y="1540"/>
                    <a:pt x="2692" y="1230"/>
                    <a:pt x="2856" y="962"/>
                  </a:cubicBezTo>
                  <a:cubicBezTo>
                    <a:pt x="3197" y="410"/>
                    <a:pt x="3407" y="40"/>
                    <a:pt x="3339" y="1"/>
                  </a:cubicBezTo>
                  <a:cubicBezTo>
                    <a:pt x="3338" y="1"/>
                    <a:pt x="3337" y="1"/>
                    <a:pt x="33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417" name="Google Shape;2417;p24"/>
            <p:cNvSpPr/>
            <p:nvPr/>
          </p:nvSpPr>
          <p:spPr>
            <a:xfrm>
              <a:off x="1777275" y="4145075"/>
              <a:ext cx="79700" cy="165300"/>
            </a:xfrm>
            <a:custGeom>
              <a:avLst/>
              <a:gdLst/>
              <a:ahLst/>
              <a:cxnLst/>
              <a:rect l="l" t="t" r="r" b="b"/>
              <a:pathLst>
                <a:path w="3188" h="6612" extrusionOk="0">
                  <a:moveTo>
                    <a:pt x="3113" y="0"/>
                  </a:moveTo>
                  <a:cubicBezTo>
                    <a:pt x="3074" y="0"/>
                    <a:pt x="2938" y="388"/>
                    <a:pt x="2728" y="977"/>
                  </a:cubicBezTo>
                  <a:cubicBezTo>
                    <a:pt x="2623" y="1264"/>
                    <a:pt x="2468" y="1590"/>
                    <a:pt x="2334" y="1950"/>
                  </a:cubicBezTo>
                  <a:cubicBezTo>
                    <a:pt x="2220" y="2263"/>
                    <a:pt x="2104" y="2597"/>
                    <a:pt x="1970" y="2931"/>
                  </a:cubicBezTo>
                  <a:cubicBezTo>
                    <a:pt x="1842" y="3252"/>
                    <a:pt x="1745" y="3594"/>
                    <a:pt x="1602" y="3909"/>
                  </a:cubicBezTo>
                  <a:cubicBezTo>
                    <a:pt x="1450" y="4233"/>
                    <a:pt x="1287" y="4546"/>
                    <a:pt x="1129" y="4835"/>
                  </a:cubicBezTo>
                  <a:cubicBezTo>
                    <a:pt x="949" y="5175"/>
                    <a:pt x="764" y="5475"/>
                    <a:pt x="602" y="5732"/>
                  </a:cubicBezTo>
                  <a:cubicBezTo>
                    <a:pt x="265" y="6260"/>
                    <a:pt x="1" y="6571"/>
                    <a:pt x="46" y="6609"/>
                  </a:cubicBezTo>
                  <a:cubicBezTo>
                    <a:pt x="48" y="6611"/>
                    <a:pt x="50" y="6612"/>
                    <a:pt x="54" y="6612"/>
                  </a:cubicBezTo>
                  <a:cubicBezTo>
                    <a:pt x="115" y="6612"/>
                    <a:pt x="419" y="6342"/>
                    <a:pt x="791" y="5862"/>
                  </a:cubicBezTo>
                  <a:cubicBezTo>
                    <a:pt x="981" y="5615"/>
                    <a:pt x="1198" y="5321"/>
                    <a:pt x="1395" y="4981"/>
                  </a:cubicBezTo>
                  <a:cubicBezTo>
                    <a:pt x="1571" y="4691"/>
                    <a:pt x="1721" y="4362"/>
                    <a:pt x="1880" y="4033"/>
                  </a:cubicBezTo>
                  <a:cubicBezTo>
                    <a:pt x="2032" y="3714"/>
                    <a:pt x="2168" y="3380"/>
                    <a:pt x="2295" y="3053"/>
                  </a:cubicBezTo>
                  <a:cubicBezTo>
                    <a:pt x="2427" y="2710"/>
                    <a:pt x="2577" y="2383"/>
                    <a:pt x="2679" y="2063"/>
                  </a:cubicBezTo>
                  <a:cubicBezTo>
                    <a:pt x="2801" y="1691"/>
                    <a:pt x="2899" y="1345"/>
                    <a:pt x="2978" y="1046"/>
                  </a:cubicBezTo>
                  <a:cubicBezTo>
                    <a:pt x="3137" y="426"/>
                    <a:pt x="3188" y="11"/>
                    <a:pt x="3114" y="1"/>
                  </a:cubicBezTo>
                  <a:cubicBezTo>
                    <a:pt x="3114" y="0"/>
                    <a:pt x="3114" y="0"/>
                    <a:pt x="31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418" name="Google Shape;2418;p24"/>
            <p:cNvSpPr/>
            <p:nvPr/>
          </p:nvSpPr>
          <p:spPr>
            <a:xfrm>
              <a:off x="1607875" y="4194450"/>
              <a:ext cx="160500" cy="95825"/>
            </a:xfrm>
            <a:custGeom>
              <a:avLst/>
              <a:gdLst/>
              <a:ahLst/>
              <a:cxnLst/>
              <a:rect l="l" t="t" r="r" b="b"/>
              <a:pathLst>
                <a:path w="6420" h="3833" extrusionOk="0">
                  <a:moveTo>
                    <a:pt x="47" y="1"/>
                  </a:moveTo>
                  <a:cubicBezTo>
                    <a:pt x="43" y="1"/>
                    <a:pt x="39" y="2"/>
                    <a:pt x="36" y="5"/>
                  </a:cubicBezTo>
                  <a:cubicBezTo>
                    <a:pt x="1" y="43"/>
                    <a:pt x="271" y="369"/>
                    <a:pt x="748" y="809"/>
                  </a:cubicBezTo>
                  <a:cubicBezTo>
                    <a:pt x="981" y="1022"/>
                    <a:pt x="1255" y="1270"/>
                    <a:pt x="1572" y="1511"/>
                  </a:cubicBezTo>
                  <a:cubicBezTo>
                    <a:pt x="1844" y="1724"/>
                    <a:pt x="2153" y="1920"/>
                    <a:pt x="2464" y="2126"/>
                  </a:cubicBezTo>
                  <a:cubicBezTo>
                    <a:pt x="2765" y="2322"/>
                    <a:pt x="3081" y="2506"/>
                    <a:pt x="3396" y="2679"/>
                  </a:cubicBezTo>
                  <a:cubicBezTo>
                    <a:pt x="3723" y="2859"/>
                    <a:pt x="4036" y="3055"/>
                    <a:pt x="4350" y="3196"/>
                  </a:cubicBezTo>
                  <a:cubicBezTo>
                    <a:pt x="4712" y="3363"/>
                    <a:pt x="5058" y="3497"/>
                    <a:pt x="5355" y="3602"/>
                  </a:cubicBezTo>
                  <a:cubicBezTo>
                    <a:pt x="5812" y="3758"/>
                    <a:pt x="6162" y="3832"/>
                    <a:pt x="6320" y="3832"/>
                  </a:cubicBezTo>
                  <a:cubicBezTo>
                    <a:pt x="6377" y="3832"/>
                    <a:pt x="6409" y="3823"/>
                    <a:pt x="6411" y="3804"/>
                  </a:cubicBezTo>
                  <a:cubicBezTo>
                    <a:pt x="6420" y="3763"/>
                    <a:pt x="6026" y="3620"/>
                    <a:pt x="5444" y="3359"/>
                  </a:cubicBezTo>
                  <a:cubicBezTo>
                    <a:pt x="5160" y="3230"/>
                    <a:pt x="4848" y="3042"/>
                    <a:pt x="4500" y="2865"/>
                  </a:cubicBezTo>
                  <a:cubicBezTo>
                    <a:pt x="4198" y="2716"/>
                    <a:pt x="3877" y="2554"/>
                    <a:pt x="3558" y="2375"/>
                  </a:cubicBezTo>
                  <a:cubicBezTo>
                    <a:pt x="3253" y="2201"/>
                    <a:pt x="2923" y="2056"/>
                    <a:pt x="2625" y="1867"/>
                  </a:cubicBezTo>
                  <a:cubicBezTo>
                    <a:pt x="2317" y="1668"/>
                    <a:pt x="2024" y="1462"/>
                    <a:pt x="1748" y="1264"/>
                  </a:cubicBezTo>
                  <a:cubicBezTo>
                    <a:pt x="1428" y="1041"/>
                    <a:pt x="1140" y="820"/>
                    <a:pt x="894" y="632"/>
                  </a:cubicBezTo>
                  <a:cubicBezTo>
                    <a:pt x="420" y="267"/>
                    <a:pt x="117" y="1"/>
                    <a:pt x="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419" name="Google Shape;2419;p24"/>
            <p:cNvSpPr/>
            <p:nvPr/>
          </p:nvSpPr>
          <p:spPr>
            <a:xfrm>
              <a:off x="1680500" y="3954525"/>
              <a:ext cx="57750" cy="92900"/>
            </a:xfrm>
            <a:custGeom>
              <a:avLst/>
              <a:gdLst/>
              <a:ahLst/>
              <a:cxnLst/>
              <a:rect l="l" t="t" r="r" b="b"/>
              <a:pathLst>
                <a:path w="2310" h="3716" extrusionOk="0">
                  <a:moveTo>
                    <a:pt x="57" y="0"/>
                  </a:moveTo>
                  <a:cubicBezTo>
                    <a:pt x="55" y="0"/>
                    <a:pt x="53" y="1"/>
                    <a:pt x="51" y="1"/>
                  </a:cubicBezTo>
                  <a:cubicBezTo>
                    <a:pt x="1" y="19"/>
                    <a:pt x="35" y="269"/>
                    <a:pt x="130" y="639"/>
                  </a:cubicBezTo>
                  <a:cubicBezTo>
                    <a:pt x="176" y="819"/>
                    <a:pt x="231" y="1031"/>
                    <a:pt x="309" y="1254"/>
                  </a:cubicBezTo>
                  <a:cubicBezTo>
                    <a:pt x="377" y="1446"/>
                    <a:pt x="472" y="1643"/>
                    <a:pt x="565" y="1844"/>
                  </a:cubicBezTo>
                  <a:cubicBezTo>
                    <a:pt x="656" y="2041"/>
                    <a:pt x="758" y="2231"/>
                    <a:pt x="873" y="2415"/>
                  </a:cubicBezTo>
                  <a:cubicBezTo>
                    <a:pt x="989" y="2606"/>
                    <a:pt x="1090" y="2805"/>
                    <a:pt x="1223" y="2966"/>
                  </a:cubicBezTo>
                  <a:cubicBezTo>
                    <a:pt x="1362" y="3137"/>
                    <a:pt x="1518" y="3292"/>
                    <a:pt x="1687" y="3432"/>
                  </a:cubicBezTo>
                  <a:cubicBezTo>
                    <a:pt x="1930" y="3628"/>
                    <a:pt x="2138" y="3716"/>
                    <a:pt x="2235" y="3716"/>
                  </a:cubicBezTo>
                  <a:cubicBezTo>
                    <a:pt x="2263" y="3716"/>
                    <a:pt x="2282" y="3708"/>
                    <a:pt x="2289" y="3694"/>
                  </a:cubicBezTo>
                  <a:cubicBezTo>
                    <a:pt x="2310" y="3659"/>
                    <a:pt x="2111" y="3516"/>
                    <a:pt x="1864" y="3243"/>
                  </a:cubicBezTo>
                  <a:cubicBezTo>
                    <a:pt x="1741" y="3108"/>
                    <a:pt x="1639" y="2921"/>
                    <a:pt x="1508" y="2740"/>
                  </a:cubicBezTo>
                  <a:cubicBezTo>
                    <a:pt x="1395" y="2583"/>
                    <a:pt x="1274" y="2415"/>
                    <a:pt x="1167" y="2233"/>
                  </a:cubicBezTo>
                  <a:cubicBezTo>
                    <a:pt x="1066" y="2058"/>
                    <a:pt x="929" y="1896"/>
                    <a:pt x="840" y="1709"/>
                  </a:cubicBezTo>
                  <a:cubicBezTo>
                    <a:pt x="746" y="1517"/>
                    <a:pt x="670" y="1321"/>
                    <a:pt x="591" y="1140"/>
                  </a:cubicBezTo>
                  <a:lnTo>
                    <a:pt x="345" y="562"/>
                  </a:lnTo>
                  <a:cubicBezTo>
                    <a:pt x="202" y="225"/>
                    <a:pt x="108" y="0"/>
                    <a:pt x="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420" name="Google Shape;2420;p24"/>
            <p:cNvSpPr/>
            <p:nvPr/>
          </p:nvSpPr>
          <p:spPr>
            <a:xfrm>
              <a:off x="1745700" y="3871225"/>
              <a:ext cx="54475" cy="86375"/>
            </a:xfrm>
            <a:custGeom>
              <a:avLst/>
              <a:gdLst/>
              <a:ahLst/>
              <a:cxnLst/>
              <a:rect l="l" t="t" r="r" b="b"/>
              <a:pathLst>
                <a:path w="2179" h="3455" extrusionOk="0">
                  <a:moveTo>
                    <a:pt x="2104" y="0"/>
                  </a:moveTo>
                  <a:cubicBezTo>
                    <a:pt x="2065" y="0"/>
                    <a:pt x="1976" y="206"/>
                    <a:pt x="1824" y="506"/>
                  </a:cubicBezTo>
                  <a:cubicBezTo>
                    <a:pt x="1748" y="658"/>
                    <a:pt x="1622" y="814"/>
                    <a:pt x="1521" y="998"/>
                  </a:cubicBezTo>
                  <a:cubicBezTo>
                    <a:pt x="1437" y="1159"/>
                    <a:pt x="1351" y="1331"/>
                    <a:pt x="1253" y="1501"/>
                  </a:cubicBezTo>
                  <a:cubicBezTo>
                    <a:pt x="1157" y="1664"/>
                    <a:pt x="1096" y="1852"/>
                    <a:pt x="994" y="2013"/>
                  </a:cubicBezTo>
                  <a:cubicBezTo>
                    <a:pt x="887" y="2178"/>
                    <a:pt x="774" y="2336"/>
                    <a:pt x="671" y="2484"/>
                  </a:cubicBezTo>
                  <a:lnTo>
                    <a:pt x="341" y="2954"/>
                  </a:lnTo>
                  <a:cubicBezTo>
                    <a:pt x="142" y="3237"/>
                    <a:pt x="0" y="3411"/>
                    <a:pt x="41" y="3449"/>
                  </a:cubicBezTo>
                  <a:cubicBezTo>
                    <a:pt x="45" y="3453"/>
                    <a:pt x="51" y="3455"/>
                    <a:pt x="58" y="3455"/>
                  </a:cubicBezTo>
                  <a:cubicBezTo>
                    <a:pt x="120" y="3455"/>
                    <a:pt x="296" y="3323"/>
                    <a:pt x="519" y="3099"/>
                  </a:cubicBezTo>
                  <a:cubicBezTo>
                    <a:pt x="660" y="2960"/>
                    <a:pt x="792" y="2814"/>
                    <a:pt x="917" y="2661"/>
                  </a:cubicBezTo>
                  <a:cubicBezTo>
                    <a:pt x="1035" y="2514"/>
                    <a:pt x="1138" y="2344"/>
                    <a:pt x="1253" y="2175"/>
                  </a:cubicBezTo>
                  <a:cubicBezTo>
                    <a:pt x="1362" y="2013"/>
                    <a:pt x="1460" y="1838"/>
                    <a:pt x="1555" y="1668"/>
                  </a:cubicBezTo>
                  <a:cubicBezTo>
                    <a:pt x="1654" y="1491"/>
                    <a:pt x="1774" y="1327"/>
                    <a:pt x="1850" y="1154"/>
                  </a:cubicBezTo>
                  <a:cubicBezTo>
                    <a:pt x="1932" y="974"/>
                    <a:pt x="2003" y="790"/>
                    <a:pt x="2064" y="602"/>
                  </a:cubicBezTo>
                  <a:cubicBezTo>
                    <a:pt x="2172" y="260"/>
                    <a:pt x="2178" y="20"/>
                    <a:pt x="2106" y="1"/>
                  </a:cubicBezTo>
                  <a:cubicBezTo>
                    <a:pt x="2105" y="0"/>
                    <a:pt x="2104" y="0"/>
                    <a:pt x="21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421" name="Google Shape;2421;p24"/>
            <p:cNvSpPr/>
            <p:nvPr/>
          </p:nvSpPr>
          <p:spPr>
            <a:xfrm>
              <a:off x="1597350" y="4148750"/>
              <a:ext cx="32100" cy="45725"/>
            </a:xfrm>
            <a:custGeom>
              <a:avLst/>
              <a:gdLst/>
              <a:ahLst/>
              <a:cxnLst/>
              <a:rect l="l" t="t" r="r" b="b"/>
              <a:pathLst>
                <a:path w="1284" h="1829" extrusionOk="0">
                  <a:moveTo>
                    <a:pt x="24" y="0"/>
                  </a:moveTo>
                  <a:cubicBezTo>
                    <a:pt x="22" y="0"/>
                    <a:pt x="19" y="1"/>
                    <a:pt x="17" y="2"/>
                  </a:cubicBezTo>
                  <a:cubicBezTo>
                    <a:pt x="1" y="9"/>
                    <a:pt x="29" y="132"/>
                    <a:pt x="93" y="314"/>
                  </a:cubicBezTo>
                  <a:cubicBezTo>
                    <a:pt x="126" y="403"/>
                    <a:pt x="149" y="515"/>
                    <a:pt x="202" y="622"/>
                  </a:cubicBezTo>
                  <a:cubicBezTo>
                    <a:pt x="246" y="716"/>
                    <a:pt x="305" y="810"/>
                    <a:pt x="363" y="906"/>
                  </a:cubicBezTo>
                  <a:cubicBezTo>
                    <a:pt x="419" y="999"/>
                    <a:pt x="499" y="1078"/>
                    <a:pt x="564" y="1163"/>
                  </a:cubicBezTo>
                  <a:cubicBezTo>
                    <a:pt x="630" y="1252"/>
                    <a:pt x="697" y="1341"/>
                    <a:pt x="767" y="1417"/>
                  </a:cubicBezTo>
                  <a:cubicBezTo>
                    <a:pt x="839" y="1497"/>
                    <a:pt x="917" y="1574"/>
                    <a:pt x="998" y="1645"/>
                  </a:cubicBezTo>
                  <a:cubicBezTo>
                    <a:pt x="1130" y="1757"/>
                    <a:pt x="1224" y="1828"/>
                    <a:pt x="1256" y="1828"/>
                  </a:cubicBezTo>
                  <a:cubicBezTo>
                    <a:pt x="1260" y="1828"/>
                    <a:pt x="1263" y="1827"/>
                    <a:pt x="1265" y="1825"/>
                  </a:cubicBezTo>
                  <a:cubicBezTo>
                    <a:pt x="1283" y="1803"/>
                    <a:pt x="1201" y="1706"/>
                    <a:pt x="1079" y="1563"/>
                  </a:cubicBezTo>
                  <a:lnTo>
                    <a:pt x="881" y="1316"/>
                  </a:lnTo>
                  <a:cubicBezTo>
                    <a:pt x="818" y="1238"/>
                    <a:pt x="749" y="1159"/>
                    <a:pt x="686" y="1071"/>
                  </a:cubicBezTo>
                  <a:cubicBezTo>
                    <a:pt x="626" y="986"/>
                    <a:pt x="564" y="900"/>
                    <a:pt x="508" y="813"/>
                  </a:cubicBezTo>
                  <a:cubicBezTo>
                    <a:pt x="450" y="722"/>
                    <a:pt x="409" y="622"/>
                    <a:pt x="362" y="536"/>
                  </a:cubicBezTo>
                  <a:lnTo>
                    <a:pt x="212" y="261"/>
                  </a:lnTo>
                  <a:cubicBezTo>
                    <a:pt x="128" y="105"/>
                    <a:pt x="62" y="0"/>
                    <a:pt x="2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422" name="Google Shape;2422;p24"/>
            <p:cNvSpPr/>
            <p:nvPr/>
          </p:nvSpPr>
          <p:spPr>
            <a:xfrm>
              <a:off x="1623350" y="4171425"/>
              <a:ext cx="25850" cy="40025"/>
            </a:xfrm>
            <a:custGeom>
              <a:avLst/>
              <a:gdLst/>
              <a:ahLst/>
              <a:cxnLst/>
              <a:rect l="l" t="t" r="r" b="b"/>
              <a:pathLst>
                <a:path w="1034" h="1601" extrusionOk="0">
                  <a:moveTo>
                    <a:pt x="26" y="1"/>
                  </a:moveTo>
                  <a:cubicBezTo>
                    <a:pt x="23" y="1"/>
                    <a:pt x="20" y="2"/>
                    <a:pt x="17" y="3"/>
                  </a:cubicBezTo>
                  <a:cubicBezTo>
                    <a:pt x="1" y="12"/>
                    <a:pt x="32" y="113"/>
                    <a:pt x="92" y="267"/>
                  </a:cubicBezTo>
                  <a:cubicBezTo>
                    <a:pt x="121" y="341"/>
                    <a:pt x="140" y="436"/>
                    <a:pt x="185" y="526"/>
                  </a:cubicBezTo>
                  <a:cubicBezTo>
                    <a:pt x="221" y="604"/>
                    <a:pt x="270" y="683"/>
                    <a:pt x="317" y="765"/>
                  </a:cubicBezTo>
                  <a:cubicBezTo>
                    <a:pt x="362" y="844"/>
                    <a:pt x="430" y="909"/>
                    <a:pt x="479" y="986"/>
                  </a:cubicBezTo>
                  <a:cubicBezTo>
                    <a:pt x="529" y="1063"/>
                    <a:pt x="580" y="1142"/>
                    <a:pt x="632" y="1211"/>
                  </a:cubicBezTo>
                  <a:cubicBezTo>
                    <a:pt x="693" y="1290"/>
                    <a:pt x="753" y="1362"/>
                    <a:pt x="806" y="1421"/>
                  </a:cubicBezTo>
                  <a:cubicBezTo>
                    <a:pt x="906" y="1529"/>
                    <a:pt x="978" y="1600"/>
                    <a:pt x="1006" y="1600"/>
                  </a:cubicBezTo>
                  <a:cubicBezTo>
                    <a:pt x="1009" y="1600"/>
                    <a:pt x="1011" y="1600"/>
                    <a:pt x="1013" y="1598"/>
                  </a:cubicBezTo>
                  <a:cubicBezTo>
                    <a:pt x="1034" y="1580"/>
                    <a:pt x="981" y="1485"/>
                    <a:pt x="896" y="1348"/>
                  </a:cubicBezTo>
                  <a:cubicBezTo>
                    <a:pt x="850" y="1275"/>
                    <a:pt x="794" y="1183"/>
                    <a:pt x="754" y="1121"/>
                  </a:cubicBezTo>
                  <a:lnTo>
                    <a:pt x="606" y="900"/>
                  </a:lnTo>
                  <a:lnTo>
                    <a:pt x="464" y="674"/>
                  </a:lnTo>
                  <a:cubicBezTo>
                    <a:pt x="418" y="596"/>
                    <a:pt x="385" y="510"/>
                    <a:pt x="343" y="438"/>
                  </a:cubicBezTo>
                  <a:lnTo>
                    <a:pt x="206" y="207"/>
                  </a:lnTo>
                  <a:cubicBezTo>
                    <a:pt x="129" y="81"/>
                    <a:pt x="63" y="1"/>
                    <a:pt x="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423" name="Google Shape;2423;p24"/>
            <p:cNvSpPr/>
            <p:nvPr/>
          </p:nvSpPr>
          <p:spPr>
            <a:xfrm>
              <a:off x="1647250" y="4195475"/>
              <a:ext cx="15600" cy="22025"/>
            </a:xfrm>
            <a:custGeom>
              <a:avLst/>
              <a:gdLst/>
              <a:ahLst/>
              <a:cxnLst/>
              <a:rect l="l" t="t" r="r" b="b"/>
              <a:pathLst>
                <a:path w="624" h="881" extrusionOk="0">
                  <a:moveTo>
                    <a:pt x="35" y="0"/>
                  </a:moveTo>
                  <a:cubicBezTo>
                    <a:pt x="28" y="0"/>
                    <a:pt x="22" y="2"/>
                    <a:pt x="16" y="5"/>
                  </a:cubicBezTo>
                  <a:cubicBezTo>
                    <a:pt x="0" y="14"/>
                    <a:pt x="18" y="71"/>
                    <a:pt x="51" y="157"/>
                  </a:cubicBezTo>
                  <a:cubicBezTo>
                    <a:pt x="67" y="198"/>
                    <a:pt x="70" y="257"/>
                    <a:pt x="96" y="307"/>
                  </a:cubicBezTo>
                  <a:cubicBezTo>
                    <a:pt x="117" y="351"/>
                    <a:pt x="149" y="396"/>
                    <a:pt x="175" y="439"/>
                  </a:cubicBezTo>
                  <a:cubicBezTo>
                    <a:pt x="200" y="483"/>
                    <a:pt x="247" y="512"/>
                    <a:pt x="277" y="555"/>
                  </a:cubicBezTo>
                  <a:cubicBezTo>
                    <a:pt x="307" y="598"/>
                    <a:pt x="334" y="643"/>
                    <a:pt x="365" y="679"/>
                  </a:cubicBezTo>
                  <a:cubicBezTo>
                    <a:pt x="398" y="719"/>
                    <a:pt x="434" y="757"/>
                    <a:pt x="470" y="793"/>
                  </a:cubicBezTo>
                  <a:cubicBezTo>
                    <a:pt x="526" y="845"/>
                    <a:pt x="567" y="880"/>
                    <a:pt x="590" y="880"/>
                  </a:cubicBezTo>
                  <a:cubicBezTo>
                    <a:pt x="595" y="880"/>
                    <a:pt x="599" y="879"/>
                    <a:pt x="603" y="876"/>
                  </a:cubicBezTo>
                  <a:cubicBezTo>
                    <a:pt x="623" y="858"/>
                    <a:pt x="601" y="799"/>
                    <a:pt x="558" y="719"/>
                  </a:cubicBezTo>
                  <a:lnTo>
                    <a:pt x="487" y="588"/>
                  </a:lnTo>
                  <a:cubicBezTo>
                    <a:pt x="435" y="516"/>
                    <a:pt x="435" y="517"/>
                    <a:pt x="401" y="467"/>
                  </a:cubicBezTo>
                  <a:cubicBezTo>
                    <a:pt x="367" y="416"/>
                    <a:pt x="346" y="388"/>
                    <a:pt x="318" y="345"/>
                  </a:cubicBezTo>
                  <a:cubicBezTo>
                    <a:pt x="290" y="302"/>
                    <a:pt x="277" y="253"/>
                    <a:pt x="250" y="215"/>
                  </a:cubicBezTo>
                  <a:cubicBezTo>
                    <a:pt x="220" y="170"/>
                    <a:pt x="190" y="129"/>
                    <a:pt x="162" y="95"/>
                  </a:cubicBezTo>
                  <a:cubicBezTo>
                    <a:pt x="115" y="36"/>
                    <a:pt x="68" y="0"/>
                    <a:pt x="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424" name="Google Shape;2424;p24"/>
            <p:cNvSpPr/>
            <p:nvPr/>
          </p:nvSpPr>
          <p:spPr>
            <a:xfrm>
              <a:off x="1669725" y="4222400"/>
              <a:ext cx="21300" cy="14000"/>
            </a:xfrm>
            <a:custGeom>
              <a:avLst/>
              <a:gdLst/>
              <a:ahLst/>
              <a:cxnLst/>
              <a:rect l="l" t="t" r="r" b="b"/>
              <a:pathLst>
                <a:path w="852" h="560" extrusionOk="0">
                  <a:moveTo>
                    <a:pt x="61" y="1"/>
                  </a:moveTo>
                  <a:cubicBezTo>
                    <a:pt x="39" y="1"/>
                    <a:pt x="21" y="7"/>
                    <a:pt x="12" y="21"/>
                  </a:cubicBezTo>
                  <a:cubicBezTo>
                    <a:pt x="1" y="34"/>
                    <a:pt x="39" y="77"/>
                    <a:pt x="100" y="137"/>
                  </a:cubicBezTo>
                  <a:cubicBezTo>
                    <a:pt x="129" y="167"/>
                    <a:pt x="153" y="216"/>
                    <a:pt x="194" y="250"/>
                  </a:cubicBezTo>
                  <a:cubicBezTo>
                    <a:pt x="230" y="278"/>
                    <a:pt x="272" y="304"/>
                    <a:pt x="312" y="332"/>
                  </a:cubicBezTo>
                  <a:cubicBezTo>
                    <a:pt x="350" y="359"/>
                    <a:pt x="400" y="366"/>
                    <a:pt x="442" y="390"/>
                  </a:cubicBezTo>
                  <a:cubicBezTo>
                    <a:pt x="485" y="416"/>
                    <a:pt x="524" y="445"/>
                    <a:pt x="564" y="465"/>
                  </a:cubicBezTo>
                  <a:cubicBezTo>
                    <a:pt x="606" y="487"/>
                    <a:pt x="650" y="507"/>
                    <a:pt x="695" y="524"/>
                  </a:cubicBezTo>
                  <a:cubicBezTo>
                    <a:pt x="749" y="545"/>
                    <a:pt x="790" y="560"/>
                    <a:pt x="815" y="560"/>
                  </a:cubicBezTo>
                  <a:cubicBezTo>
                    <a:pt x="827" y="560"/>
                    <a:pt x="835" y="556"/>
                    <a:pt x="839" y="548"/>
                  </a:cubicBezTo>
                  <a:cubicBezTo>
                    <a:pt x="851" y="524"/>
                    <a:pt x="813" y="479"/>
                    <a:pt x="749" y="423"/>
                  </a:cubicBezTo>
                  <a:cubicBezTo>
                    <a:pt x="716" y="397"/>
                    <a:pt x="681" y="364"/>
                    <a:pt x="640" y="334"/>
                  </a:cubicBezTo>
                  <a:lnTo>
                    <a:pt x="523" y="261"/>
                  </a:lnTo>
                  <a:lnTo>
                    <a:pt x="406" y="187"/>
                  </a:lnTo>
                  <a:cubicBezTo>
                    <a:pt x="366" y="160"/>
                    <a:pt x="335" y="122"/>
                    <a:pt x="298" y="100"/>
                  </a:cubicBezTo>
                  <a:cubicBezTo>
                    <a:pt x="253" y="74"/>
                    <a:pt x="212" y="49"/>
                    <a:pt x="175" y="33"/>
                  </a:cubicBezTo>
                  <a:cubicBezTo>
                    <a:pt x="132" y="12"/>
                    <a:pt x="92" y="1"/>
                    <a:pt x="6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425" name="Google Shape;2425;p24"/>
            <p:cNvSpPr/>
            <p:nvPr/>
          </p:nvSpPr>
          <p:spPr>
            <a:xfrm>
              <a:off x="1596100" y="4185350"/>
              <a:ext cx="4475" cy="2125"/>
            </a:xfrm>
            <a:custGeom>
              <a:avLst/>
              <a:gdLst/>
              <a:ahLst/>
              <a:cxnLst/>
              <a:rect l="l" t="t" r="r" b="b"/>
              <a:pathLst>
                <a:path w="179" h="85" extrusionOk="0">
                  <a:moveTo>
                    <a:pt x="155" y="1"/>
                  </a:moveTo>
                  <a:cubicBezTo>
                    <a:pt x="127" y="5"/>
                    <a:pt x="97" y="12"/>
                    <a:pt x="70" y="23"/>
                  </a:cubicBezTo>
                  <a:cubicBezTo>
                    <a:pt x="56" y="27"/>
                    <a:pt x="44" y="35"/>
                    <a:pt x="34" y="44"/>
                  </a:cubicBezTo>
                  <a:cubicBezTo>
                    <a:pt x="29" y="48"/>
                    <a:pt x="6" y="61"/>
                    <a:pt x="3" y="63"/>
                  </a:cubicBezTo>
                  <a:cubicBezTo>
                    <a:pt x="0" y="68"/>
                    <a:pt x="3" y="70"/>
                    <a:pt x="3" y="72"/>
                  </a:cubicBezTo>
                  <a:cubicBezTo>
                    <a:pt x="2" y="72"/>
                    <a:pt x="4" y="73"/>
                    <a:pt x="6" y="73"/>
                  </a:cubicBezTo>
                  <a:cubicBezTo>
                    <a:pt x="10" y="73"/>
                    <a:pt x="19" y="71"/>
                    <a:pt x="23" y="71"/>
                  </a:cubicBezTo>
                  <a:cubicBezTo>
                    <a:pt x="24" y="71"/>
                    <a:pt x="24" y="71"/>
                    <a:pt x="25" y="72"/>
                  </a:cubicBezTo>
                  <a:cubicBezTo>
                    <a:pt x="26" y="74"/>
                    <a:pt x="23" y="78"/>
                    <a:pt x="26" y="80"/>
                  </a:cubicBezTo>
                  <a:cubicBezTo>
                    <a:pt x="30" y="83"/>
                    <a:pt x="36" y="84"/>
                    <a:pt x="40" y="84"/>
                  </a:cubicBezTo>
                  <a:cubicBezTo>
                    <a:pt x="42" y="84"/>
                    <a:pt x="45" y="84"/>
                    <a:pt x="48" y="84"/>
                  </a:cubicBezTo>
                  <a:cubicBezTo>
                    <a:pt x="62" y="84"/>
                    <a:pt x="75" y="82"/>
                    <a:pt x="87" y="77"/>
                  </a:cubicBezTo>
                  <a:cubicBezTo>
                    <a:pt x="109" y="69"/>
                    <a:pt x="130" y="59"/>
                    <a:pt x="149" y="47"/>
                  </a:cubicBezTo>
                  <a:cubicBezTo>
                    <a:pt x="155" y="42"/>
                    <a:pt x="164" y="38"/>
                    <a:pt x="169" y="31"/>
                  </a:cubicBezTo>
                  <a:cubicBezTo>
                    <a:pt x="173" y="27"/>
                    <a:pt x="169" y="25"/>
                    <a:pt x="169" y="23"/>
                  </a:cubicBezTo>
                  <a:cubicBezTo>
                    <a:pt x="170" y="20"/>
                    <a:pt x="168" y="17"/>
                    <a:pt x="166" y="14"/>
                  </a:cubicBezTo>
                  <a:cubicBezTo>
                    <a:pt x="165" y="12"/>
                    <a:pt x="179" y="5"/>
                    <a:pt x="175" y="3"/>
                  </a:cubicBezTo>
                  <a:cubicBezTo>
                    <a:pt x="169" y="1"/>
                    <a:pt x="162" y="1"/>
                    <a:pt x="1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426" name="Google Shape;2426;p24"/>
            <p:cNvSpPr/>
            <p:nvPr/>
          </p:nvSpPr>
          <p:spPr>
            <a:xfrm>
              <a:off x="1684250" y="3933375"/>
              <a:ext cx="4800" cy="4875"/>
            </a:xfrm>
            <a:custGeom>
              <a:avLst/>
              <a:gdLst/>
              <a:ahLst/>
              <a:cxnLst/>
              <a:rect l="l" t="t" r="r" b="b"/>
              <a:pathLst>
                <a:path w="192" h="195" extrusionOk="0">
                  <a:moveTo>
                    <a:pt x="104" y="0"/>
                  </a:moveTo>
                  <a:cubicBezTo>
                    <a:pt x="93" y="0"/>
                    <a:pt x="83" y="6"/>
                    <a:pt x="70" y="13"/>
                  </a:cubicBezTo>
                  <a:cubicBezTo>
                    <a:pt x="62" y="19"/>
                    <a:pt x="33" y="17"/>
                    <a:pt x="25" y="24"/>
                  </a:cubicBezTo>
                  <a:cubicBezTo>
                    <a:pt x="18" y="31"/>
                    <a:pt x="17" y="42"/>
                    <a:pt x="11" y="49"/>
                  </a:cubicBezTo>
                  <a:cubicBezTo>
                    <a:pt x="5" y="55"/>
                    <a:pt x="21" y="75"/>
                    <a:pt x="17" y="83"/>
                  </a:cubicBezTo>
                  <a:cubicBezTo>
                    <a:pt x="11" y="91"/>
                    <a:pt x="7" y="99"/>
                    <a:pt x="3" y="109"/>
                  </a:cubicBezTo>
                  <a:cubicBezTo>
                    <a:pt x="0" y="118"/>
                    <a:pt x="0" y="129"/>
                    <a:pt x="2" y="140"/>
                  </a:cubicBezTo>
                  <a:cubicBezTo>
                    <a:pt x="5" y="160"/>
                    <a:pt x="7" y="174"/>
                    <a:pt x="32" y="185"/>
                  </a:cubicBezTo>
                  <a:cubicBezTo>
                    <a:pt x="45" y="192"/>
                    <a:pt x="58" y="195"/>
                    <a:pt x="72" y="195"/>
                  </a:cubicBezTo>
                  <a:cubicBezTo>
                    <a:pt x="83" y="195"/>
                    <a:pt x="94" y="193"/>
                    <a:pt x="105" y="189"/>
                  </a:cubicBezTo>
                  <a:cubicBezTo>
                    <a:pt x="118" y="186"/>
                    <a:pt x="129" y="181"/>
                    <a:pt x="139" y="174"/>
                  </a:cubicBezTo>
                  <a:cubicBezTo>
                    <a:pt x="149" y="167"/>
                    <a:pt x="148" y="156"/>
                    <a:pt x="154" y="148"/>
                  </a:cubicBezTo>
                  <a:cubicBezTo>
                    <a:pt x="160" y="140"/>
                    <a:pt x="164" y="132"/>
                    <a:pt x="167" y="122"/>
                  </a:cubicBezTo>
                  <a:cubicBezTo>
                    <a:pt x="171" y="113"/>
                    <a:pt x="189" y="110"/>
                    <a:pt x="190" y="100"/>
                  </a:cubicBezTo>
                  <a:cubicBezTo>
                    <a:pt x="191" y="90"/>
                    <a:pt x="190" y="77"/>
                    <a:pt x="187" y="66"/>
                  </a:cubicBezTo>
                  <a:cubicBezTo>
                    <a:pt x="174" y="38"/>
                    <a:pt x="149" y="15"/>
                    <a:pt x="119" y="4"/>
                  </a:cubicBezTo>
                  <a:cubicBezTo>
                    <a:pt x="114" y="1"/>
                    <a:pt x="109" y="0"/>
                    <a:pt x="1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427" name="Google Shape;2427;p24"/>
            <p:cNvSpPr/>
            <p:nvPr/>
          </p:nvSpPr>
          <p:spPr>
            <a:xfrm>
              <a:off x="1648675" y="4049325"/>
              <a:ext cx="90025" cy="80150"/>
            </a:xfrm>
            <a:custGeom>
              <a:avLst/>
              <a:gdLst/>
              <a:ahLst/>
              <a:cxnLst/>
              <a:rect l="l" t="t" r="r" b="b"/>
              <a:pathLst>
                <a:path w="3601" h="3206" extrusionOk="0">
                  <a:moveTo>
                    <a:pt x="24" y="1"/>
                  </a:moveTo>
                  <a:cubicBezTo>
                    <a:pt x="23" y="1"/>
                    <a:pt x="22" y="1"/>
                    <a:pt x="21" y="2"/>
                  </a:cubicBezTo>
                  <a:cubicBezTo>
                    <a:pt x="0" y="15"/>
                    <a:pt x="126" y="258"/>
                    <a:pt x="368" y="601"/>
                  </a:cubicBezTo>
                  <a:cubicBezTo>
                    <a:pt x="487" y="768"/>
                    <a:pt x="627" y="961"/>
                    <a:pt x="798" y="1156"/>
                  </a:cubicBezTo>
                  <a:cubicBezTo>
                    <a:pt x="942" y="1325"/>
                    <a:pt x="1113" y="1491"/>
                    <a:pt x="1283" y="1662"/>
                  </a:cubicBezTo>
                  <a:cubicBezTo>
                    <a:pt x="1449" y="1825"/>
                    <a:pt x="1628" y="1981"/>
                    <a:pt x="1806" y="2129"/>
                  </a:cubicBezTo>
                  <a:cubicBezTo>
                    <a:pt x="1993" y="2282"/>
                    <a:pt x="2172" y="2440"/>
                    <a:pt x="2356" y="2567"/>
                  </a:cubicBezTo>
                  <a:cubicBezTo>
                    <a:pt x="2568" y="2716"/>
                    <a:pt x="2773" y="2840"/>
                    <a:pt x="2951" y="2939"/>
                  </a:cubicBezTo>
                  <a:cubicBezTo>
                    <a:pt x="3271" y="3116"/>
                    <a:pt x="3510" y="3205"/>
                    <a:pt x="3575" y="3205"/>
                  </a:cubicBezTo>
                  <a:cubicBezTo>
                    <a:pt x="3586" y="3205"/>
                    <a:pt x="3592" y="3203"/>
                    <a:pt x="3594" y="3198"/>
                  </a:cubicBezTo>
                  <a:cubicBezTo>
                    <a:pt x="3600" y="3178"/>
                    <a:pt x="3360" y="3051"/>
                    <a:pt x="3013" y="2826"/>
                  </a:cubicBezTo>
                  <a:cubicBezTo>
                    <a:pt x="2844" y="2716"/>
                    <a:pt x="2660" y="2568"/>
                    <a:pt x="2458" y="2416"/>
                  </a:cubicBezTo>
                  <a:cubicBezTo>
                    <a:pt x="2281" y="2288"/>
                    <a:pt x="2097" y="2146"/>
                    <a:pt x="1914" y="1994"/>
                  </a:cubicBezTo>
                  <a:cubicBezTo>
                    <a:pt x="1740" y="1847"/>
                    <a:pt x="1552" y="1710"/>
                    <a:pt x="1387" y="1550"/>
                  </a:cubicBezTo>
                  <a:cubicBezTo>
                    <a:pt x="1216" y="1385"/>
                    <a:pt x="1057" y="1216"/>
                    <a:pt x="910" y="1054"/>
                  </a:cubicBezTo>
                  <a:cubicBezTo>
                    <a:pt x="738" y="867"/>
                    <a:pt x="587" y="687"/>
                    <a:pt x="458" y="532"/>
                  </a:cubicBezTo>
                  <a:cubicBezTo>
                    <a:pt x="206" y="221"/>
                    <a:pt x="56" y="1"/>
                    <a:pt x="2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428" name="Google Shape;2428;p24"/>
            <p:cNvSpPr/>
            <p:nvPr/>
          </p:nvSpPr>
          <p:spPr>
            <a:xfrm>
              <a:off x="1735150" y="3993625"/>
              <a:ext cx="80125" cy="140600"/>
            </a:xfrm>
            <a:custGeom>
              <a:avLst/>
              <a:gdLst/>
              <a:ahLst/>
              <a:cxnLst/>
              <a:rect l="l" t="t" r="r" b="b"/>
              <a:pathLst>
                <a:path w="3205" h="5624" extrusionOk="0">
                  <a:moveTo>
                    <a:pt x="3166" y="1"/>
                  </a:moveTo>
                  <a:cubicBezTo>
                    <a:pt x="3154" y="1"/>
                    <a:pt x="3086" y="64"/>
                    <a:pt x="2971" y="167"/>
                  </a:cubicBezTo>
                  <a:cubicBezTo>
                    <a:pt x="2853" y="276"/>
                    <a:pt x="2694" y="447"/>
                    <a:pt x="2512" y="657"/>
                  </a:cubicBezTo>
                  <a:cubicBezTo>
                    <a:pt x="2335" y="865"/>
                    <a:pt x="2119" y="1102"/>
                    <a:pt x="1927" y="1389"/>
                  </a:cubicBezTo>
                  <a:cubicBezTo>
                    <a:pt x="1758" y="1634"/>
                    <a:pt x="1598" y="1908"/>
                    <a:pt x="1439" y="2189"/>
                  </a:cubicBezTo>
                  <a:cubicBezTo>
                    <a:pt x="1288" y="2460"/>
                    <a:pt x="1165" y="2750"/>
                    <a:pt x="1033" y="3030"/>
                  </a:cubicBezTo>
                  <a:cubicBezTo>
                    <a:pt x="895" y="3320"/>
                    <a:pt x="763" y="3606"/>
                    <a:pt x="651" y="3880"/>
                  </a:cubicBezTo>
                  <a:cubicBezTo>
                    <a:pt x="519" y="4197"/>
                    <a:pt x="407" y="4492"/>
                    <a:pt x="313" y="4747"/>
                  </a:cubicBezTo>
                  <a:cubicBezTo>
                    <a:pt x="121" y="5272"/>
                    <a:pt x="1" y="5614"/>
                    <a:pt x="27" y="5624"/>
                  </a:cubicBezTo>
                  <a:cubicBezTo>
                    <a:pt x="27" y="5624"/>
                    <a:pt x="28" y="5624"/>
                    <a:pt x="28" y="5624"/>
                  </a:cubicBezTo>
                  <a:cubicBezTo>
                    <a:pt x="56" y="5624"/>
                    <a:pt x="205" y="5294"/>
                    <a:pt x="419" y="4789"/>
                  </a:cubicBezTo>
                  <a:lnTo>
                    <a:pt x="792" y="3938"/>
                  </a:lnTo>
                  <a:cubicBezTo>
                    <a:pt x="910" y="3668"/>
                    <a:pt x="1033" y="3380"/>
                    <a:pt x="1172" y="3092"/>
                  </a:cubicBezTo>
                  <a:cubicBezTo>
                    <a:pt x="1305" y="2816"/>
                    <a:pt x="1446" y="2538"/>
                    <a:pt x="1593" y="2269"/>
                  </a:cubicBezTo>
                  <a:cubicBezTo>
                    <a:pt x="1748" y="1990"/>
                    <a:pt x="1920" y="1729"/>
                    <a:pt x="2082" y="1485"/>
                  </a:cubicBezTo>
                  <a:cubicBezTo>
                    <a:pt x="2264" y="1199"/>
                    <a:pt x="2452" y="947"/>
                    <a:pt x="2615" y="733"/>
                  </a:cubicBezTo>
                  <a:cubicBezTo>
                    <a:pt x="2959" y="293"/>
                    <a:pt x="3204" y="24"/>
                    <a:pt x="3167" y="1"/>
                  </a:cubicBezTo>
                  <a:cubicBezTo>
                    <a:pt x="3167" y="1"/>
                    <a:pt x="3167" y="1"/>
                    <a:pt x="31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429" name="Google Shape;2429;p24"/>
            <p:cNvSpPr/>
            <p:nvPr/>
          </p:nvSpPr>
          <p:spPr>
            <a:xfrm>
              <a:off x="1765525" y="4196800"/>
              <a:ext cx="4925" cy="9200"/>
            </a:xfrm>
            <a:custGeom>
              <a:avLst/>
              <a:gdLst/>
              <a:ahLst/>
              <a:cxnLst/>
              <a:rect l="l" t="t" r="r" b="b"/>
              <a:pathLst>
                <a:path w="197" h="368" extrusionOk="0">
                  <a:moveTo>
                    <a:pt x="111" y="0"/>
                  </a:moveTo>
                  <a:cubicBezTo>
                    <a:pt x="94" y="0"/>
                    <a:pt x="81" y="18"/>
                    <a:pt x="65" y="44"/>
                  </a:cubicBezTo>
                  <a:cubicBezTo>
                    <a:pt x="55" y="59"/>
                    <a:pt x="25" y="74"/>
                    <a:pt x="18" y="89"/>
                  </a:cubicBezTo>
                  <a:cubicBezTo>
                    <a:pt x="11" y="106"/>
                    <a:pt x="10" y="125"/>
                    <a:pt x="6" y="142"/>
                  </a:cubicBezTo>
                  <a:cubicBezTo>
                    <a:pt x="0" y="159"/>
                    <a:pt x="18" y="181"/>
                    <a:pt x="14" y="198"/>
                  </a:cubicBezTo>
                  <a:cubicBezTo>
                    <a:pt x="10" y="215"/>
                    <a:pt x="6" y="232"/>
                    <a:pt x="3" y="250"/>
                  </a:cubicBezTo>
                  <a:cubicBezTo>
                    <a:pt x="2" y="268"/>
                    <a:pt x="2" y="287"/>
                    <a:pt x="3" y="305"/>
                  </a:cubicBezTo>
                  <a:cubicBezTo>
                    <a:pt x="9" y="339"/>
                    <a:pt x="13" y="361"/>
                    <a:pt x="39" y="366"/>
                  </a:cubicBezTo>
                  <a:cubicBezTo>
                    <a:pt x="42" y="367"/>
                    <a:pt x="46" y="367"/>
                    <a:pt x="49" y="367"/>
                  </a:cubicBezTo>
                  <a:cubicBezTo>
                    <a:pt x="72" y="367"/>
                    <a:pt x="96" y="353"/>
                    <a:pt x="116" y="328"/>
                  </a:cubicBezTo>
                  <a:cubicBezTo>
                    <a:pt x="130" y="313"/>
                    <a:pt x="141" y="298"/>
                    <a:pt x="152" y="280"/>
                  </a:cubicBezTo>
                  <a:cubicBezTo>
                    <a:pt x="157" y="264"/>
                    <a:pt x="161" y="246"/>
                    <a:pt x="164" y="228"/>
                  </a:cubicBezTo>
                  <a:cubicBezTo>
                    <a:pt x="169" y="211"/>
                    <a:pt x="172" y="194"/>
                    <a:pt x="175" y="177"/>
                  </a:cubicBezTo>
                  <a:cubicBezTo>
                    <a:pt x="178" y="157"/>
                    <a:pt x="197" y="142"/>
                    <a:pt x="197" y="126"/>
                  </a:cubicBezTo>
                  <a:cubicBezTo>
                    <a:pt x="197" y="107"/>
                    <a:pt x="195" y="88"/>
                    <a:pt x="191" y="70"/>
                  </a:cubicBezTo>
                  <a:cubicBezTo>
                    <a:pt x="180" y="35"/>
                    <a:pt x="150" y="8"/>
                    <a:pt x="115" y="1"/>
                  </a:cubicBezTo>
                  <a:cubicBezTo>
                    <a:pt x="114" y="1"/>
                    <a:pt x="112" y="0"/>
                    <a:pt x="11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430" name="Google Shape;2430;p24"/>
            <p:cNvSpPr/>
            <p:nvPr/>
          </p:nvSpPr>
          <p:spPr>
            <a:xfrm>
              <a:off x="1762825" y="4236000"/>
              <a:ext cx="9125" cy="30675"/>
            </a:xfrm>
            <a:custGeom>
              <a:avLst/>
              <a:gdLst/>
              <a:ahLst/>
              <a:cxnLst/>
              <a:rect l="l" t="t" r="r" b="b"/>
              <a:pathLst>
                <a:path w="365" h="1227" extrusionOk="0">
                  <a:moveTo>
                    <a:pt x="27" y="0"/>
                  </a:moveTo>
                  <a:cubicBezTo>
                    <a:pt x="24" y="0"/>
                    <a:pt x="21" y="1"/>
                    <a:pt x="18" y="2"/>
                  </a:cubicBezTo>
                  <a:cubicBezTo>
                    <a:pt x="1" y="7"/>
                    <a:pt x="9" y="78"/>
                    <a:pt x="24" y="184"/>
                  </a:cubicBezTo>
                  <a:cubicBezTo>
                    <a:pt x="31" y="237"/>
                    <a:pt x="21" y="304"/>
                    <a:pt x="35" y="370"/>
                  </a:cubicBezTo>
                  <a:cubicBezTo>
                    <a:pt x="46" y="426"/>
                    <a:pt x="63" y="486"/>
                    <a:pt x="77" y="546"/>
                  </a:cubicBezTo>
                  <a:cubicBezTo>
                    <a:pt x="91" y="604"/>
                    <a:pt x="126" y="655"/>
                    <a:pt x="143" y="716"/>
                  </a:cubicBezTo>
                  <a:cubicBezTo>
                    <a:pt x="158" y="776"/>
                    <a:pt x="170" y="836"/>
                    <a:pt x="186" y="890"/>
                  </a:cubicBezTo>
                  <a:cubicBezTo>
                    <a:pt x="205" y="954"/>
                    <a:pt x="224" y="1013"/>
                    <a:pt x="243" y="1064"/>
                  </a:cubicBezTo>
                  <a:cubicBezTo>
                    <a:pt x="280" y="1162"/>
                    <a:pt x="305" y="1226"/>
                    <a:pt x="330" y="1226"/>
                  </a:cubicBezTo>
                  <a:cubicBezTo>
                    <a:pt x="331" y="1226"/>
                    <a:pt x="332" y="1226"/>
                    <a:pt x="333" y="1226"/>
                  </a:cubicBezTo>
                  <a:cubicBezTo>
                    <a:pt x="359" y="1219"/>
                    <a:pt x="365" y="1144"/>
                    <a:pt x="354" y="1035"/>
                  </a:cubicBezTo>
                  <a:cubicBezTo>
                    <a:pt x="348" y="982"/>
                    <a:pt x="344" y="919"/>
                    <a:pt x="333" y="852"/>
                  </a:cubicBezTo>
                  <a:cubicBezTo>
                    <a:pt x="324" y="796"/>
                    <a:pt x="303" y="735"/>
                    <a:pt x="290" y="676"/>
                  </a:cubicBezTo>
                  <a:cubicBezTo>
                    <a:pt x="277" y="618"/>
                    <a:pt x="260" y="562"/>
                    <a:pt x="245" y="501"/>
                  </a:cubicBezTo>
                  <a:cubicBezTo>
                    <a:pt x="228" y="441"/>
                    <a:pt x="227" y="378"/>
                    <a:pt x="211" y="323"/>
                  </a:cubicBezTo>
                  <a:cubicBezTo>
                    <a:pt x="190" y="259"/>
                    <a:pt x="170" y="202"/>
                    <a:pt x="149" y="153"/>
                  </a:cubicBezTo>
                  <a:cubicBezTo>
                    <a:pt x="109" y="59"/>
                    <a:pt x="62" y="0"/>
                    <a:pt x="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431" name="Google Shape;2431;p24"/>
            <p:cNvSpPr/>
            <p:nvPr/>
          </p:nvSpPr>
          <p:spPr>
            <a:xfrm>
              <a:off x="1823250" y="4412475"/>
              <a:ext cx="17825" cy="4950"/>
            </a:xfrm>
            <a:custGeom>
              <a:avLst/>
              <a:gdLst/>
              <a:ahLst/>
              <a:cxnLst/>
              <a:rect l="l" t="t" r="r" b="b"/>
              <a:pathLst>
                <a:path w="713" h="198" extrusionOk="0">
                  <a:moveTo>
                    <a:pt x="489" y="1"/>
                  </a:moveTo>
                  <a:cubicBezTo>
                    <a:pt x="459" y="1"/>
                    <a:pt x="428" y="6"/>
                    <a:pt x="397" y="8"/>
                  </a:cubicBezTo>
                  <a:cubicBezTo>
                    <a:pt x="363" y="9"/>
                    <a:pt x="333" y="35"/>
                    <a:pt x="299" y="38"/>
                  </a:cubicBezTo>
                  <a:cubicBezTo>
                    <a:pt x="264" y="40"/>
                    <a:pt x="230" y="40"/>
                    <a:pt x="197" y="46"/>
                  </a:cubicBezTo>
                  <a:cubicBezTo>
                    <a:pt x="164" y="51"/>
                    <a:pt x="130" y="58"/>
                    <a:pt x="97" y="68"/>
                  </a:cubicBezTo>
                  <a:cubicBezTo>
                    <a:pt x="39" y="84"/>
                    <a:pt x="1" y="96"/>
                    <a:pt x="2" y="123"/>
                  </a:cubicBezTo>
                  <a:cubicBezTo>
                    <a:pt x="5" y="149"/>
                    <a:pt x="47" y="170"/>
                    <a:pt x="108" y="181"/>
                  </a:cubicBezTo>
                  <a:cubicBezTo>
                    <a:pt x="142" y="189"/>
                    <a:pt x="178" y="194"/>
                    <a:pt x="212" y="197"/>
                  </a:cubicBezTo>
                  <a:cubicBezTo>
                    <a:pt x="214" y="197"/>
                    <a:pt x="217" y="197"/>
                    <a:pt x="219" y="197"/>
                  </a:cubicBezTo>
                  <a:cubicBezTo>
                    <a:pt x="250" y="197"/>
                    <a:pt x="282" y="190"/>
                    <a:pt x="313" y="189"/>
                  </a:cubicBezTo>
                  <a:cubicBezTo>
                    <a:pt x="347" y="189"/>
                    <a:pt x="379" y="183"/>
                    <a:pt x="414" y="179"/>
                  </a:cubicBezTo>
                  <a:cubicBezTo>
                    <a:pt x="418" y="179"/>
                    <a:pt x="422" y="179"/>
                    <a:pt x="426" y="179"/>
                  </a:cubicBezTo>
                  <a:cubicBezTo>
                    <a:pt x="450" y="179"/>
                    <a:pt x="474" y="184"/>
                    <a:pt x="496" y="184"/>
                  </a:cubicBezTo>
                  <a:cubicBezTo>
                    <a:pt x="503" y="184"/>
                    <a:pt x="509" y="183"/>
                    <a:pt x="516" y="182"/>
                  </a:cubicBezTo>
                  <a:cubicBezTo>
                    <a:pt x="550" y="175"/>
                    <a:pt x="584" y="167"/>
                    <a:pt x="615" y="155"/>
                  </a:cubicBezTo>
                  <a:cubicBezTo>
                    <a:pt x="675" y="133"/>
                    <a:pt x="712" y="95"/>
                    <a:pt x="707" y="58"/>
                  </a:cubicBezTo>
                  <a:cubicBezTo>
                    <a:pt x="705" y="39"/>
                    <a:pt x="664" y="34"/>
                    <a:pt x="603" y="27"/>
                  </a:cubicBezTo>
                  <a:cubicBezTo>
                    <a:pt x="573" y="24"/>
                    <a:pt x="536" y="1"/>
                    <a:pt x="498" y="1"/>
                  </a:cubicBezTo>
                  <a:cubicBezTo>
                    <a:pt x="495" y="1"/>
                    <a:pt x="492" y="1"/>
                    <a:pt x="48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432" name="Google Shape;2432;p24"/>
            <p:cNvSpPr/>
            <p:nvPr/>
          </p:nvSpPr>
          <p:spPr>
            <a:xfrm>
              <a:off x="1804750" y="3788625"/>
              <a:ext cx="4725" cy="27125"/>
            </a:xfrm>
            <a:custGeom>
              <a:avLst/>
              <a:gdLst/>
              <a:ahLst/>
              <a:cxnLst/>
              <a:rect l="l" t="t" r="r" b="b"/>
              <a:pathLst>
                <a:path w="189" h="1085" extrusionOk="0">
                  <a:moveTo>
                    <a:pt x="53" y="0"/>
                  </a:moveTo>
                  <a:cubicBezTo>
                    <a:pt x="51" y="0"/>
                    <a:pt x="50" y="0"/>
                    <a:pt x="48" y="0"/>
                  </a:cubicBezTo>
                  <a:cubicBezTo>
                    <a:pt x="30" y="3"/>
                    <a:pt x="29" y="65"/>
                    <a:pt x="25" y="159"/>
                  </a:cubicBezTo>
                  <a:cubicBezTo>
                    <a:pt x="22" y="205"/>
                    <a:pt x="0" y="258"/>
                    <a:pt x="0" y="315"/>
                  </a:cubicBezTo>
                  <a:cubicBezTo>
                    <a:pt x="3" y="388"/>
                    <a:pt x="3" y="411"/>
                    <a:pt x="6" y="468"/>
                  </a:cubicBezTo>
                  <a:cubicBezTo>
                    <a:pt x="6" y="520"/>
                    <a:pt x="30" y="570"/>
                    <a:pt x="29" y="622"/>
                  </a:cubicBezTo>
                  <a:cubicBezTo>
                    <a:pt x="29" y="672"/>
                    <a:pt x="28" y="715"/>
                    <a:pt x="26" y="775"/>
                  </a:cubicBezTo>
                  <a:cubicBezTo>
                    <a:pt x="29" y="817"/>
                    <a:pt x="30" y="865"/>
                    <a:pt x="33" y="929"/>
                  </a:cubicBezTo>
                  <a:cubicBezTo>
                    <a:pt x="41" y="1021"/>
                    <a:pt x="44" y="1083"/>
                    <a:pt x="71" y="1084"/>
                  </a:cubicBezTo>
                  <a:cubicBezTo>
                    <a:pt x="72" y="1084"/>
                    <a:pt x="72" y="1084"/>
                    <a:pt x="73" y="1084"/>
                  </a:cubicBezTo>
                  <a:cubicBezTo>
                    <a:pt x="98" y="1084"/>
                    <a:pt x="126" y="1025"/>
                    <a:pt x="148" y="934"/>
                  </a:cubicBezTo>
                  <a:cubicBezTo>
                    <a:pt x="161" y="882"/>
                    <a:pt x="171" y="829"/>
                    <a:pt x="179" y="777"/>
                  </a:cubicBezTo>
                  <a:cubicBezTo>
                    <a:pt x="184" y="727"/>
                    <a:pt x="180" y="671"/>
                    <a:pt x="182" y="619"/>
                  </a:cubicBezTo>
                  <a:cubicBezTo>
                    <a:pt x="184" y="566"/>
                    <a:pt x="180" y="514"/>
                    <a:pt x="179" y="460"/>
                  </a:cubicBezTo>
                  <a:cubicBezTo>
                    <a:pt x="176" y="407"/>
                    <a:pt x="188" y="352"/>
                    <a:pt x="182" y="302"/>
                  </a:cubicBezTo>
                  <a:cubicBezTo>
                    <a:pt x="176" y="249"/>
                    <a:pt x="165" y="197"/>
                    <a:pt x="153" y="145"/>
                  </a:cubicBezTo>
                  <a:cubicBezTo>
                    <a:pt x="128" y="56"/>
                    <a:pt x="89" y="0"/>
                    <a:pt x="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433" name="Google Shape;2433;p24"/>
            <p:cNvSpPr/>
            <p:nvPr/>
          </p:nvSpPr>
          <p:spPr>
            <a:xfrm>
              <a:off x="1818275" y="37987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close/>
                </a:path>
              </a:pathLst>
            </a:custGeom>
            <a:solidFill>
              <a:schemeClr val="dk2"/>
            </a:solidFill>
            <a:ln w="25" cap="flat" cmpd="sng">
              <a:solidFill>
                <a:srgbClr val="9B9595"/>
              </a:solidFill>
              <a:prstDash val="solid"/>
              <a:miter lim="136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434" name="Google Shape;2434;p24"/>
            <p:cNvSpPr/>
            <p:nvPr/>
          </p:nvSpPr>
          <p:spPr>
            <a:xfrm>
              <a:off x="1692325" y="3912900"/>
              <a:ext cx="13550" cy="5900"/>
            </a:xfrm>
            <a:custGeom>
              <a:avLst/>
              <a:gdLst/>
              <a:ahLst/>
              <a:cxnLst/>
              <a:rect l="l" t="t" r="r" b="b"/>
              <a:pathLst>
                <a:path w="542" h="236" extrusionOk="0">
                  <a:moveTo>
                    <a:pt x="370" y="0"/>
                  </a:moveTo>
                  <a:cubicBezTo>
                    <a:pt x="368" y="0"/>
                    <a:pt x="366" y="1"/>
                    <a:pt x="364" y="1"/>
                  </a:cubicBezTo>
                  <a:cubicBezTo>
                    <a:pt x="337" y="6"/>
                    <a:pt x="311" y="12"/>
                    <a:pt x="285" y="20"/>
                  </a:cubicBezTo>
                  <a:cubicBezTo>
                    <a:pt x="258" y="25"/>
                    <a:pt x="239" y="54"/>
                    <a:pt x="213" y="62"/>
                  </a:cubicBezTo>
                  <a:cubicBezTo>
                    <a:pt x="187" y="69"/>
                    <a:pt x="161" y="78"/>
                    <a:pt x="135" y="88"/>
                  </a:cubicBezTo>
                  <a:cubicBezTo>
                    <a:pt x="111" y="99"/>
                    <a:pt x="88" y="112"/>
                    <a:pt x="66" y="129"/>
                  </a:cubicBezTo>
                  <a:cubicBezTo>
                    <a:pt x="25" y="159"/>
                    <a:pt x="1" y="179"/>
                    <a:pt x="13" y="204"/>
                  </a:cubicBezTo>
                  <a:cubicBezTo>
                    <a:pt x="24" y="227"/>
                    <a:pt x="57" y="235"/>
                    <a:pt x="100" y="235"/>
                  </a:cubicBezTo>
                  <a:cubicBezTo>
                    <a:pt x="103" y="235"/>
                    <a:pt x="106" y="235"/>
                    <a:pt x="110" y="235"/>
                  </a:cubicBezTo>
                  <a:cubicBezTo>
                    <a:pt x="137" y="235"/>
                    <a:pt x="163" y="232"/>
                    <a:pt x="189" y="230"/>
                  </a:cubicBezTo>
                  <a:cubicBezTo>
                    <a:pt x="213" y="226"/>
                    <a:pt x="235" y="213"/>
                    <a:pt x="261" y="208"/>
                  </a:cubicBezTo>
                  <a:lnTo>
                    <a:pt x="332" y="186"/>
                  </a:lnTo>
                  <a:cubicBezTo>
                    <a:pt x="344" y="182"/>
                    <a:pt x="357" y="182"/>
                    <a:pt x="370" y="182"/>
                  </a:cubicBezTo>
                  <a:cubicBezTo>
                    <a:pt x="383" y="182"/>
                    <a:pt x="396" y="182"/>
                    <a:pt x="407" y="178"/>
                  </a:cubicBezTo>
                  <a:cubicBezTo>
                    <a:pt x="431" y="170"/>
                    <a:pt x="454" y="159"/>
                    <a:pt x="476" y="147"/>
                  </a:cubicBezTo>
                  <a:cubicBezTo>
                    <a:pt x="517" y="121"/>
                    <a:pt x="542" y="82"/>
                    <a:pt x="536" y="46"/>
                  </a:cubicBezTo>
                  <a:cubicBezTo>
                    <a:pt x="533" y="28"/>
                    <a:pt x="501" y="23"/>
                    <a:pt x="452" y="20"/>
                  </a:cubicBezTo>
                  <a:cubicBezTo>
                    <a:pt x="429" y="19"/>
                    <a:pt x="398" y="0"/>
                    <a:pt x="3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435" name="Google Shape;2435;p24"/>
            <p:cNvSpPr/>
            <p:nvPr/>
          </p:nvSpPr>
          <p:spPr>
            <a:xfrm>
              <a:off x="1694950" y="3899775"/>
              <a:ext cx="24350" cy="8800"/>
            </a:xfrm>
            <a:custGeom>
              <a:avLst/>
              <a:gdLst/>
              <a:ahLst/>
              <a:cxnLst/>
              <a:rect l="l" t="t" r="r" b="b"/>
              <a:pathLst>
                <a:path w="974" h="352" extrusionOk="0">
                  <a:moveTo>
                    <a:pt x="932" y="1"/>
                  </a:moveTo>
                  <a:cubicBezTo>
                    <a:pt x="906" y="1"/>
                    <a:pt x="864" y="8"/>
                    <a:pt x="812" y="17"/>
                  </a:cubicBezTo>
                  <a:cubicBezTo>
                    <a:pt x="769" y="24"/>
                    <a:pt x="715" y="16"/>
                    <a:pt x="664" y="28"/>
                  </a:cubicBezTo>
                  <a:cubicBezTo>
                    <a:pt x="621" y="39"/>
                    <a:pt x="573" y="57"/>
                    <a:pt x="528" y="72"/>
                  </a:cubicBezTo>
                  <a:cubicBezTo>
                    <a:pt x="482" y="85"/>
                    <a:pt x="445" y="121"/>
                    <a:pt x="397" y="136"/>
                  </a:cubicBezTo>
                  <a:cubicBezTo>
                    <a:pt x="351" y="152"/>
                    <a:pt x="304" y="163"/>
                    <a:pt x="261" y="181"/>
                  </a:cubicBezTo>
                  <a:cubicBezTo>
                    <a:pt x="212" y="200"/>
                    <a:pt x="167" y="219"/>
                    <a:pt x="129" y="237"/>
                  </a:cubicBezTo>
                  <a:cubicBezTo>
                    <a:pt x="51" y="275"/>
                    <a:pt x="0" y="301"/>
                    <a:pt x="9" y="327"/>
                  </a:cubicBezTo>
                  <a:cubicBezTo>
                    <a:pt x="15" y="344"/>
                    <a:pt x="43" y="351"/>
                    <a:pt x="87" y="351"/>
                  </a:cubicBezTo>
                  <a:cubicBezTo>
                    <a:pt x="110" y="351"/>
                    <a:pt x="136" y="349"/>
                    <a:pt x="165" y="346"/>
                  </a:cubicBezTo>
                  <a:cubicBezTo>
                    <a:pt x="208" y="342"/>
                    <a:pt x="258" y="336"/>
                    <a:pt x="310" y="324"/>
                  </a:cubicBezTo>
                  <a:cubicBezTo>
                    <a:pt x="355" y="314"/>
                    <a:pt x="401" y="294"/>
                    <a:pt x="446" y="280"/>
                  </a:cubicBezTo>
                  <a:cubicBezTo>
                    <a:pt x="493" y="268"/>
                    <a:pt x="536" y="250"/>
                    <a:pt x="583" y="235"/>
                  </a:cubicBezTo>
                  <a:cubicBezTo>
                    <a:pt x="630" y="219"/>
                    <a:pt x="681" y="218"/>
                    <a:pt x="723" y="200"/>
                  </a:cubicBezTo>
                  <a:cubicBezTo>
                    <a:pt x="768" y="182"/>
                    <a:pt x="812" y="162"/>
                    <a:pt x="854" y="139"/>
                  </a:cubicBezTo>
                  <a:cubicBezTo>
                    <a:pt x="931" y="95"/>
                    <a:pt x="974" y="45"/>
                    <a:pt x="960" y="10"/>
                  </a:cubicBezTo>
                  <a:cubicBezTo>
                    <a:pt x="957" y="4"/>
                    <a:pt x="948" y="1"/>
                    <a:pt x="93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436" name="Google Shape;2436;p24"/>
            <p:cNvSpPr/>
            <p:nvPr/>
          </p:nvSpPr>
          <p:spPr>
            <a:xfrm>
              <a:off x="1708750" y="3887350"/>
              <a:ext cx="12525" cy="4975"/>
            </a:xfrm>
            <a:custGeom>
              <a:avLst/>
              <a:gdLst/>
              <a:ahLst/>
              <a:cxnLst/>
              <a:rect l="l" t="t" r="r" b="b"/>
              <a:pathLst>
                <a:path w="501" h="199" extrusionOk="0">
                  <a:moveTo>
                    <a:pt x="343" y="0"/>
                  </a:moveTo>
                  <a:cubicBezTo>
                    <a:pt x="321" y="0"/>
                    <a:pt x="296" y="7"/>
                    <a:pt x="273" y="9"/>
                  </a:cubicBezTo>
                  <a:cubicBezTo>
                    <a:pt x="250" y="10"/>
                    <a:pt x="230" y="36"/>
                    <a:pt x="206" y="40"/>
                  </a:cubicBezTo>
                  <a:cubicBezTo>
                    <a:pt x="182" y="43"/>
                    <a:pt x="157" y="43"/>
                    <a:pt x="135" y="48"/>
                  </a:cubicBezTo>
                  <a:cubicBezTo>
                    <a:pt x="112" y="54"/>
                    <a:pt x="89" y="62"/>
                    <a:pt x="67" y="71"/>
                  </a:cubicBezTo>
                  <a:cubicBezTo>
                    <a:pt x="28" y="88"/>
                    <a:pt x="1" y="100"/>
                    <a:pt x="5" y="127"/>
                  </a:cubicBezTo>
                  <a:cubicBezTo>
                    <a:pt x="9" y="153"/>
                    <a:pt x="40" y="173"/>
                    <a:pt x="85" y="184"/>
                  </a:cubicBezTo>
                  <a:cubicBezTo>
                    <a:pt x="108" y="191"/>
                    <a:pt x="133" y="195"/>
                    <a:pt x="159" y="198"/>
                  </a:cubicBezTo>
                  <a:cubicBezTo>
                    <a:pt x="182" y="197"/>
                    <a:pt x="205" y="194"/>
                    <a:pt x="228" y="190"/>
                  </a:cubicBezTo>
                  <a:cubicBezTo>
                    <a:pt x="253" y="188"/>
                    <a:pt x="276" y="184"/>
                    <a:pt x="299" y="180"/>
                  </a:cubicBezTo>
                  <a:cubicBezTo>
                    <a:pt x="304" y="179"/>
                    <a:pt x="309" y="179"/>
                    <a:pt x="314" y="179"/>
                  </a:cubicBezTo>
                  <a:cubicBezTo>
                    <a:pt x="328" y="179"/>
                    <a:pt x="342" y="182"/>
                    <a:pt x="356" y="182"/>
                  </a:cubicBezTo>
                  <a:cubicBezTo>
                    <a:pt x="361" y="182"/>
                    <a:pt x="365" y="181"/>
                    <a:pt x="370" y="180"/>
                  </a:cubicBezTo>
                  <a:cubicBezTo>
                    <a:pt x="394" y="173"/>
                    <a:pt x="416" y="164"/>
                    <a:pt x="438" y="152"/>
                  </a:cubicBezTo>
                  <a:cubicBezTo>
                    <a:pt x="479" y="130"/>
                    <a:pt x="501" y="92"/>
                    <a:pt x="494" y="55"/>
                  </a:cubicBezTo>
                  <a:cubicBezTo>
                    <a:pt x="491" y="36"/>
                    <a:pt x="463" y="30"/>
                    <a:pt x="419" y="26"/>
                  </a:cubicBezTo>
                  <a:cubicBezTo>
                    <a:pt x="397" y="22"/>
                    <a:pt x="370" y="0"/>
                    <a:pt x="3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437" name="Google Shape;2437;p24"/>
            <p:cNvSpPr/>
            <p:nvPr/>
          </p:nvSpPr>
          <p:spPr>
            <a:xfrm>
              <a:off x="1719800" y="3875600"/>
              <a:ext cx="5750" cy="4675"/>
            </a:xfrm>
            <a:custGeom>
              <a:avLst/>
              <a:gdLst/>
              <a:ahLst/>
              <a:cxnLst/>
              <a:rect l="l" t="t" r="r" b="b"/>
              <a:pathLst>
                <a:path w="230" h="187" extrusionOk="0">
                  <a:moveTo>
                    <a:pt x="138" y="1"/>
                  </a:moveTo>
                  <a:cubicBezTo>
                    <a:pt x="123" y="1"/>
                    <a:pt x="109" y="19"/>
                    <a:pt x="97" y="21"/>
                  </a:cubicBezTo>
                  <a:cubicBezTo>
                    <a:pt x="83" y="21"/>
                    <a:pt x="70" y="22"/>
                    <a:pt x="56" y="26"/>
                  </a:cubicBezTo>
                  <a:cubicBezTo>
                    <a:pt x="42" y="33"/>
                    <a:pt x="32" y="41"/>
                    <a:pt x="22" y="53"/>
                  </a:cubicBezTo>
                  <a:cubicBezTo>
                    <a:pt x="6" y="75"/>
                    <a:pt x="0" y="91"/>
                    <a:pt x="18" y="112"/>
                  </a:cubicBezTo>
                  <a:cubicBezTo>
                    <a:pt x="34" y="128"/>
                    <a:pt x="53" y="143"/>
                    <a:pt x="74" y="154"/>
                  </a:cubicBezTo>
                  <a:lnTo>
                    <a:pt x="97" y="173"/>
                  </a:lnTo>
                  <a:cubicBezTo>
                    <a:pt x="98" y="174"/>
                    <a:pt x="99" y="174"/>
                    <a:pt x="100" y="174"/>
                  </a:cubicBezTo>
                  <a:cubicBezTo>
                    <a:pt x="103" y="174"/>
                    <a:pt x="105" y="172"/>
                    <a:pt x="107" y="172"/>
                  </a:cubicBezTo>
                  <a:cubicBezTo>
                    <a:pt x="108" y="172"/>
                    <a:pt x="108" y="173"/>
                    <a:pt x="109" y="173"/>
                  </a:cubicBezTo>
                  <a:cubicBezTo>
                    <a:pt x="110" y="174"/>
                    <a:pt x="111" y="174"/>
                    <a:pt x="112" y="174"/>
                  </a:cubicBezTo>
                  <a:cubicBezTo>
                    <a:pt x="115" y="174"/>
                    <a:pt x="117" y="173"/>
                    <a:pt x="120" y="173"/>
                  </a:cubicBezTo>
                  <a:cubicBezTo>
                    <a:pt x="121" y="173"/>
                    <a:pt x="122" y="173"/>
                    <a:pt x="123" y="173"/>
                  </a:cubicBezTo>
                  <a:cubicBezTo>
                    <a:pt x="127" y="173"/>
                    <a:pt x="128" y="187"/>
                    <a:pt x="131" y="187"/>
                  </a:cubicBezTo>
                  <a:cubicBezTo>
                    <a:pt x="131" y="187"/>
                    <a:pt x="131" y="187"/>
                    <a:pt x="131" y="187"/>
                  </a:cubicBezTo>
                  <a:lnTo>
                    <a:pt x="149" y="175"/>
                  </a:lnTo>
                  <a:cubicBezTo>
                    <a:pt x="172" y="157"/>
                    <a:pt x="195" y="138"/>
                    <a:pt x="217" y="116"/>
                  </a:cubicBezTo>
                  <a:cubicBezTo>
                    <a:pt x="229" y="102"/>
                    <a:pt x="225" y="86"/>
                    <a:pt x="210" y="63"/>
                  </a:cubicBezTo>
                  <a:cubicBezTo>
                    <a:pt x="205" y="52"/>
                    <a:pt x="201" y="22"/>
                    <a:pt x="186" y="14"/>
                  </a:cubicBezTo>
                  <a:cubicBezTo>
                    <a:pt x="172" y="7"/>
                    <a:pt x="157" y="3"/>
                    <a:pt x="142" y="1"/>
                  </a:cubicBezTo>
                  <a:cubicBezTo>
                    <a:pt x="141" y="1"/>
                    <a:pt x="139" y="1"/>
                    <a:pt x="1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438" name="Google Shape;2438;p24"/>
            <p:cNvSpPr/>
            <p:nvPr/>
          </p:nvSpPr>
          <p:spPr>
            <a:xfrm>
              <a:off x="1831150" y="4426225"/>
              <a:ext cx="8425" cy="10950"/>
            </a:xfrm>
            <a:custGeom>
              <a:avLst/>
              <a:gdLst/>
              <a:ahLst/>
              <a:cxnLst/>
              <a:rect l="l" t="t" r="r" b="b"/>
              <a:pathLst>
                <a:path w="337" h="438" extrusionOk="0">
                  <a:moveTo>
                    <a:pt x="71" y="1"/>
                  </a:moveTo>
                  <a:cubicBezTo>
                    <a:pt x="48" y="1"/>
                    <a:pt x="29" y="8"/>
                    <a:pt x="14" y="23"/>
                  </a:cubicBezTo>
                  <a:cubicBezTo>
                    <a:pt x="1" y="37"/>
                    <a:pt x="13" y="63"/>
                    <a:pt x="33" y="104"/>
                  </a:cubicBezTo>
                  <a:cubicBezTo>
                    <a:pt x="42" y="123"/>
                    <a:pt x="38" y="157"/>
                    <a:pt x="50" y="180"/>
                  </a:cubicBezTo>
                  <a:lnTo>
                    <a:pt x="91" y="236"/>
                  </a:lnTo>
                  <a:cubicBezTo>
                    <a:pt x="103" y="255"/>
                    <a:pt x="134" y="262"/>
                    <a:pt x="147" y="281"/>
                  </a:cubicBezTo>
                  <a:lnTo>
                    <a:pt x="183" y="340"/>
                  </a:lnTo>
                  <a:cubicBezTo>
                    <a:pt x="197" y="359"/>
                    <a:pt x="213" y="378"/>
                    <a:pt x="230" y="394"/>
                  </a:cubicBezTo>
                  <a:cubicBezTo>
                    <a:pt x="254" y="420"/>
                    <a:pt x="271" y="438"/>
                    <a:pt x="290" y="438"/>
                  </a:cubicBezTo>
                  <a:cubicBezTo>
                    <a:pt x="294" y="438"/>
                    <a:pt x="299" y="437"/>
                    <a:pt x="303" y="435"/>
                  </a:cubicBezTo>
                  <a:cubicBezTo>
                    <a:pt x="328" y="424"/>
                    <a:pt x="336" y="387"/>
                    <a:pt x="329" y="338"/>
                  </a:cubicBezTo>
                  <a:cubicBezTo>
                    <a:pt x="327" y="312"/>
                    <a:pt x="321" y="286"/>
                    <a:pt x="313" y="260"/>
                  </a:cubicBezTo>
                  <a:cubicBezTo>
                    <a:pt x="301" y="237"/>
                    <a:pt x="288" y="216"/>
                    <a:pt x="273" y="195"/>
                  </a:cubicBezTo>
                  <a:cubicBezTo>
                    <a:pt x="260" y="173"/>
                    <a:pt x="245" y="153"/>
                    <a:pt x="228" y="132"/>
                  </a:cubicBezTo>
                  <a:cubicBezTo>
                    <a:pt x="213" y="111"/>
                    <a:pt x="208" y="82"/>
                    <a:pt x="192" y="64"/>
                  </a:cubicBezTo>
                  <a:cubicBezTo>
                    <a:pt x="173" y="46"/>
                    <a:pt x="151" y="30"/>
                    <a:pt x="129" y="17"/>
                  </a:cubicBezTo>
                  <a:cubicBezTo>
                    <a:pt x="109" y="6"/>
                    <a:pt x="89" y="1"/>
                    <a:pt x="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439" name="Google Shape;2439;p24"/>
            <p:cNvSpPr/>
            <p:nvPr/>
          </p:nvSpPr>
          <p:spPr>
            <a:xfrm>
              <a:off x="1890825" y="4306950"/>
              <a:ext cx="4775" cy="4175"/>
            </a:xfrm>
            <a:custGeom>
              <a:avLst/>
              <a:gdLst/>
              <a:ahLst/>
              <a:cxnLst/>
              <a:rect l="l" t="t" r="r" b="b"/>
              <a:pathLst>
                <a:path w="191" h="167" extrusionOk="0">
                  <a:moveTo>
                    <a:pt x="86" y="1"/>
                  </a:moveTo>
                  <a:cubicBezTo>
                    <a:pt x="73" y="1"/>
                    <a:pt x="60" y="6"/>
                    <a:pt x="51" y="15"/>
                  </a:cubicBezTo>
                  <a:cubicBezTo>
                    <a:pt x="43" y="22"/>
                    <a:pt x="16" y="26"/>
                    <a:pt x="11" y="33"/>
                  </a:cubicBezTo>
                  <a:cubicBezTo>
                    <a:pt x="6" y="40"/>
                    <a:pt x="7" y="48"/>
                    <a:pt x="3" y="56"/>
                  </a:cubicBezTo>
                  <a:cubicBezTo>
                    <a:pt x="1" y="63"/>
                    <a:pt x="21" y="75"/>
                    <a:pt x="20" y="83"/>
                  </a:cubicBezTo>
                  <a:cubicBezTo>
                    <a:pt x="17" y="92"/>
                    <a:pt x="13" y="98"/>
                    <a:pt x="13" y="107"/>
                  </a:cubicBezTo>
                  <a:cubicBezTo>
                    <a:pt x="14" y="115"/>
                    <a:pt x="16" y="124"/>
                    <a:pt x="20" y="133"/>
                  </a:cubicBezTo>
                  <a:cubicBezTo>
                    <a:pt x="26" y="150"/>
                    <a:pt x="43" y="162"/>
                    <a:pt x="62" y="164"/>
                  </a:cubicBezTo>
                  <a:cubicBezTo>
                    <a:pt x="69" y="166"/>
                    <a:pt x="77" y="167"/>
                    <a:pt x="85" y="167"/>
                  </a:cubicBezTo>
                  <a:cubicBezTo>
                    <a:pt x="101" y="167"/>
                    <a:pt x="118" y="163"/>
                    <a:pt x="133" y="154"/>
                  </a:cubicBezTo>
                  <a:cubicBezTo>
                    <a:pt x="144" y="150"/>
                    <a:pt x="153" y="143"/>
                    <a:pt x="161" y="137"/>
                  </a:cubicBezTo>
                  <a:cubicBezTo>
                    <a:pt x="168" y="130"/>
                    <a:pt x="166" y="120"/>
                    <a:pt x="168" y="113"/>
                  </a:cubicBezTo>
                  <a:cubicBezTo>
                    <a:pt x="171" y="105"/>
                    <a:pt x="172" y="98"/>
                    <a:pt x="174" y="90"/>
                  </a:cubicBezTo>
                  <a:cubicBezTo>
                    <a:pt x="175" y="82"/>
                    <a:pt x="190" y="77"/>
                    <a:pt x="189" y="68"/>
                  </a:cubicBezTo>
                  <a:cubicBezTo>
                    <a:pt x="187" y="59"/>
                    <a:pt x="183" y="49"/>
                    <a:pt x="178" y="43"/>
                  </a:cubicBezTo>
                  <a:cubicBezTo>
                    <a:pt x="155" y="19"/>
                    <a:pt x="126" y="6"/>
                    <a:pt x="95" y="2"/>
                  </a:cubicBezTo>
                  <a:cubicBezTo>
                    <a:pt x="92" y="1"/>
                    <a:pt x="89" y="1"/>
                    <a:pt x="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440" name="Google Shape;2440;p24"/>
            <p:cNvSpPr/>
            <p:nvPr/>
          </p:nvSpPr>
          <p:spPr>
            <a:xfrm>
              <a:off x="1879725" y="4226900"/>
              <a:ext cx="5025" cy="10700"/>
            </a:xfrm>
            <a:custGeom>
              <a:avLst/>
              <a:gdLst/>
              <a:ahLst/>
              <a:cxnLst/>
              <a:rect l="l" t="t" r="r" b="b"/>
              <a:pathLst>
                <a:path w="201" h="428" extrusionOk="0">
                  <a:moveTo>
                    <a:pt x="128" y="1"/>
                  </a:moveTo>
                  <a:cubicBezTo>
                    <a:pt x="113" y="1"/>
                    <a:pt x="96" y="19"/>
                    <a:pt x="75" y="48"/>
                  </a:cubicBezTo>
                  <a:cubicBezTo>
                    <a:pt x="64" y="64"/>
                    <a:pt x="33" y="78"/>
                    <a:pt x="23" y="101"/>
                  </a:cubicBezTo>
                  <a:cubicBezTo>
                    <a:pt x="15" y="123"/>
                    <a:pt x="10" y="145"/>
                    <a:pt x="6" y="167"/>
                  </a:cubicBezTo>
                  <a:cubicBezTo>
                    <a:pt x="0" y="188"/>
                    <a:pt x="19" y="213"/>
                    <a:pt x="17" y="235"/>
                  </a:cubicBezTo>
                  <a:cubicBezTo>
                    <a:pt x="12" y="257"/>
                    <a:pt x="11" y="278"/>
                    <a:pt x="10" y="300"/>
                  </a:cubicBezTo>
                  <a:cubicBezTo>
                    <a:pt x="11" y="323"/>
                    <a:pt x="15" y="345"/>
                    <a:pt x="22" y="367"/>
                  </a:cubicBezTo>
                  <a:cubicBezTo>
                    <a:pt x="34" y="403"/>
                    <a:pt x="43" y="427"/>
                    <a:pt x="67" y="427"/>
                  </a:cubicBezTo>
                  <a:cubicBezTo>
                    <a:pt x="68" y="427"/>
                    <a:pt x="70" y="427"/>
                    <a:pt x="71" y="427"/>
                  </a:cubicBezTo>
                  <a:cubicBezTo>
                    <a:pt x="98" y="424"/>
                    <a:pt x="119" y="398"/>
                    <a:pt x="137" y="364"/>
                  </a:cubicBezTo>
                  <a:cubicBezTo>
                    <a:pt x="146" y="345"/>
                    <a:pt x="154" y="326"/>
                    <a:pt x="161" y="307"/>
                  </a:cubicBezTo>
                  <a:cubicBezTo>
                    <a:pt x="168" y="289"/>
                    <a:pt x="164" y="270"/>
                    <a:pt x="168" y="253"/>
                  </a:cubicBezTo>
                  <a:cubicBezTo>
                    <a:pt x="173" y="214"/>
                    <a:pt x="173" y="216"/>
                    <a:pt x="176" y="197"/>
                  </a:cubicBezTo>
                  <a:cubicBezTo>
                    <a:pt x="180" y="178"/>
                    <a:pt x="198" y="163"/>
                    <a:pt x="199" y="146"/>
                  </a:cubicBezTo>
                  <a:cubicBezTo>
                    <a:pt x="201" y="126"/>
                    <a:pt x="201" y="107"/>
                    <a:pt x="198" y="88"/>
                  </a:cubicBezTo>
                  <a:cubicBezTo>
                    <a:pt x="194" y="49"/>
                    <a:pt x="169" y="17"/>
                    <a:pt x="134" y="2"/>
                  </a:cubicBezTo>
                  <a:cubicBezTo>
                    <a:pt x="132" y="1"/>
                    <a:pt x="130" y="1"/>
                    <a:pt x="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441" name="Google Shape;2441;p24"/>
            <p:cNvSpPr/>
            <p:nvPr/>
          </p:nvSpPr>
          <p:spPr>
            <a:xfrm>
              <a:off x="1832375" y="4059700"/>
              <a:ext cx="6775" cy="10550"/>
            </a:xfrm>
            <a:custGeom>
              <a:avLst/>
              <a:gdLst/>
              <a:ahLst/>
              <a:cxnLst/>
              <a:rect l="l" t="t" r="r" b="b"/>
              <a:pathLst>
                <a:path w="271" h="422" extrusionOk="0">
                  <a:moveTo>
                    <a:pt x="58" y="0"/>
                  </a:moveTo>
                  <a:cubicBezTo>
                    <a:pt x="48" y="0"/>
                    <a:pt x="37" y="2"/>
                    <a:pt x="27" y="5"/>
                  </a:cubicBezTo>
                  <a:cubicBezTo>
                    <a:pt x="9" y="12"/>
                    <a:pt x="10" y="40"/>
                    <a:pt x="13" y="83"/>
                  </a:cubicBezTo>
                  <a:cubicBezTo>
                    <a:pt x="16" y="105"/>
                    <a:pt x="1" y="136"/>
                    <a:pt x="9" y="160"/>
                  </a:cubicBezTo>
                  <a:cubicBezTo>
                    <a:pt x="16" y="182"/>
                    <a:pt x="25" y="204"/>
                    <a:pt x="36" y="225"/>
                  </a:cubicBezTo>
                  <a:cubicBezTo>
                    <a:pt x="46" y="246"/>
                    <a:pt x="76" y="256"/>
                    <a:pt x="88" y="276"/>
                  </a:cubicBezTo>
                  <a:cubicBezTo>
                    <a:pt x="98" y="297"/>
                    <a:pt x="109" y="317"/>
                    <a:pt x="122" y="336"/>
                  </a:cubicBezTo>
                  <a:cubicBezTo>
                    <a:pt x="136" y="355"/>
                    <a:pt x="151" y="372"/>
                    <a:pt x="169" y="388"/>
                  </a:cubicBezTo>
                  <a:cubicBezTo>
                    <a:pt x="192" y="408"/>
                    <a:pt x="211" y="422"/>
                    <a:pt x="228" y="422"/>
                  </a:cubicBezTo>
                  <a:cubicBezTo>
                    <a:pt x="234" y="422"/>
                    <a:pt x="240" y="420"/>
                    <a:pt x="246" y="415"/>
                  </a:cubicBezTo>
                  <a:cubicBezTo>
                    <a:pt x="268" y="400"/>
                    <a:pt x="271" y="365"/>
                    <a:pt x="264" y="324"/>
                  </a:cubicBezTo>
                  <a:cubicBezTo>
                    <a:pt x="261" y="301"/>
                    <a:pt x="257" y="279"/>
                    <a:pt x="250" y="257"/>
                  </a:cubicBezTo>
                  <a:cubicBezTo>
                    <a:pt x="245" y="237"/>
                    <a:pt x="228" y="220"/>
                    <a:pt x="220" y="201"/>
                  </a:cubicBezTo>
                  <a:cubicBezTo>
                    <a:pt x="212" y="181"/>
                    <a:pt x="201" y="165"/>
                    <a:pt x="190" y="145"/>
                  </a:cubicBezTo>
                  <a:cubicBezTo>
                    <a:pt x="181" y="126"/>
                    <a:pt x="185" y="100"/>
                    <a:pt x="174" y="84"/>
                  </a:cubicBezTo>
                  <a:cubicBezTo>
                    <a:pt x="162" y="65"/>
                    <a:pt x="148" y="47"/>
                    <a:pt x="133" y="32"/>
                  </a:cubicBezTo>
                  <a:cubicBezTo>
                    <a:pt x="113" y="12"/>
                    <a:pt x="86" y="0"/>
                    <a:pt x="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442" name="Google Shape;2442;p24"/>
            <p:cNvSpPr/>
            <p:nvPr/>
          </p:nvSpPr>
          <p:spPr>
            <a:xfrm>
              <a:off x="1639650" y="3984725"/>
              <a:ext cx="4950" cy="5000"/>
            </a:xfrm>
            <a:custGeom>
              <a:avLst/>
              <a:gdLst/>
              <a:ahLst/>
              <a:cxnLst/>
              <a:rect l="l" t="t" r="r" b="b"/>
              <a:pathLst>
                <a:path w="198" h="200" extrusionOk="0">
                  <a:moveTo>
                    <a:pt x="96" y="1"/>
                  </a:moveTo>
                  <a:cubicBezTo>
                    <a:pt x="93" y="1"/>
                    <a:pt x="90" y="1"/>
                    <a:pt x="87" y="1"/>
                  </a:cubicBezTo>
                  <a:cubicBezTo>
                    <a:pt x="56" y="9"/>
                    <a:pt x="29" y="28"/>
                    <a:pt x="11" y="56"/>
                  </a:cubicBezTo>
                  <a:cubicBezTo>
                    <a:pt x="0" y="71"/>
                    <a:pt x="4" y="84"/>
                    <a:pt x="11" y="105"/>
                  </a:cubicBezTo>
                  <a:cubicBezTo>
                    <a:pt x="15" y="114"/>
                    <a:pt x="8" y="143"/>
                    <a:pt x="14" y="151"/>
                  </a:cubicBezTo>
                  <a:cubicBezTo>
                    <a:pt x="19" y="159"/>
                    <a:pt x="29" y="163"/>
                    <a:pt x="36" y="170"/>
                  </a:cubicBezTo>
                  <a:cubicBezTo>
                    <a:pt x="37" y="172"/>
                    <a:pt x="40" y="173"/>
                    <a:pt x="44" y="173"/>
                  </a:cubicBezTo>
                  <a:cubicBezTo>
                    <a:pt x="51" y="173"/>
                    <a:pt x="60" y="170"/>
                    <a:pt x="66" y="170"/>
                  </a:cubicBezTo>
                  <a:cubicBezTo>
                    <a:pt x="69" y="170"/>
                    <a:pt x="71" y="170"/>
                    <a:pt x="72" y="172"/>
                  </a:cubicBezTo>
                  <a:cubicBezTo>
                    <a:pt x="79" y="178"/>
                    <a:pt x="86" y="185"/>
                    <a:pt x="94" y="191"/>
                  </a:cubicBezTo>
                  <a:cubicBezTo>
                    <a:pt x="104" y="195"/>
                    <a:pt x="115" y="197"/>
                    <a:pt x="126" y="199"/>
                  </a:cubicBezTo>
                  <a:cubicBezTo>
                    <a:pt x="130" y="199"/>
                    <a:pt x="134" y="199"/>
                    <a:pt x="137" y="199"/>
                  </a:cubicBezTo>
                  <a:cubicBezTo>
                    <a:pt x="152" y="199"/>
                    <a:pt x="164" y="196"/>
                    <a:pt x="177" y="178"/>
                  </a:cubicBezTo>
                  <a:cubicBezTo>
                    <a:pt x="192" y="158"/>
                    <a:pt x="198" y="132"/>
                    <a:pt x="194" y="106"/>
                  </a:cubicBezTo>
                  <a:cubicBezTo>
                    <a:pt x="192" y="94"/>
                    <a:pt x="190" y="82"/>
                    <a:pt x="186" y="69"/>
                  </a:cubicBezTo>
                  <a:cubicBezTo>
                    <a:pt x="180" y="60"/>
                    <a:pt x="169" y="57"/>
                    <a:pt x="162" y="49"/>
                  </a:cubicBezTo>
                  <a:cubicBezTo>
                    <a:pt x="156" y="43"/>
                    <a:pt x="147" y="37"/>
                    <a:pt x="139" y="32"/>
                  </a:cubicBezTo>
                  <a:cubicBezTo>
                    <a:pt x="131" y="27"/>
                    <a:pt x="131" y="9"/>
                    <a:pt x="121" y="5"/>
                  </a:cubicBezTo>
                  <a:cubicBezTo>
                    <a:pt x="113" y="2"/>
                    <a:pt x="105" y="1"/>
                    <a:pt x="9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443" name="Google Shape;2443;p24"/>
            <p:cNvSpPr/>
            <p:nvPr/>
          </p:nvSpPr>
          <p:spPr>
            <a:xfrm>
              <a:off x="1631475" y="4312100"/>
              <a:ext cx="121950" cy="77175"/>
            </a:xfrm>
            <a:custGeom>
              <a:avLst/>
              <a:gdLst/>
              <a:ahLst/>
              <a:cxnLst/>
              <a:rect l="l" t="t" r="r" b="b"/>
              <a:pathLst>
                <a:path w="4878" h="3087" extrusionOk="0">
                  <a:moveTo>
                    <a:pt x="18" y="1"/>
                  </a:moveTo>
                  <a:cubicBezTo>
                    <a:pt x="14" y="1"/>
                    <a:pt x="11" y="2"/>
                    <a:pt x="10" y="4"/>
                  </a:cubicBezTo>
                  <a:cubicBezTo>
                    <a:pt x="0" y="19"/>
                    <a:pt x="221" y="259"/>
                    <a:pt x="586" y="597"/>
                  </a:cubicBezTo>
                  <a:cubicBezTo>
                    <a:pt x="765" y="761"/>
                    <a:pt x="964" y="965"/>
                    <a:pt x="1206" y="1155"/>
                  </a:cubicBezTo>
                  <a:cubicBezTo>
                    <a:pt x="1412" y="1321"/>
                    <a:pt x="1644" y="1482"/>
                    <a:pt x="1880" y="1647"/>
                  </a:cubicBezTo>
                  <a:cubicBezTo>
                    <a:pt x="2109" y="1803"/>
                    <a:pt x="2357" y="1936"/>
                    <a:pt x="2595" y="2076"/>
                  </a:cubicBezTo>
                  <a:cubicBezTo>
                    <a:pt x="2843" y="2221"/>
                    <a:pt x="3089" y="2361"/>
                    <a:pt x="3326" y="2478"/>
                  </a:cubicBezTo>
                  <a:cubicBezTo>
                    <a:pt x="3600" y="2616"/>
                    <a:pt x="3860" y="2730"/>
                    <a:pt x="4084" y="2822"/>
                  </a:cubicBezTo>
                  <a:cubicBezTo>
                    <a:pt x="4503" y="2991"/>
                    <a:pt x="4796" y="3087"/>
                    <a:pt x="4855" y="3087"/>
                  </a:cubicBezTo>
                  <a:cubicBezTo>
                    <a:pt x="4862" y="3087"/>
                    <a:pt x="4865" y="3086"/>
                    <a:pt x="4866" y="3083"/>
                  </a:cubicBezTo>
                  <a:cubicBezTo>
                    <a:pt x="4877" y="3056"/>
                    <a:pt x="4579" y="2929"/>
                    <a:pt x="4130" y="2717"/>
                  </a:cubicBezTo>
                  <a:cubicBezTo>
                    <a:pt x="3912" y="2613"/>
                    <a:pt x="3660" y="2486"/>
                    <a:pt x="3393" y="2342"/>
                  </a:cubicBezTo>
                  <a:cubicBezTo>
                    <a:pt x="3161" y="2221"/>
                    <a:pt x="2916" y="2088"/>
                    <a:pt x="2672" y="1943"/>
                  </a:cubicBezTo>
                  <a:cubicBezTo>
                    <a:pt x="2437" y="1802"/>
                    <a:pt x="2200" y="1655"/>
                    <a:pt x="1974" y="1501"/>
                  </a:cubicBezTo>
                  <a:cubicBezTo>
                    <a:pt x="1739" y="1340"/>
                    <a:pt x="1521" y="1166"/>
                    <a:pt x="1314" y="1007"/>
                  </a:cubicBezTo>
                  <a:cubicBezTo>
                    <a:pt x="1070" y="826"/>
                    <a:pt x="852" y="648"/>
                    <a:pt x="667" y="496"/>
                  </a:cubicBezTo>
                  <a:cubicBezTo>
                    <a:pt x="308" y="201"/>
                    <a:pt x="68" y="1"/>
                    <a:pt x="1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444" name="Google Shape;2444;p24"/>
            <p:cNvSpPr/>
            <p:nvPr/>
          </p:nvSpPr>
          <p:spPr>
            <a:xfrm>
              <a:off x="1753775" y="4377700"/>
              <a:ext cx="26050" cy="24450"/>
            </a:xfrm>
            <a:custGeom>
              <a:avLst/>
              <a:gdLst/>
              <a:ahLst/>
              <a:cxnLst/>
              <a:rect l="l" t="t" r="r" b="b"/>
              <a:pathLst>
                <a:path w="1042" h="978" extrusionOk="0">
                  <a:moveTo>
                    <a:pt x="42" y="1"/>
                  </a:moveTo>
                  <a:cubicBezTo>
                    <a:pt x="29" y="1"/>
                    <a:pt x="19" y="4"/>
                    <a:pt x="12" y="12"/>
                  </a:cubicBezTo>
                  <a:cubicBezTo>
                    <a:pt x="0" y="27"/>
                    <a:pt x="52" y="87"/>
                    <a:pt x="130" y="179"/>
                  </a:cubicBezTo>
                  <a:cubicBezTo>
                    <a:pt x="166" y="222"/>
                    <a:pt x="198" y="289"/>
                    <a:pt x="248" y="342"/>
                  </a:cubicBezTo>
                  <a:cubicBezTo>
                    <a:pt x="308" y="401"/>
                    <a:pt x="338" y="429"/>
                    <a:pt x="391" y="481"/>
                  </a:cubicBezTo>
                  <a:cubicBezTo>
                    <a:pt x="438" y="528"/>
                    <a:pt x="502" y="558"/>
                    <a:pt x="550" y="604"/>
                  </a:cubicBezTo>
                  <a:lnTo>
                    <a:pt x="693" y="742"/>
                  </a:lnTo>
                  <a:cubicBezTo>
                    <a:pt x="749" y="791"/>
                    <a:pt x="800" y="834"/>
                    <a:pt x="847" y="870"/>
                  </a:cubicBezTo>
                  <a:cubicBezTo>
                    <a:pt x="928" y="934"/>
                    <a:pt x="984" y="978"/>
                    <a:pt x="1011" y="978"/>
                  </a:cubicBezTo>
                  <a:cubicBezTo>
                    <a:pt x="1016" y="978"/>
                    <a:pt x="1020" y="976"/>
                    <a:pt x="1023" y="973"/>
                  </a:cubicBezTo>
                  <a:cubicBezTo>
                    <a:pt x="1042" y="954"/>
                    <a:pt x="1002" y="883"/>
                    <a:pt x="927" y="788"/>
                  </a:cubicBezTo>
                  <a:cubicBezTo>
                    <a:pt x="890" y="743"/>
                    <a:pt x="849" y="687"/>
                    <a:pt x="799" y="633"/>
                  </a:cubicBezTo>
                  <a:cubicBezTo>
                    <a:pt x="757" y="585"/>
                    <a:pt x="704" y="541"/>
                    <a:pt x="656" y="492"/>
                  </a:cubicBezTo>
                  <a:lnTo>
                    <a:pt x="510" y="354"/>
                  </a:lnTo>
                  <a:cubicBezTo>
                    <a:pt x="460" y="307"/>
                    <a:pt x="420" y="250"/>
                    <a:pt x="372" y="207"/>
                  </a:cubicBezTo>
                  <a:cubicBezTo>
                    <a:pt x="316" y="160"/>
                    <a:pt x="263" y="116"/>
                    <a:pt x="216" y="82"/>
                  </a:cubicBezTo>
                  <a:cubicBezTo>
                    <a:pt x="142" y="30"/>
                    <a:pt x="80" y="1"/>
                    <a:pt x="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445" name="Google Shape;2445;p24"/>
            <p:cNvSpPr/>
            <p:nvPr/>
          </p:nvSpPr>
          <p:spPr>
            <a:xfrm>
              <a:off x="1778125" y="4391900"/>
              <a:ext cx="15500" cy="16650"/>
            </a:xfrm>
            <a:custGeom>
              <a:avLst/>
              <a:gdLst/>
              <a:ahLst/>
              <a:cxnLst/>
              <a:rect l="l" t="t" r="r" b="b"/>
              <a:pathLst>
                <a:path w="620" h="666" extrusionOk="0">
                  <a:moveTo>
                    <a:pt x="64" y="1"/>
                  </a:moveTo>
                  <a:cubicBezTo>
                    <a:pt x="40" y="1"/>
                    <a:pt x="22" y="8"/>
                    <a:pt x="13" y="22"/>
                  </a:cubicBezTo>
                  <a:cubicBezTo>
                    <a:pt x="1" y="37"/>
                    <a:pt x="35" y="74"/>
                    <a:pt x="83" y="131"/>
                  </a:cubicBezTo>
                  <a:cubicBezTo>
                    <a:pt x="106" y="159"/>
                    <a:pt x="121" y="205"/>
                    <a:pt x="149" y="239"/>
                  </a:cubicBezTo>
                  <a:lnTo>
                    <a:pt x="234" y="326"/>
                  </a:lnTo>
                  <a:cubicBezTo>
                    <a:pt x="260" y="356"/>
                    <a:pt x="303" y="371"/>
                    <a:pt x="331" y="401"/>
                  </a:cubicBezTo>
                  <a:lnTo>
                    <a:pt x="407" y="497"/>
                  </a:lnTo>
                  <a:lnTo>
                    <a:pt x="490" y="587"/>
                  </a:lnTo>
                  <a:cubicBezTo>
                    <a:pt x="534" y="633"/>
                    <a:pt x="565" y="666"/>
                    <a:pt x="586" y="666"/>
                  </a:cubicBezTo>
                  <a:cubicBezTo>
                    <a:pt x="590" y="666"/>
                    <a:pt x="593" y="665"/>
                    <a:pt x="596" y="663"/>
                  </a:cubicBezTo>
                  <a:cubicBezTo>
                    <a:pt x="620" y="648"/>
                    <a:pt x="613" y="593"/>
                    <a:pt x="583" y="521"/>
                  </a:cubicBezTo>
                  <a:cubicBezTo>
                    <a:pt x="568" y="480"/>
                    <a:pt x="549" y="441"/>
                    <a:pt x="526" y="403"/>
                  </a:cubicBezTo>
                  <a:cubicBezTo>
                    <a:pt x="501" y="367"/>
                    <a:pt x="474" y="333"/>
                    <a:pt x="445" y="302"/>
                  </a:cubicBezTo>
                  <a:cubicBezTo>
                    <a:pt x="418" y="268"/>
                    <a:pt x="389" y="236"/>
                    <a:pt x="358" y="206"/>
                  </a:cubicBezTo>
                  <a:cubicBezTo>
                    <a:pt x="327" y="175"/>
                    <a:pt x="306" y="133"/>
                    <a:pt x="273" y="107"/>
                  </a:cubicBezTo>
                  <a:cubicBezTo>
                    <a:pt x="239" y="78"/>
                    <a:pt x="204" y="54"/>
                    <a:pt x="166" y="32"/>
                  </a:cubicBezTo>
                  <a:cubicBezTo>
                    <a:pt x="127" y="11"/>
                    <a:pt x="91" y="1"/>
                    <a:pt x="6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446" name="Google Shape;2446;p24"/>
            <p:cNvSpPr/>
            <p:nvPr/>
          </p:nvSpPr>
          <p:spPr>
            <a:xfrm>
              <a:off x="1616200" y="4292925"/>
              <a:ext cx="4575" cy="4800"/>
            </a:xfrm>
            <a:custGeom>
              <a:avLst/>
              <a:gdLst/>
              <a:ahLst/>
              <a:cxnLst/>
              <a:rect l="l" t="t" r="r" b="b"/>
              <a:pathLst>
                <a:path w="183" h="192" extrusionOk="0">
                  <a:moveTo>
                    <a:pt x="110" y="1"/>
                  </a:moveTo>
                  <a:cubicBezTo>
                    <a:pt x="89" y="1"/>
                    <a:pt x="58" y="14"/>
                    <a:pt x="32" y="35"/>
                  </a:cubicBezTo>
                  <a:cubicBezTo>
                    <a:pt x="17" y="46"/>
                    <a:pt x="15" y="60"/>
                    <a:pt x="15" y="80"/>
                  </a:cubicBezTo>
                  <a:cubicBezTo>
                    <a:pt x="14" y="90"/>
                    <a:pt x="0" y="114"/>
                    <a:pt x="2" y="122"/>
                  </a:cubicBezTo>
                  <a:cubicBezTo>
                    <a:pt x="4" y="131"/>
                    <a:pt x="13" y="136"/>
                    <a:pt x="15" y="144"/>
                  </a:cubicBezTo>
                  <a:cubicBezTo>
                    <a:pt x="19" y="152"/>
                    <a:pt x="43" y="146"/>
                    <a:pt x="48" y="152"/>
                  </a:cubicBezTo>
                  <a:cubicBezTo>
                    <a:pt x="53" y="159"/>
                    <a:pt x="56" y="169"/>
                    <a:pt x="63" y="174"/>
                  </a:cubicBezTo>
                  <a:cubicBezTo>
                    <a:pt x="70" y="180"/>
                    <a:pt x="79" y="184"/>
                    <a:pt x="88" y="186"/>
                  </a:cubicBezTo>
                  <a:cubicBezTo>
                    <a:pt x="94" y="189"/>
                    <a:pt x="101" y="191"/>
                    <a:pt x="108" y="191"/>
                  </a:cubicBezTo>
                  <a:cubicBezTo>
                    <a:pt x="120" y="191"/>
                    <a:pt x="131" y="187"/>
                    <a:pt x="141" y="178"/>
                  </a:cubicBezTo>
                  <a:cubicBezTo>
                    <a:pt x="161" y="163"/>
                    <a:pt x="173" y="141"/>
                    <a:pt x="179" y="117"/>
                  </a:cubicBezTo>
                  <a:cubicBezTo>
                    <a:pt x="182" y="105"/>
                    <a:pt x="183" y="92"/>
                    <a:pt x="183" y="81"/>
                  </a:cubicBezTo>
                  <a:cubicBezTo>
                    <a:pt x="182" y="72"/>
                    <a:pt x="172" y="68"/>
                    <a:pt x="169" y="58"/>
                  </a:cubicBezTo>
                  <a:cubicBezTo>
                    <a:pt x="164" y="51"/>
                    <a:pt x="158" y="45"/>
                    <a:pt x="153" y="38"/>
                  </a:cubicBezTo>
                  <a:cubicBezTo>
                    <a:pt x="148" y="31"/>
                    <a:pt x="153" y="16"/>
                    <a:pt x="146" y="11"/>
                  </a:cubicBezTo>
                  <a:cubicBezTo>
                    <a:pt x="137" y="5"/>
                    <a:pt x="127" y="2"/>
                    <a:pt x="116" y="1"/>
                  </a:cubicBezTo>
                  <a:cubicBezTo>
                    <a:pt x="114" y="1"/>
                    <a:pt x="112" y="1"/>
                    <a:pt x="1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447" name="Google Shape;2447;p24"/>
            <p:cNvSpPr/>
            <p:nvPr/>
          </p:nvSpPr>
          <p:spPr>
            <a:xfrm>
              <a:off x="1752500" y="4317950"/>
              <a:ext cx="4700" cy="3750"/>
            </a:xfrm>
            <a:custGeom>
              <a:avLst/>
              <a:gdLst/>
              <a:ahLst/>
              <a:cxnLst/>
              <a:rect l="l" t="t" r="r" b="b"/>
              <a:pathLst>
                <a:path w="188" h="150" extrusionOk="0">
                  <a:moveTo>
                    <a:pt x="102" y="1"/>
                  </a:moveTo>
                  <a:cubicBezTo>
                    <a:pt x="93" y="1"/>
                    <a:pt x="83" y="2"/>
                    <a:pt x="73" y="3"/>
                  </a:cubicBezTo>
                  <a:cubicBezTo>
                    <a:pt x="57" y="6"/>
                    <a:pt x="43" y="16"/>
                    <a:pt x="35" y="31"/>
                  </a:cubicBezTo>
                  <a:cubicBezTo>
                    <a:pt x="31" y="36"/>
                    <a:pt x="5" y="48"/>
                    <a:pt x="2" y="55"/>
                  </a:cubicBezTo>
                  <a:cubicBezTo>
                    <a:pt x="1" y="62"/>
                    <a:pt x="3" y="69"/>
                    <a:pt x="2" y="77"/>
                  </a:cubicBezTo>
                  <a:cubicBezTo>
                    <a:pt x="2" y="84"/>
                    <a:pt x="24" y="88"/>
                    <a:pt x="27" y="95"/>
                  </a:cubicBezTo>
                  <a:cubicBezTo>
                    <a:pt x="28" y="101"/>
                    <a:pt x="24" y="108"/>
                    <a:pt x="28" y="115"/>
                  </a:cubicBezTo>
                  <a:cubicBezTo>
                    <a:pt x="31" y="123"/>
                    <a:pt x="36" y="129"/>
                    <a:pt x="43" y="134"/>
                  </a:cubicBezTo>
                  <a:cubicBezTo>
                    <a:pt x="52" y="144"/>
                    <a:pt x="65" y="150"/>
                    <a:pt x="78" y="150"/>
                  </a:cubicBezTo>
                  <a:cubicBezTo>
                    <a:pt x="83" y="150"/>
                    <a:pt x="87" y="149"/>
                    <a:pt x="92" y="148"/>
                  </a:cubicBezTo>
                  <a:cubicBezTo>
                    <a:pt x="115" y="145"/>
                    <a:pt x="138" y="136"/>
                    <a:pt x="156" y="119"/>
                  </a:cubicBezTo>
                  <a:cubicBezTo>
                    <a:pt x="164" y="112"/>
                    <a:pt x="171" y="104"/>
                    <a:pt x="178" y="95"/>
                  </a:cubicBezTo>
                  <a:cubicBezTo>
                    <a:pt x="182" y="88"/>
                    <a:pt x="177" y="81"/>
                    <a:pt x="178" y="73"/>
                  </a:cubicBezTo>
                  <a:cubicBezTo>
                    <a:pt x="178" y="66"/>
                    <a:pt x="177" y="59"/>
                    <a:pt x="175" y="52"/>
                  </a:cubicBezTo>
                  <a:cubicBezTo>
                    <a:pt x="174" y="46"/>
                    <a:pt x="187" y="37"/>
                    <a:pt x="183" y="31"/>
                  </a:cubicBezTo>
                  <a:cubicBezTo>
                    <a:pt x="178" y="22"/>
                    <a:pt x="171" y="17"/>
                    <a:pt x="163" y="13"/>
                  </a:cubicBezTo>
                  <a:cubicBezTo>
                    <a:pt x="144" y="5"/>
                    <a:pt x="123" y="1"/>
                    <a:pt x="1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2448" name="Google Shape;2448;p24"/>
          <p:cNvGrpSpPr/>
          <p:nvPr/>
        </p:nvGrpSpPr>
        <p:grpSpPr>
          <a:xfrm>
            <a:off x="1948812" y="3907238"/>
            <a:ext cx="982297" cy="982250"/>
            <a:chOff x="1416675" y="4534375"/>
            <a:chExt cx="517625" cy="517600"/>
          </a:xfrm>
        </p:grpSpPr>
        <p:sp>
          <p:nvSpPr>
            <p:cNvPr id="2449" name="Google Shape;2449;p24"/>
            <p:cNvSpPr/>
            <p:nvPr/>
          </p:nvSpPr>
          <p:spPr>
            <a:xfrm>
              <a:off x="1432800" y="4550475"/>
              <a:ext cx="152500" cy="152500"/>
            </a:xfrm>
            <a:custGeom>
              <a:avLst/>
              <a:gdLst/>
              <a:ahLst/>
              <a:cxnLst/>
              <a:rect l="l" t="t" r="r" b="b"/>
              <a:pathLst>
                <a:path w="6100" h="6100" extrusionOk="0">
                  <a:moveTo>
                    <a:pt x="6100" y="0"/>
                  </a:moveTo>
                  <a:cubicBezTo>
                    <a:pt x="5607" y="184"/>
                    <a:pt x="5129" y="405"/>
                    <a:pt x="4670" y="662"/>
                  </a:cubicBezTo>
                  <a:lnTo>
                    <a:pt x="663" y="4670"/>
                  </a:lnTo>
                  <a:cubicBezTo>
                    <a:pt x="405" y="5129"/>
                    <a:pt x="184" y="5608"/>
                    <a:pt x="0" y="6100"/>
                  </a:cubicBezTo>
                  <a:lnTo>
                    <a:pt x="610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0" name="Google Shape;2450;p24"/>
            <p:cNvSpPr/>
            <p:nvPr/>
          </p:nvSpPr>
          <p:spPr>
            <a:xfrm>
              <a:off x="1416675" y="4534375"/>
              <a:ext cx="254375" cy="254350"/>
            </a:xfrm>
            <a:custGeom>
              <a:avLst/>
              <a:gdLst/>
              <a:ahLst/>
              <a:cxnLst/>
              <a:rect l="l" t="t" r="r" b="b"/>
              <a:pathLst>
                <a:path w="10175" h="10174" extrusionOk="0">
                  <a:moveTo>
                    <a:pt x="10175" y="1"/>
                  </a:moveTo>
                  <a:lnTo>
                    <a:pt x="10175" y="1"/>
                  </a:lnTo>
                  <a:cubicBezTo>
                    <a:pt x="9902" y="5"/>
                    <a:pt x="9629" y="18"/>
                    <a:pt x="9362" y="46"/>
                  </a:cubicBezTo>
                  <a:lnTo>
                    <a:pt x="45" y="9361"/>
                  </a:lnTo>
                  <a:cubicBezTo>
                    <a:pt x="19" y="9628"/>
                    <a:pt x="6" y="9901"/>
                    <a:pt x="0" y="10173"/>
                  </a:cubicBezTo>
                  <a:lnTo>
                    <a:pt x="101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1" name="Google Shape;2451;p24"/>
            <p:cNvSpPr/>
            <p:nvPr/>
          </p:nvSpPr>
          <p:spPr>
            <a:xfrm>
              <a:off x="1420050" y="4537750"/>
              <a:ext cx="314000" cy="314025"/>
            </a:xfrm>
            <a:custGeom>
              <a:avLst/>
              <a:gdLst/>
              <a:ahLst/>
              <a:cxnLst/>
              <a:rect l="l" t="t" r="r" b="b"/>
              <a:pathLst>
                <a:path w="12560" h="12561" extrusionOk="0">
                  <a:moveTo>
                    <a:pt x="11918" y="1"/>
                  </a:moveTo>
                  <a:lnTo>
                    <a:pt x="0" y="11920"/>
                  </a:lnTo>
                  <a:cubicBezTo>
                    <a:pt x="36" y="12135"/>
                    <a:pt x="79" y="12349"/>
                    <a:pt x="127" y="12560"/>
                  </a:cubicBezTo>
                  <a:lnTo>
                    <a:pt x="12560" y="127"/>
                  </a:lnTo>
                  <a:cubicBezTo>
                    <a:pt x="12349" y="80"/>
                    <a:pt x="12135" y="36"/>
                    <a:pt x="119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2" name="Google Shape;2452;p24"/>
            <p:cNvSpPr/>
            <p:nvPr/>
          </p:nvSpPr>
          <p:spPr>
            <a:xfrm>
              <a:off x="1435300" y="4553025"/>
              <a:ext cx="350525" cy="350475"/>
            </a:xfrm>
            <a:custGeom>
              <a:avLst/>
              <a:gdLst/>
              <a:ahLst/>
              <a:cxnLst/>
              <a:rect l="l" t="t" r="r" b="b"/>
              <a:pathLst>
                <a:path w="14021" h="14019" extrusionOk="0">
                  <a:moveTo>
                    <a:pt x="13485" y="0"/>
                  </a:moveTo>
                  <a:lnTo>
                    <a:pt x="1" y="13483"/>
                  </a:lnTo>
                  <a:cubicBezTo>
                    <a:pt x="73" y="13664"/>
                    <a:pt x="151" y="13843"/>
                    <a:pt x="233" y="14018"/>
                  </a:cubicBezTo>
                  <a:lnTo>
                    <a:pt x="14020" y="232"/>
                  </a:lnTo>
                  <a:cubicBezTo>
                    <a:pt x="13843" y="150"/>
                    <a:pt x="13666" y="71"/>
                    <a:pt x="134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3" name="Google Shape;2453;p24"/>
            <p:cNvSpPr/>
            <p:nvPr/>
          </p:nvSpPr>
          <p:spPr>
            <a:xfrm>
              <a:off x="1459225" y="4576900"/>
              <a:ext cx="370175" cy="370225"/>
            </a:xfrm>
            <a:custGeom>
              <a:avLst/>
              <a:gdLst/>
              <a:ahLst/>
              <a:cxnLst/>
              <a:rect l="l" t="t" r="r" b="b"/>
              <a:pathLst>
                <a:path w="14807" h="14809" extrusionOk="0">
                  <a:moveTo>
                    <a:pt x="14354" y="1"/>
                  </a:moveTo>
                  <a:lnTo>
                    <a:pt x="1" y="14356"/>
                  </a:lnTo>
                  <a:cubicBezTo>
                    <a:pt x="102" y="14508"/>
                    <a:pt x="207" y="14660"/>
                    <a:pt x="316" y="14808"/>
                  </a:cubicBezTo>
                  <a:lnTo>
                    <a:pt x="14807" y="317"/>
                  </a:lnTo>
                  <a:cubicBezTo>
                    <a:pt x="14660" y="208"/>
                    <a:pt x="14508" y="103"/>
                    <a:pt x="143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4" name="Google Shape;2454;p24"/>
            <p:cNvSpPr/>
            <p:nvPr/>
          </p:nvSpPr>
          <p:spPr>
            <a:xfrm>
              <a:off x="1490325" y="4608025"/>
              <a:ext cx="375775" cy="375800"/>
            </a:xfrm>
            <a:custGeom>
              <a:avLst/>
              <a:gdLst/>
              <a:ahLst/>
              <a:cxnLst/>
              <a:rect l="l" t="t" r="r" b="b"/>
              <a:pathLst>
                <a:path w="15031" h="15032" extrusionOk="0">
                  <a:moveTo>
                    <a:pt x="14652" y="0"/>
                  </a:moveTo>
                  <a:lnTo>
                    <a:pt x="0" y="14652"/>
                  </a:lnTo>
                  <a:cubicBezTo>
                    <a:pt x="125" y="14780"/>
                    <a:pt x="255" y="14907"/>
                    <a:pt x="389" y="15031"/>
                  </a:cubicBezTo>
                  <a:lnTo>
                    <a:pt x="15031" y="387"/>
                  </a:lnTo>
                  <a:cubicBezTo>
                    <a:pt x="14908" y="255"/>
                    <a:pt x="14782" y="126"/>
                    <a:pt x="146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5" name="Google Shape;2455;p24"/>
            <p:cNvSpPr/>
            <p:nvPr/>
          </p:nvSpPr>
          <p:spPr>
            <a:xfrm>
              <a:off x="1528000" y="4645700"/>
              <a:ext cx="368175" cy="368175"/>
            </a:xfrm>
            <a:custGeom>
              <a:avLst/>
              <a:gdLst/>
              <a:ahLst/>
              <a:cxnLst/>
              <a:rect l="l" t="t" r="r" b="b"/>
              <a:pathLst>
                <a:path w="14727" h="14727" extrusionOk="0">
                  <a:moveTo>
                    <a:pt x="14421" y="1"/>
                  </a:moveTo>
                  <a:lnTo>
                    <a:pt x="1" y="14421"/>
                  </a:lnTo>
                  <a:cubicBezTo>
                    <a:pt x="152" y="14527"/>
                    <a:pt x="306" y="14628"/>
                    <a:pt x="464" y="14727"/>
                  </a:cubicBezTo>
                  <a:lnTo>
                    <a:pt x="14726" y="463"/>
                  </a:lnTo>
                  <a:cubicBezTo>
                    <a:pt x="14628" y="306"/>
                    <a:pt x="14527" y="151"/>
                    <a:pt x="144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6" name="Google Shape;2456;p24"/>
            <p:cNvSpPr/>
            <p:nvPr/>
          </p:nvSpPr>
          <p:spPr>
            <a:xfrm>
              <a:off x="1572675" y="4690375"/>
              <a:ext cx="346325" cy="346300"/>
            </a:xfrm>
            <a:custGeom>
              <a:avLst/>
              <a:gdLst/>
              <a:ahLst/>
              <a:cxnLst/>
              <a:rect l="l" t="t" r="r" b="b"/>
              <a:pathLst>
                <a:path w="13853" h="13852" extrusionOk="0">
                  <a:moveTo>
                    <a:pt x="13632" y="1"/>
                  </a:moveTo>
                  <a:lnTo>
                    <a:pt x="1" y="13632"/>
                  </a:lnTo>
                  <a:cubicBezTo>
                    <a:pt x="181" y="13710"/>
                    <a:pt x="363" y="13783"/>
                    <a:pt x="547" y="13851"/>
                  </a:cubicBezTo>
                  <a:lnTo>
                    <a:pt x="13852" y="548"/>
                  </a:lnTo>
                  <a:cubicBezTo>
                    <a:pt x="13784" y="362"/>
                    <a:pt x="13709" y="181"/>
                    <a:pt x="136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7" name="Google Shape;2457;p24"/>
            <p:cNvSpPr/>
            <p:nvPr/>
          </p:nvSpPr>
          <p:spPr>
            <a:xfrm>
              <a:off x="1625800" y="4743525"/>
              <a:ext cx="306800" cy="306750"/>
            </a:xfrm>
            <a:custGeom>
              <a:avLst/>
              <a:gdLst/>
              <a:ahLst/>
              <a:cxnLst/>
              <a:rect l="l" t="t" r="r" b="b"/>
              <a:pathLst>
                <a:path w="12272" h="12270" extrusionOk="0">
                  <a:moveTo>
                    <a:pt x="12165" y="0"/>
                  </a:moveTo>
                  <a:lnTo>
                    <a:pt x="1" y="12164"/>
                  </a:lnTo>
                  <a:cubicBezTo>
                    <a:pt x="220" y="12207"/>
                    <a:pt x="440" y="12241"/>
                    <a:pt x="663" y="12269"/>
                  </a:cubicBezTo>
                  <a:lnTo>
                    <a:pt x="12271" y="662"/>
                  </a:lnTo>
                  <a:cubicBezTo>
                    <a:pt x="12243" y="439"/>
                    <a:pt x="12207" y="218"/>
                    <a:pt x="121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8" name="Google Shape;2458;p24"/>
            <p:cNvSpPr/>
            <p:nvPr/>
          </p:nvSpPr>
          <p:spPr>
            <a:xfrm>
              <a:off x="1691075" y="4808775"/>
              <a:ext cx="243225" cy="243200"/>
            </a:xfrm>
            <a:custGeom>
              <a:avLst/>
              <a:gdLst/>
              <a:ahLst/>
              <a:cxnLst/>
              <a:rect l="l" t="t" r="r" b="b"/>
              <a:pathLst>
                <a:path w="9729" h="9728" extrusionOk="0">
                  <a:moveTo>
                    <a:pt x="9729" y="0"/>
                  </a:moveTo>
                  <a:lnTo>
                    <a:pt x="0" y="9727"/>
                  </a:lnTo>
                  <a:cubicBezTo>
                    <a:pt x="289" y="9711"/>
                    <a:pt x="574" y="9682"/>
                    <a:pt x="855" y="9643"/>
                  </a:cubicBezTo>
                  <a:lnTo>
                    <a:pt x="9641" y="855"/>
                  </a:lnTo>
                  <a:cubicBezTo>
                    <a:pt x="9682" y="573"/>
                    <a:pt x="9711" y="289"/>
                    <a:pt x="97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9" name="Google Shape;2459;p24"/>
            <p:cNvSpPr/>
            <p:nvPr/>
          </p:nvSpPr>
          <p:spPr>
            <a:xfrm>
              <a:off x="1783850" y="4901575"/>
              <a:ext cx="127250" cy="127225"/>
            </a:xfrm>
            <a:custGeom>
              <a:avLst/>
              <a:gdLst/>
              <a:ahLst/>
              <a:cxnLst/>
              <a:rect l="l" t="t" r="r" b="b"/>
              <a:pathLst>
                <a:path w="5090" h="5089" extrusionOk="0">
                  <a:moveTo>
                    <a:pt x="5089" y="0"/>
                  </a:moveTo>
                  <a:lnTo>
                    <a:pt x="1" y="5089"/>
                  </a:lnTo>
                  <a:cubicBezTo>
                    <a:pt x="676" y="4778"/>
                    <a:pt x="1313" y="4396"/>
                    <a:pt x="1906" y="3950"/>
                  </a:cubicBezTo>
                  <a:lnTo>
                    <a:pt x="3951" y="1906"/>
                  </a:lnTo>
                  <a:cubicBezTo>
                    <a:pt x="4398" y="1313"/>
                    <a:pt x="4780" y="675"/>
                    <a:pt x="50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60" name="Google Shape;2460;p24"/>
          <p:cNvGrpSpPr/>
          <p:nvPr/>
        </p:nvGrpSpPr>
        <p:grpSpPr>
          <a:xfrm>
            <a:off x="6278962" y="-447262"/>
            <a:ext cx="982297" cy="982250"/>
            <a:chOff x="1416675" y="4534375"/>
            <a:chExt cx="517625" cy="517600"/>
          </a:xfrm>
        </p:grpSpPr>
        <p:sp>
          <p:nvSpPr>
            <p:cNvPr id="2461" name="Google Shape;2461;p24"/>
            <p:cNvSpPr/>
            <p:nvPr/>
          </p:nvSpPr>
          <p:spPr>
            <a:xfrm>
              <a:off x="1432800" y="4550475"/>
              <a:ext cx="152500" cy="152500"/>
            </a:xfrm>
            <a:custGeom>
              <a:avLst/>
              <a:gdLst/>
              <a:ahLst/>
              <a:cxnLst/>
              <a:rect l="l" t="t" r="r" b="b"/>
              <a:pathLst>
                <a:path w="6100" h="6100" extrusionOk="0">
                  <a:moveTo>
                    <a:pt x="6100" y="0"/>
                  </a:moveTo>
                  <a:cubicBezTo>
                    <a:pt x="5607" y="184"/>
                    <a:pt x="5129" y="405"/>
                    <a:pt x="4670" y="662"/>
                  </a:cubicBezTo>
                  <a:lnTo>
                    <a:pt x="663" y="4670"/>
                  </a:lnTo>
                  <a:cubicBezTo>
                    <a:pt x="405" y="5129"/>
                    <a:pt x="184" y="5608"/>
                    <a:pt x="0" y="6100"/>
                  </a:cubicBezTo>
                  <a:lnTo>
                    <a:pt x="610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2" name="Google Shape;2462;p24"/>
            <p:cNvSpPr/>
            <p:nvPr/>
          </p:nvSpPr>
          <p:spPr>
            <a:xfrm>
              <a:off x="1416675" y="4534375"/>
              <a:ext cx="254375" cy="254350"/>
            </a:xfrm>
            <a:custGeom>
              <a:avLst/>
              <a:gdLst/>
              <a:ahLst/>
              <a:cxnLst/>
              <a:rect l="l" t="t" r="r" b="b"/>
              <a:pathLst>
                <a:path w="10175" h="10174" extrusionOk="0">
                  <a:moveTo>
                    <a:pt x="10175" y="1"/>
                  </a:moveTo>
                  <a:lnTo>
                    <a:pt x="10175" y="1"/>
                  </a:lnTo>
                  <a:cubicBezTo>
                    <a:pt x="9902" y="5"/>
                    <a:pt x="9629" y="18"/>
                    <a:pt x="9362" y="46"/>
                  </a:cubicBezTo>
                  <a:lnTo>
                    <a:pt x="45" y="9361"/>
                  </a:lnTo>
                  <a:cubicBezTo>
                    <a:pt x="19" y="9628"/>
                    <a:pt x="6" y="9901"/>
                    <a:pt x="0" y="10173"/>
                  </a:cubicBezTo>
                  <a:lnTo>
                    <a:pt x="101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3" name="Google Shape;2463;p24"/>
            <p:cNvSpPr/>
            <p:nvPr/>
          </p:nvSpPr>
          <p:spPr>
            <a:xfrm>
              <a:off x="1420050" y="4537750"/>
              <a:ext cx="314000" cy="314025"/>
            </a:xfrm>
            <a:custGeom>
              <a:avLst/>
              <a:gdLst/>
              <a:ahLst/>
              <a:cxnLst/>
              <a:rect l="l" t="t" r="r" b="b"/>
              <a:pathLst>
                <a:path w="12560" h="12561" extrusionOk="0">
                  <a:moveTo>
                    <a:pt x="11918" y="1"/>
                  </a:moveTo>
                  <a:lnTo>
                    <a:pt x="0" y="11920"/>
                  </a:lnTo>
                  <a:cubicBezTo>
                    <a:pt x="36" y="12135"/>
                    <a:pt x="79" y="12349"/>
                    <a:pt x="127" y="12560"/>
                  </a:cubicBezTo>
                  <a:lnTo>
                    <a:pt x="12560" y="127"/>
                  </a:lnTo>
                  <a:cubicBezTo>
                    <a:pt x="12349" y="80"/>
                    <a:pt x="12135" y="36"/>
                    <a:pt x="119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4" name="Google Shape;2464;p24"/>
            <p:cNvSpPr/>
            <p:nvPr/>
          </p:nvSpPr>
          <p:spPr>
            <a:xfrm>
              <a:off x="1435300" y="4553025"/>
              <a:ext cx="350525" cy="350475"/>
            </a:xfrm>
            <a:custGeom>
              <a:avLst/>
              <a:gdLst/>
              <a:ahLst/>
              <a:cxnLst/>
              <a:rect l="l" t="t" r="r" b="b"/>
              <a:pathLst>
                <a:path w="14021" h="14019" extrusionOk="0">
                  <a:moveTo>
                    <a:pt x="13485" y="0"/>
                  </a:moveTo>
                  <a:lnTo>
                    <a:pt x="1" y="13483"/>
                  </a:lnTo>
                  <a:cubicBezTo>
                    <a:pt x="73" y="13664"/>
                    <a:pt x="151" y="13843"/>
                    <a:pt x="233" y="14018"/>
                  </a:cubicBezTo>
                  <a:lnTo>
                    <a:pt x="14020" y="232"/>
                  </a:lnTo>
                  <a:cubicBezTo>
                    <a:pt x="13843" y="150"/>
                    <a:pt x="13666" y="71"/>
                    <a:pt x="134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5" name="Google Shape;2465;p24"/>
            <p:cNvSpPr/>
            <p:nvPr/>
          </p:nvSpPr>
          <p:spPr>
            <a:xfrm>
              <a:off x="1459225" y="4576900"/>
              <a:ext cx="370175" cy="370225"/>
            </a:xfrm>
            <a:custGeom>
              <a:avLst/>
              <a:gdLst/>
              <a:ahLst/>
              <a:cxnLst/>
              <a:rect l="l" t="t" r="r" b="b"/>
              <a:pathLst>
                <a:path w="14807" h="14809" extrusionOk="0">
                  <a:moveTo>
                    <a:pt x="14354" y="1"/>
                  </a:moveTo>
                  <a:lnTo>
                    <a:pt x="1" y="14356"/>
                  </a:lnTo>
                  <a:cubicBezTo>
                    <a:pt x="102" y="14508"/>
                    <a:pt x="207" y="14660"/>
                    <a:pt x="316" y="14808"/>
                  </a:cubicBezTo>
                  <a:lnTo>
                    <a:pt x="14807" y="317"/>
                  </a:lnTo>
                  <a:cubicBezTo>
                    <a:pt x="14660" y="208"/>
                    <a:pt x="14508" y="103"/>
                    <a:pt x="143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6" name="Google Shape;2466;p24"/>
            <p:cNvSpPr/>
            <p:nvPr/>
          </p:nvSpPr>
          <p:spPr>
            <a:xfrm>
              <a:off x="1490325" y="4608025"/>
              <a:ext cx="375775" cy="375800"/>
            </a:xfrm>
            <a:custGeom>
              <a:avLst/>
              <a:gdLst/>
              <a:ahLst/>
              <a:cxnLst/>
              <a:rect l="l" t="t" r="r" b="b"/>
              <a:pathLst>
                <a:path w="15031" h="15032" extrusionOk="0">
                  <a:moveTo>
                    <a:pt x="14652" y="0"/>
                  </a:moveTo>
                  <a:lnTo>
                    <a:pt x="0" y="14652"/>
                  </a:lnTo>
                  <a:cubicBezTo>
                    <a:pt x="125" y="14780"/>
                    <a:pt x="255" y="14907"/>
                    <a:pt x="389" y="15031"/>
                  </a:cubicBezTo>
                  <a:lnTo>
                    <a:pt x="15031" y="387"/>
                  </a:lnTo>
                  <a:cubicBezTo>
                    <a:pt x="14908" y="255"/>
                    <a:pt x="14782" y="126"/>
                    <a:pt x="146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7" name="Google Shape;2467;p24"/>
            <p:cNvSpPr/>
            <p:nvPr/>
          </p:nvSpPr>
          <p:spPr>
            <a:xfrm>
              <a:off x="1528000" y="4645700"/>
              <a:ext cx="368175" cy="368175"/>
            </a:xfrm>
            <a:custGeom>
              <a:avLst/>
              <a:gdLst/>
              <a:ahLst/>
              <a:cxnLst/>
              <a:rect l="l" t="t" r="r" b="b"/>
              <a:pathLst>
                <a:path w="14727" h="14727" extrusionOk="0">
                  <a:moveTo>
                    <a:pt x="14421" y="1"/>
                  </a:moveTo>
                  <a:lnTo>
                    <a:pt x="1" y="14421"/>
                  </a:lnTo>
                  <a:cubicBezTo>
                    <a:pt x="152" y="14527"/>
                    <a:pt x="306" y="14628"/>
                    <a:pt x="464" y="14727"/>
                  </a:cubicBezTo>
                  <a:lnTo>
                    <a:pt x="14726" y="463"/>
                  </a:lnTo>
                  <a:cubicBezTo>
                    <a:pt x="14628" y="306"/>
                    <a:pt x="14527" y="151"/>
                    <a:pt x="144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8" name="Google Shape;2468;p24"/>
            <p:cNvSpPr/>
            <p:nvPr/>
          </p:nvSpPr>
          <p:spPr>
            <a:xfrm>
              <a:off x="1572675" y="4690375"/>
              <a:ext cx="346325" cy="346300"/>
            </a:xfrm>
            <a:custGeom>
              <a:avLst/>
              <a:gdLst/>
              <a:ahLst/>
              <a:cxnLst/>
              <a:rect l="l" t="t" r="r" b="b"/>
              <a:pathLst>
                <a:path w="13853" h="13852" extrusionOk="0">
                  <a:moveTo>
                    <a:pt x="13632" y="1"/>
                  </a:moveTo>
                  <a:lnTo>
                    <a:pt x="1" y="13632"/>
                  </a:lnTo>
                  <a:cubicBezTo>
                    <a:pt x="181" y="13710"/>
                    <a:pt x="363" y="13783"/>
                    <a:pt x="547" y="13851"/>
                  </a:cubicBezTo>
                  <a:lnTo>
                    <a:pt x="13852" y="548"/>
                  </a:lnTo>
                  <a:cubicBezTo>
                    <a:pt x="13784" y="362"/>
                    <a:pt x="13709" y="181"/>
                    <a:pt x="136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9" name="Google Shape;2469;p24"/>
            <p:cNvSpPr/>
            <p:nvPr/>
          </p:nvSpPr>
          <p:spPr>
            <a:xfrm>
              <a:off x="1625800" y="4743525"/>
              <a:ext cx="306800" cy="306750"/>
            </a:xfrm>
            <a:custGeom>
              <a:avLst/>
              <a:gdLst/>
              <a:ahLst/>
              <a:cxnLst/>
              <a:rect l="l" t="t" r="r" b="b"/>
              <a:pathLst>
                <a:path w="12272" h="12270" extrusionOk="0">
                  <a:moveTo>
                    <a:pt x="12165" y="0"/>
                  </a:moveTo>
                  <a:lnTo>
                    <a:pt x="1" y="12164"/>
                  </a:lnTo>
                  <a:cubicBezTo>
                    <a:pt x="220" y="12207"/>
                    <a:pt x="440" y="12241"/>
                    <a:pt x="663" y="12269"/>
                  </a:cubicBezTo>
                  <a:lnTo>
                    <a:pt x="12271" y="662"/>
                  </a:lnTo>
                  <a:cubicBezTo>
                    <a:pt x="12243" y="439"/>
                    <a:pt x="12207" y="218"/>
                    <a:pt x="121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0" name="Google Shape;2470;p24"/>
            <p:cNvSpPr/>
            <p:nvPr/>
          </p:nvSpPr>
          <p:spPr>
            <a:xfrm>
              <a:off x="1691075" y="4808775"/>
              <a:ext cx="243225" cy="243200"/>
            </a:xfrm>
            <a:custGeom>
              <a:avLst/>
              <a:gdLst/>
              <a:ahLst/>
              <a:cxnLst/>
              <a:rect l="l" t="t" r="r" b="b"/>
              <a:pathLst>
                <a:path w="9729" h="9728" extrusionOk="0">
                  <a:moveTo>
                    <a:pt x="9729" y="0"/>
                  </a:moveTo>
                  <a:lnTo>
                    <a:pt x="0" y="9727"/>
                  </a:lnTo>
                  <a:cubicBezTo>
                    <a:pt x="289" y="9711"/>
                    <a:pt x="574" y="9682"/>
                    <a:pt x="855" y="9643"/>
                  </a:cubicBezTo>
                  <a:lnTo>
                    <a:pt x="9641" y="855"/>
                  </a:lnTo>
                  <a:cubicBezTo>
                    <a:pt x="9682" y="573"/>
                    <a:pt x="9711" y="289"/>
                    <a:pt x="97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1" name="Google Shape;2471;p24"/>
            <p:cNvSpPr/>
            <p:nvPr/>
          </p:nvSpPr>
          <p:spPr>
            <a:xfrm>
              <a:off x="1783850" y="4901575"/>
              <a:ext cx="127250" cy="127225"/>
            </a:xfrm>
            <a:custGeom>
              <a:avLst/>
              <a:gdLst/>
              <a:ahLst/>
              <a:cxnLst/>
              <a:rect l="l" t="t" r="r" b="b"/>
              <a:pathLst>
                <a:path w="5090" h="5089" extrusionOk="0">
                  <a:moveTo>
                    <a:pt x="5089" y="0"/>
                  </a:moveTo>
                  <a:lnTo>
                    <a:pt x="1" y="5089"/>
                  </a:lnTo>
                  <a:cubicBezTo>
                    <a:pt x="676" y="4778"/>
                    <a:pt x="1313" y="4396"/>
                    <a:pt x="1906" y="3950"/>
                  </a:cubicBezTo>
                  <a:lnTo>
                    <a:pt x="3951" y="1906"/>
                  </a:lnTo>
                  <a:cubicBezTo>
                    <a:pt x="4398" y="1313"/>
                    <a:pt x="4780" y="675"/>
                    <a:pt x="50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LANK_1_1_1_1_1_1_1_1">
    <p:spTree>
      <p:nvGrpSpPr>
        <p:cNvPr id="1" name="Shape 2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3" name="Google Shape;2473;p25"/>
          <p:cNvSpPr/>
          <p:nvPr/>
        </p:nvSpPr>
        <p:spPr>
          <a:xfrm rot="-5400000" flipH="1">
            <a:off x="-2220647" y="2219325"/>
            <a:ext cx="5146134" cy="704859"/>
          </a:xfrm>
          <a:custGeom>
            <a:avLst/>
            <a:gdLst/>
            <a:ahLst/>
            <a:cxnLst/>
            <a:rect l="l" t="t" r="r" b="b"/>
            <a:pathLst>
              <a:path w="67882" h="7790" extrusionOk="0">
                <a:moveTo>
                  <a:pt x="1" y="1"/>
                </a:moveTo>
                <a:lnTo>
                  <a:pt x="1" y="7790"/>
                </a:lnTo>
                <a:lnTo>
                  <a:pt x="67882" y="7790"/>
                </a:lnTo>
                <a:lnTo>
                  <a:pt x="67882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74" name="Google Shape;2474;p25"/>
          <p:cNvGrpSpPr/>
          <p:nvPr/>
        </p:nvGrpSpPr>
        <p:grpSpPr>
          <a:xfrm rot="5400000">
            <a:off x="-838566" y="1589016"/>
            <a:ext cx="2146582" cy="38556"/>
            <a:chOff x="727444" y="4879925"/>
            <a:chExt cx="2146582" cy="38556"/>
          </a:xfrm>
        </p:grpSpPr>
        <p:sp>
          <p:nvSpPr>
            <p:cNvPr id="2475" name="Google Shape;2475;p25"/>
            <p:cNvSpPr/>
            <p:nvPr/>
          </p:nvSpPr>
          <p:spPr>
            <a:xfrm rot="-5400000">
              <a:off x="724678" y="4882746"/>
              <a:ext cx="38446" cy="32915"/>
            </a:xfrm>
            <a:custGeom>
              <a:avLst/>
              <a:gdLst/>
              <a:ahLst/>
              <a:cxnLst/>
              <a:rect l="l" t="t" r="r" b="b"/>
              <a:pathLst>
                <a:path w="695" h="595" extrusionOk="0">
                  <a:moveTo>
                    <a:pt x="396" y="0"/>
                  </a:moveTo>
                  <a:cubicBezTo>
                    <a:pt x="133" y="0"/>
                    <a:pt x="0" y="320"/>
                    <a:pt x="188" y="507"/>
                  </a:cubicBezTo>
                  <a:cubicBezTo>
                    <a:pt x="248" y="568"/>
                    <a:pt x="323" y="595"/>
                    <a:pt x="396" y="595"/>
                  </a:cubicBezTo>
                  <a:cubicBezTo>
                    <a:pt x="548" y="595"/>
                    <a:pt x="695" y="476"/>
                    <a:pt x="695" y="298"/>
                  </a:cubicBezTo>
                  <a:cubicBezTo>
                    <a:pt x="694" y="133"/>
                    <a:pt x="561" y="0"/>
                    <a:pt x="398" y="0"/>
                  </a:cubicBezTo>
                  <a:cubicBezTo>
                    <a:pt x="397" y="0"/>
                    <a:pt x="397" y="0"/>
                    <a:pt x="3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6" name="Google Shape;2476;p25"/>
            <p:cNvSpPr/>
            <p:nvPr/>
          </p:nvSpPr>
          <p:spPr>
            <a:xfrm rot="-5400000">
              <a:off x="855953" y="4882746"/>
              <a:ext cx="38501" cy="32971"/>
            </a:xfrm>
            <a:custGeom>
              <a:avLst/>
              <a:gdLst/>
              <a:ahLst/>
              <a:cxnLst/>
              <a:rect l="l" t="t" r="r" b="b"/>
              <a:pathLst>
                <a:path w="696" h="596" extrusionOk="0">
                  <a:moveTo>
                    <a:pt x="399" y="1"/>
                  </a:moveTo>
                  <a:cubicBezTo>
                    <a:pt x="134" y="1"/>
                    <a:pt x="1" y="320"/>
                    <a:pt x="187" y="508"/>
                  </a:cubicBezTo>
                  <a:cubicBezTo>
                    <a:pt x="248" y="569"/>
                    <a:pt x="323" y="596"/>
                    <a:pt x="396" y="596"/>
                  </a:cubicBezTo>
                  <a:cubicBezTo>
                    <a:pt x="549" y="596"/>
                    <a:pt x="695" y="478"/>
                    <a:pt x="696" y="299"/>
                  </a:cubicBezTo>
                  <a:cubicBezTo>
                    <a:pt x="696" y="135"/>
                    <a:pt x="564" y="2"/>
                    <a:pt x="3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7" name="Google Shape;2477;p25"/>
            <p:cNvSpPr/>
            <p:nvPr/>
          </p:nvSpPr>
          <p:spPr>
            <a:xfrm rot="-5400000">
              <a:off x="987448" y="4882746"/>
              <a:ext cx="38501" cy="32971"/>
            </a:xfrm>
            <a:custGeom>
              <a:avLst/>
              <a:gdLst/>
              <a:ahLst/>
              <a:cxnLst/>
              <a:rect l="l" t="t" r="r" b="b"/>
              <a:pathLst>
                <a:path w="696" h="596" extrusionOk="0">
                  <a:moveTo>
                    <a:pt x="399" y="1"/>
                  </a:moveTo>
                  <a:cubicBezTo>
                    <a:pt x="134" y="1"/>
                    <a:pt x="1" y="321"/>
                    <a:pt x="189" y="508"/>
                  </a:cubicBezTo>
                  <a:cubicBezTo>
                    <a:pt x="249" y="569"/>
                    <a:pt x="324" y="596"/>
                    <a:pt x="397" y="596"/>
                  </a:cubicBezTo>
                  <a:cubicBezTo>
                    <a:pt x="549" y="596"/>
                    <a:pt x="696" y="477"/>
                    <a:pt x="696" y="298"/>
                  </a:cubicBezTo>
                  <a:cubicBezTo>
                    <a:pt x="696" y="134"/>
                    <a:pt x="562" y="1"/>
                    <a:pt x="3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8" name="Google Shape;2478;p25"/>
            <p:cNvSpPr/>
            <p:nvPr/>
          </p:nvSpPr>
          <p:spPr>
            <a:xfrm rot="-5400000">
              <a:off x="1118916" y="4882718"/>
              <a:ext cx="38446" cy="32971"/>
            </a:xfrm>
            <a:custGeom>
              <a:avLst/>
              <a:gdLst/>
              <a:ahLst/>
              <a:cxnLst/>
              <a:rect l="l" t="t" r="r" b="b"/>
              <a:pathLst>
                <a:path w="695" h="596" extrusionOk="0">
                  <a:moveTo>
                    <a:pt x="396" y="1"/>
                  </a:moveTo>
                  <a:cubicBezTo>
                    <a:pt x="133" y="1"/>
                    <a:pt x="0" y="320"/>
                    <a:pt x="188" y="508"/>
                  </a:cubicBezTo>
                  <a:cubicBezTo>
                    <a:pt x="248" y="568"/>
                    <a:pt x="323" y="595"/>
                    <a:pt x="396" y="595"/>
                  </a:cubicBezTo>
                  <a:cubicBezTo>
                    <a:pt x="548" y="595"/>
                    <a:pt x="695" y="477"/>
                    <a:pt x="695" y="298"/>
                  </a:cubicBezTo>
                  <a:cubicBezTo>
                    <a:pt x="694" y="133"/>
                    <a:pt x="561" y="1"/>
                    <a:pt x="398" y="1"/>
                  </a:cubicBezTo>
                  <a:cubicBezTo>
                    <a:pt x="397" y="1"/>
                    <a:pt x="397" y="1"/>
                    <a:pt x="3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9" name="Google Shape;2479;p25"/>
            <p:cNvSpPr/>
            <p:nvPr/>
          </p:nvSpPr>
          <p:spPr>
            <a:xfrm rot="-5400000">
              <a:off x="1250329" y="4882746"/>
              <a:ext cx="38446" cy="32915"/>
            </a:xfrm>
            <a:custGeom>
              <a:avLst/>
              <a:gdLst/>
              <a:ahLst/>
              <a:cxnLst/>
              <a:rect l="l" t="t" r="r" b="b"/>
              <a:pathLst>
                <a:path w="695" h="595" extrusionOk="0">
                  <a:moveTo>
                    <a:pt x="400" y="1"/>
                  </a:moveTo>
                  <a:cubicBezTo>
                    <a:pt x="399" y="1"/>
                    <a:pt x="399" y="1"/>
                    <a:pt x="398" y="1"/>
                  </a:cubicBezTo>
                  <a:cubicBezTo>
                    <a:pt x="397" y="1"/>
                    <a:pt x="397" y="1"/>
                    <a:pt x="396" y="1"/>
                  </a:cubicBezTo>
                  <a:cubicBezTo>
                    <a:pt x="133" y="1"/>
                    <a:pt x="0" y="320"/>
                    <a:pt x="186" y="506"/>
                  </a:cubicBezTo>
                  <a:cubicBezTo>
                    <a:pt x="247" y="567"/>
                    <a:pt x="322" y="595"/>
                    <a:pt x="396" y="595"/>
                  </a:cubicBezTo>
                  <a:cubicBezTo>
                    <a:pt x="549" y="595"/>
                    <a:pt x="695" y="476"/>
                    <a:pt x="695" y="298"/>
                  </a:cubicBezTo>
                  <a:cubicBezTo>
                    <a:pt x="695" y="134"/>
                    <a:pt x="564" y="1"/>
                    <a:pt x="40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0" name="Google Shape;2480;p25"/>
            <p:cNvSpPr/>
            <p:nvPr/>
          </p:nvSpPr>
          <p:spPr>
            <a:xfrm rot="-5400000">
              <a:off x="1381769" y="4882746"/>
              <a:ext cx="38446" cy="32915"/>
            </a:xfrm>
            <a:custGeom>
              <a:avLst/>
              <a:gdLst/>
              <a:ahLst/>
              <a:cxnLst/>
              <a:rect l="l" t="t" r="r" b="b"/>
              <a:pathLst>
                <a:path w="695" h="595" extrusionOk="0">
                  <a:moveTo>
                    <a:pt x="396" y="0"/>
                  </a:moveTo>
                  <a:cubicBezTo>
                    <a:pt x="133" y="0"/>
                    <a:pt x="0" y="320"/>
                    <a:pt x="188" y="508"/>
                  </a:cubicBezTo>
                  <a:cubicBezTo>
                    <a:pt x="248" y="568"/>
                    <a:pt x="322" y="595"/>
                    <a:pt x="395" y="595"/>
                  </a:cubicBezTo>
                  <a:cubicBezTo>
                    <a:pt x="548" y="595"/>
                    <a:pt x="695" y="476"/>
                    <a:pt x="695" y="296"/>
                  </a:cubicBezTo>
                  <a:cubicBezTo>
                    <a:pt x="694" y="133"/>
                    <a:pt x="561" y="0"/>
                    <a:pt x="398" y="0"/>
                  </a:cubicBezTo>
                  <a:cubicBezTo>
                    <a:pt x="397" y="0"/>
                    <a:pt x="397" y="0"/>
                    <a:pt x="3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1" name="Google Shape;2481;p25"/>
            <p:cNvSpPr/>
            <p:nvPr/>
          </p:nvSpPr>
          <p:spPr>
            <a:xfrm rot="-5400000">
              <a:off x="1513154" y="4882746"/>
              <a:ext cx="38501" cy="32971"/>
            </a:xfrm>
            <a:custGeom>
              <a:avLst/>
              <a:gdLst/>
              <a:ahLst/>
              <a:cxnLst/>
              <a:rect l="l" t="t" r="r" b="b"/>
              <a:pathLst>
                <a:path w="696" h="596" extrusionOk="0">
                  <a:moveTo>
                    <a:pt x="399" y="0"/>
                  </a:moveTo>
                  <a:cubicBezTo>
                    <a:pt x="134" y="0"/>
                    <a:pt x="1" y="320"/>
                    <a:pt x="189" y="507"/>
                  </a:cubicBezTo>
                  <a:cubicBezTo>
                    <a:pt x="249" y="568"/>
                    <a:pt x="324" y="595"/>
                    <a:pt x="397" y="595"/>
                  </a:cubicBezTo>
                  <a:cubicBezTo>
                    <a:pt x="549" y="595"/>
                    <a:pt x="696" y="476"/>
                    <a:pt x="696" y="297"/>
                  </a:cubicBezTo>
                  <a:cubicBezTo>
                    <a:pt x="696" y="134"/>
                    <a:pt x="562" y="0"/>
                    <a:pt x="3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2" name="Google Shape;2482;p25"/>
            <p:cNvSpPr/>
            <p:nvPr/>
          </p:nvSpPr>
          <p:spPr>
            <a:xfrm rot="-5400000">
              <a:off x="1655493" y="4882690"/>
              <a:ext cx="38556" cy="33026"/>
            </a:xfrm>
            <a:custGeom>
              <a:avLst/>
              <a:gdLst/>
              <a:ahLst/>
              <a:cxnLst/>
              <a:rect l="l" t="t" r="r" b="b"/>
              <a:pathLst>
                <a:path w="697" h="597" extrusionOk="0">
                  <a:moveTo>
                    <a:pt x="399" y="1"/>
                  </a:moveTo>
                  <a:cubicBezTo>
                    <a:pt x="134" y="1"/>
                    <a:pt x="1" y="321"/>
                    <a:pt x="189" y="509"/>
                  </a:cubicBezTo>
                  <a:cubicBezTo>
                    <a:pt x="249" y="569"/>
                    <a:pt x="324" y="596"/>
                    <a:pt x="396" y="596"/>
                  </a:cubicBezTo>
                  <a:cubicBezTo>
                    <a:pt x="550" y="596"/>
                    <a:pt x="697" y="477"/>
                    <a:pt x="696" y="296"/>
                  </a:cubicBezTo>
                  <a:cubicBezTo>
                    <a:pt x="695" y="133"/>
                    <a:pt x="562" y="2"/>
                    <a:pt x="3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3" name="Google Shape;2483;p25"/>
            <p:cNvSpPr/>
            <p:nvPr/>
          </p:nvSpPr>
          <p:spPr>
            <a:xfrm rot="-5400000">
              <a:off x="1787016" y="4882718"/>
              <a:ext cx="38446" cy="32971"/>
            </a:xfrm>
            <a:custGeom>
              <a:avLst/>
              <a:gdLst/>
              <a:ahLst/>
              <a:cxnLst/>
              <a:rect l="l" t="t" r="r" b="b"/>
              <a:pathLst>
                <a:path w="695" h="596" extrusionOk="0">
                  <a:moveTo>
                    <a:pt x="396" y="1"/>
                  </a:moveTo>
                  <a:cubicBezTo>
                    <a:pt x="133" y="1"/>
                    <a:pt x="0" y="320"/>
                    <a:pt x="188" y="508"/>
                  </a:cubicBezTo>
                  <a:cubicBezTo>
                    <a:pt x="248" y="568"/>
                    <a:pt x="322" y="595"/>
                    <a:pt x="395" y="595"/>
                  </a:cubicBezTo>
                  <a:cubicBezTo>
                    <a:pt x="548" y="595"/>
                    <a:pt x="695" y="477"/>
                    <a:pt x="695" y="297"/>
                  </a:cubicBezTo>
                  <a:cubicBezTo>
                    <a:pt x="694" y="133"/>
                    <a:pt x="561" y="1"/>
                    <a:pt x="398" y="1"/>
                  </a:cubicBezTo>
                  <a:cubicBezTo>
                    <a:pt x="397" y="1"/>
                    <a:pt x="397" y="1"/>
                    <a:pt x="3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4" name="Google Shape;2484;p25"/>
            <p:cNvSpPr/>
            <p:nvPr/>
          </p:nvSpPr>
          <p:spPr>
            <a:xfrm rot="-5400000">
              <a:off x="1918346" y="4882718"/>
              <a:ext cx="38556" cy="32971"/>
            </a:xfrm>
            <a:custGeom>
              <a:avLst/>
              <a:gdLst/>
              <a:ahLst/>
              <a:cxnLst/>
              <a:rect l="l" t="t" r="r" b="b"/>
              <a:pathLst>
                <a:path w="697" h="596" extrusionOk="0">
                  <a:moveTo>
                    <a:pt x="399" y="0"/>
                  </a:moveTo>
                  <a:cubicBezTo>
                    <a:pt x="134" y="0"/>
                    <a:pt x="1" y="321"/>
                    <a:pt x="189" y="507"/>
                  </a:cubicBezTo>
                  <a:cubicBezTo>
                    <a:pt x="250" y="568"/>
                    <a:pt x="324" y="595"/>
                    <a:pt x="397" y="595"/>
                  </a:cubicBezTo>
                  <a:cubicBezTo>
                    <a:pt x="550" y="595"/>
                    <a:pt x="697" y="476"/>
                    <a:pt x="696" y="296"/>
                  </a:cubicBezTo>
                  <a:cubicBezTo>
                    <a:pt x="695" y="133"/>
                    <a:pt x="562" y="0"/>
                    <a:pt x="3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5" name="Google Shape;2485;p25"/>
            <p:cNvSpPr/>
            <p:nvPr/>
          </p:nvSpPr>
          <p:spPr>
            <a:xfrm rot="-5400000">
              <a:off x="2049731" y="4882718"/>
              <a:ext cx="38501" cy="33026"/>
            </a:xfrm>
            <a:custGeom>
              <a:avLst/>
              <a:gdLst/>
              <a:ahLst/>
              <a:cxnLst/>
              <a:rect l="l" t="t" r="r" b="b"/>
              <a:pathLst>
                <a:path w="696" h="597" extrusionOk="0">
                  <a:moveTo>
                    <a:pt x="399" y="1"/>
                  </a:moveTo>
                  <a:cubicBezTo>
                    <a:pt x="134" y="1"/>
                    <a:pt x="1" y="321"/>
                    <a:pt x="187" y="508"/>
                  </a:cubicBezTo>
                  <a:cubicBezTo>
                    <a:pt x="248" y="569"/>
                    <a:pt x="323" y="596"/>
                    <a:pt x="397" y="596"/>
                  </a:cubicBezTo>
                  <a:cubicBezTo>
                    <a:pt x="550" y="596"/>
                    <a:pt x="696" y="478"/>
                    <a:pt x="696" y="298"/>
                  </a:cubicBezTo>
                  <a:cubicBezTo>
                    <a:pt x="696" y="134"/>
                    <a:pt x="564" y="2"/>
                    <a:pt x="3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6" name="Google Shape;2486;p25"/>
            <p:cNvSpPr/>
            <p:nvPr/>
          </p:nvSpPr>
          <p:spPr>
            <a:xfrm rot="-5400000">
              <a:off x="2181171" y="4882718"/>
              <a:ext cx="38501" cy="33026"/>
            </a:xfrm>
            <a:custGeom>
              <a:avLst/>
              <a:gdLst/>
              <a:ahLst/>
              <a:cxnLst/>
              <a:rect l="l" t="t" r="r" b="b"/>
              <a:pathLst>
                <a:path w="696" h="597" extrusionOk="0">
                  <a:moveTo>
                    <a:pt x="399" y="1"/>
                  </a:moveTo>
                  <a:cubicBezTo>
                    <a:pt x="134" y="1"/>
                    <a:pt x="1" y="321"/>
                    <a:pt x="189" y="509"/>
                  </a:cubicBezTo>
                  <a:cubicBezTo>
                    <a:pt x="249" y="569"/>
                    <a:pt x="323" y="596"/>
                    <a:pt x="396" y="596"/>
                  </a:cubicBezTo>
                  <a:cubicBezTo>
                    <a:pt x="549" y="596"/>
                    <a:pt x="696" y="477"/>
                    <a:pt x="696" y="298"/>
                  </a:cubicBezTo>
                  <a:cubicBezTo>
                    <a:pt x="696" y="134"/>
                    <a:pt x="562" y="1"/>
                    <a:pt x="3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7" name="Google Shape;2487;p25"/>
            <p:cNvSpPr/>
            <p:nvPr/>
          </p:nvSpPr>
          <p:spPr>
            <a:xfrm rot="-5400000">
              <a:off x="2312584" y="4882746"/>
              <a:ext cx="38501" cy="32971"/>
            </a:xfrm>
            <a:custGeom>
              <a:avLst/>
              <a:gdLst/>
              <a:ahLst/>
              <a:cxnLst/>
              <a:rect l="l" t="t" r="r" b="b"/>
              <a:pathLst>
                <a:path w="696" h="596" extrusionOk="0">
                  <a:moveTo>
                    <a:pt x="399" y="1"/>
                  </a:moveTo>
                  <a:cubicBezTo>
                    <a:pt x="134" y="1"/>
                    <a:pt x="1" y="321"/>
                    <a:pt x="189" y="508"/>
                  </a:cubicBezTo>
                  <a:cubicBezTo>
                    <a:pt x="249" y="569"/>
                    <a:pt x="324" y="596"/>
                    <a:pt x="397" y="596"/>
                  </a:cubicBezTo>
                  <a:cubicBezTo>
                    <a:pt x="549" y="596"/>
                    <a:pt x="696" y="477"/>
                    <a:pt x="696" y="298"/>
                  </a:cubicBezTo>
                  <a:cubicBezTo>
                    <a:pt x="696" y="134"/>
                    <a:pt x="562" y="1"/>
                    <a:pt x="3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8" name="Google Shape;2488;p25"/>
            <p:cNvSpPr/>
            <p:nvPr/>
          </p:nvSpPr>
          <p:spPr>
            <a:xfrm rot="-5400000">
              <a:off x="2443969" y="4882746"/>
              <a:ext cx="38501" cy="32971"/>
            </a:xfrm>
            <a:custGeom>
              <a:avLst/>
              <a:gdLst/>
              <a:ahLst/>
              <a:cxnLst/>
              <a:rect l="l" t="t" r="r" b="b"/>
              <a:pathLst>
                <a:path w="696" h="596" extrusionOk="0">
                  <a:moveTo>
                    <a:pt x="399" y="0"/>
                  </a:moveTo>
                  <a:cubicBezTo>
                    <a:pt x="134" y="0"/>
                    <a:pt x="1" y="320"/>
                    <a:pt x="187" y="507"/>
                  </a:cubicBezTo>
                  <a:cubicBezTo>
                    <a:pt x="248" y="568"/>
                    <a:pt x="323" y="596"/>
                    <a:pt x="397" y="596"/>
                  </a:cubicBezTo>
                  <a:cubicBezTo>
                    <a:pt x="550" y="596"/>
                    <a:pt x="696" y="477"/>
                    <a:pt x="696" y="297"/>
                  </a:cubicBezTo>
                  <a:cubicBezTo>
                    <a:pt x="696" y="134"/>
                    <a:pt x="562" y="2"/>
                    <a:pt x="3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9" name="Google Shape;2489;p25"/>
            <p:cNvSpPr/>
            <p:nvPr/>
          </p:nvSpPr>
          <p:spPr>
            <a:xfrm rot="-5400000">
              <a:off x="2575464" y="4882746"/>
              <a:ext cx="38446" cy="32915"/>
            </a:xfrm>
            <a:custGeom>
              <a:avLst/>
              <a:gdLst/>
              <a:ahLst/>
              <a:cxnLst/>
              <a:rect l="l" t="t" r="r" b="b"/>
              <a:pathLst>
                <a:path w="695" h="595" extrusionOk="0">
                  <a:moveTo>
                    <a:pt x="400" y="0"/>
                  </a:moveTo>
                  <a:cubicBezTo>
                    <a:pt x="399" y="0"/>
                    <a:pt x="399" y="0"/>
                    <a:pt x="398" y="0"/>
                  </a:cubicBezTo>
                  <a:cubicBezTo>
                    <a:pt x="397" y="0"/>
                    <a:pt x="397" y="0"/>
                    <a:pt x="396" y="0"/>
                  </a:cubicBezTo>
                  <a:cubicBezTo>
                    <a:pt x="133" y="0"/>
                    <a:pt x="0" y="320"/>
                    <a:pt x="186" y="506"/>
                  </a:cubicBezTo>
                  <a:cubicBezTo>
                    <a:pt x="247" y="567"/>
                    <a:pt x="322" y="594"/>
                    <a:pt x="396" y="594"/>
                  </a:cubicBezTo>
                  <a:cubicBezTo>
                    <a:pt x="549" y="594"/>
                    <a:pt x="695" y="476"/>
                    <a:pt x="695" y="298"/>
                  </a:cubicBezTo>
                  <a:cubicBezTo>
                    <a:pt x="695" y="133"/>
                    <a:pt x="564" y="0"/>
                    <a:pt x="4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0" name="Google Shape;2490;p25"/>
            <p:cNvSpPr/>
            <p:nvPr/>
          </p:nvSpPr>
          <p:spPr>
            <a:xfrm rot="-5400000">
              <a:off x="2706905" y="4882746"/>
              <a:ext cx="38446" cy="32915"/>
            </a:xfrm>
            <a:custGeom>
              <a:avLst/>
              <a:gdLst/>
              <a:ahLst/>
              <a:cxnLst/>
              <a:rect l="l" t="t" r="r" b="b"/>
              <a:pathLst>
                <a:path w="695" h="595" extrusionOk="0">
                  <a:moveTo>
                    <a:pt x="396" y="0"/>
                  </a:moveTo>
                  <a:cubicBezTo>
                    <a:pt x="133" y="0"/>
                    <a:pt x="0" y="320"/>
                    <a:pt x="188" y="507"/>
                  </a:cubicBezTo>
                  <a:cubicBezTo>
                    <a:pt x="248" y="568"/>
                    <a:pt x="322" y="595"/>
                    <a:pt x="395" y="595"/>
                  </a:cubicBezTo>
                  <a:cubicBezTo>
                    <a:pt x="548" y="595"/>
                    <a:pt x="695" y="476"/>
                    <a:pt x="695" y="296"/>
                  </a:cubicBezTo>
                  <a:cubicBezTo>
                    <a:pt x="695" y="133"/>
                    <a:pt x="561" y="0"/>
                    <a:pt x="398" y="0"/>
                  </a:cubicBezTo>
                  <a:cubicBezTo>
                    <a:pt x="397" y="0"/>
                    <a:pt x="397" y="0"/>
                    <a:pt x="3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1" name="Google Shape;2491;p25"/>
            <p:cNvSpPr/>
            <p:nvPr/>
          </p:nvSpPr>
          <p:spPr>
            <a:xfrm rot="-5400000">
              <a:off x="2838345" y="4882746"/>
              <a:ext cx="38446" cy="32915"/>
            </a:xfrm>
            <a:custGeom>
              <a:avLst/>
              <a:gdLst/>
              <a:ahLst/>
              <a:cxnLst/>
              <a:rect l="l" t="t" r="r" b="b"/>
              <a:pathLst>
                <a:path w="695" h="595" extrusionOk="0">
                  <a:moveTo>
                    <a:pt x="396" y="0"/>
                  </a:moveTo>
                  <a:cubicBezTo>
                    <a:pt x="133" y="0"/>
                    <a:pt x="0" y="320"/>
                    <a:pt x="188" y="507"/>
                  </a:cubicBezTo>
                  <a:cubicBezTo>
                    <a:pt x="248" y="568"/>
                    <a:pt x="322" y="595"/>
                    <a:pt x="395" y="595"/>
                  </a:cubicBezTo>
                  <a:cubicBezTo>
                    <a:pt x="548" y="595"/>
                    <a:pt x="695" y="476"/>
                    <a:pt x="695" y="296"/>
                  </a:cubicBezTo>
                  <a:cubicBezTo>
                    <a:pt x="695" y="132"/>
                    <a:pt x="561" y="0"/>
                    <a:pt x="398" y="0"/>
                  </a:cubicBezTo>
                  <a:cubicBezTo>
                    <a:pt x="397" y="0"/>
                    <a:pt x="397" y="0"/>
                    <a:pt x="3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92" name="Google Shape;2492;p25"/>
          <p:cNvGrpSpPr/>
          <p:nvPr/>
        </p:nvGrpSpPr>
        <p:grpSpPr>
          <a:xfrm rot="5400000">
            <a:off x="-603052" y="1589099"/>
            <a:ext cx="2146527" cy="38390"/>
            <a:chOff x="1003048" y="4639073"/>
            <a:chExt cx="2146527" cy="38390"/>
          </a:xfrm>
        </p:grpSpPr>
        <p:sp>
          <p:nvSpPr>
            <p:cNvPr id="2493" name="Google Shape;2493;p25"/>
            <p:cNvSpPr/>
            <p:nvPr/>
          </p:nvSpPr>
          <p:spPr>
            <a:xfrm rot="-5400000">
              <a:off x="1000310" y="4641810"/>
              <a:ext cx="38390" cy="32915"/>
            </a:xfrm>
            <a:custGeom>
              <a:avLst/>
              <a:gdLst/>
              <a:ahLst/>
              <a:cxnLst/>
              <a:rect l="l" t="t" r="r" b="b"/>
              <a:pathLst>
                <a:path w="694" h="595" extrusionOk="0">
                  <a:moveTo>
                    <a:pt x="397" y="1"/>
                  </a:moveTo>
                  <a:cubicBezTo>
                    <a:pt x="134" y="1"/>
                    <a:pt x="0" y="319"/>
                    <a:pt x="187" y="506"/>
                  </a:cubicBezTo>
                  <a:cubicBezTo>
                    <a:pt x="247" y="567"/>
                    <a:pt x="321" y="595"/>
                    <a:pt x="394" y="595"/>
                  </a:cubicBezTo>
                  <a:cubicBezTo>
                    <a:pt x="546" y="595"/>
                    <a:pt x="693" y="476"/>
                    <a:pt x="693" y="298"/>
                  </a:cubicBezTo>
                  <a:cubicBezTo>
                    <a:pt x="694" y="134"/>
                    <a:pt x="562" y="1"/>
                    <a:pt x="3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4" name="Google Shape;2494;p25"/>
            <p:cNvSpPr/>
            <p:nvPr/>
          </p:nvSpPr>
          <p:spPr>
            <a:xfrm rot="-5400000">
              <a:off x="1131751" y="4641810"/>
              <a:ext cx="38390" cy="32915"/>
            </a:xfrm>
            <a:custGeom>
              <a:avLst/>
              <a:gdLst/>
              <a:ahLst/>
              <a:cxnLst/>
              <a:rect l="l" t="t" r="r" b="b"/>
              <a:pathLst>
                <a:path w="694" h="595" extrusionOk="0">
                  <a:moveTo>
                    <a:pt x="397" y="0"/>
                  </a:moveTo>
                  <a:cubicBezTo>
                    <a:pt x="132" y="0"/>
                    <a:pt x="0" y="319"/>
                    <a:pt x="187" y="506"/>
                  </a:cubicBezTo>
                  <a:cubicBezTo>
                    <a:pt x="247" y="567"/>
                    <a:pt x="322" y="594"/>
                    <a:pt x="395" y="594"/>
                  </a:cubicBezTo>
                  <a:cubicBezTo>
                    <a:pt x="547" y="594"/>
                    <a:pt x="694" y="476"/>
                    <a:pt x="693" y="298"/>
                  </a:cubicBezTo>
                  <a:cubicBezTo>
                    <a:pt x="693" y="134"/>
                    <a:pt x="560" y="2"/>
                    <a:pt x="3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5" name="Google Shape;2495;p25"/>
            <p:cNvSpPr/>
            <p:nvPr/>
          </p:nvSpPr>
          <p:spPr>
            <a:xfrm rot="-5400000">
              <a:off x="1263163" y="4641838"/>
              <a:ext cx="38390" cy="32860"/>
            </a:xfrm>
            <a:custGeom>
              <a:avLst/>
              <a:gdLst/>
              <a:ahLst/>
              <a:cxnLst/>
              <a:rect l="l" t="t" r="r" b="b"/>
              <a:pathLst>
                <a:path w="694" h="594" extrusionOk="0">
                  <a:moveTo>
                    <a:pt x="395" y="0"/>
                  </a:moveTo>
                  <a:cubicBezTo>
                    <a:pt x="133" y="0"/>
                    <a:pt x="1" y="318"/>
                    <a:pt x="187" y="506"/>
                  </a:cubicBezTo>
                  <a:cubicBezTo>
                    <a:pt x="247" y="567"/>
                    <a:pt x="321" y="594"/>
                    <a:pt x="394" y="594"/>
                  </a:cubicBezTo>
                  <a:cubicBezTo>
                    <a:pt x="546" y="594"/>
                    <a:pt x="693" y="476"/>
                    <a:pt x="693" y="297"/>
                  </a:cubicBezTo>
                  <a:cubicBezTo>
                    <a:pt x="694" y="134"/>
                    <a:pt x="560" y="0"/>
                    <a:pt x="397" y="0"/>
                  </a:cubicBezTo>
                  <a:cubicBezTo>
                    <a:pt x="396" y="0"/>
                    <a:pt x="396" y="0"/>
                    <a:pt x="3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6" name="Google Shape;2496;p25"/>
            <p:cNvSpPr/>
            <p:nvPr/>
          </p:nvSpPr>
          <p:spPr>
            <a:xfrm rot="-5400000">
              <a:off x="1394521" y="4641810"/>
              <a:ext cx="38390" cy="32915"/>
            </a:xfrm>
            <a:custGeom>
              <a:avLst/>
              <a:gdLst/>
              <a:ahLst/>
              <a:cxnLst/>
              <a:rect l="l" t="t" r="r" b="b"/>
              <a:pathLst>
                <a:path w="694" h="595" extrusionOk="0">
                  <a:moveTo>
                    <a:pt x="397" y="1"/>
                  </a:moveTo>
                  <a:cubicBezTo>
                    <a:pt x="134" y="1"/>
                    <a:pt x="0" y="320"/>
                    <a:pt x="187" y="507"/>
                  </a:cubicBezTo>
                  <a:cubicBezTo>
                    <a:pt x="247" y="568"/>
                    <a:pt x="322" y="595"/>
                    <a:pt x="395" y="595"/>
                  </a:cubicBezTo>
                  <a:cubicBezTo>
                    <a:pt x="547" y="595"/>
                    <a:pt x="693" y="477"/>
                    <a:pt x="693" y="299"/>
                  </a:cubicBezTo>
                  <a:cubicBezTo>
                    <a:pt x="694" y="134"/>
                    <a:pt x="562" y="2"/>
                    <a:pt x="3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7" name="Google Shape;2497;p25"/>
            <p:cNvSpPr/>
            <p:nvPr/>
          </p:nvSpPr>
          <p:spPr>
            <a:xfrm rot="-5400000">
              <a:off x="1525961" y="4641810"/>
              <a:ext cx="38390" cy="32915"/>
            </a:xfrm>
            <a:custGeom>
              <a:avLst/>
              <a:gdLst/>
              <a:ahLst/>
              <a:cxnLst/>
              <a:rect l="l" t="t" r="r" b="b"/>
              <a:pathLst>
                <a:path w="694" h="595" extrusionOk="0">
                  <a:moveTo>
                    <a:pt x="397" y="1"/>
                  </a:moveTo>
                  <a:cubicBezTo>
                    <a:pt x="134" y="1"/>
                    <a:pt x="0" y="320"/>
                    <a:pt x="187" y="506"/>
                  </a:cubicBezTo>
                  <a:cubicBezTo>
                    <a:pt x="248" y="567"/>
                    <a:pt x="322" y="594"/>
                    <a:pt x="395" y="594"/>
                  </a:cubicBezTo>
                  <a:cubicBezTo>
                    <a:pt x="547" y="594"/>
                    <a:pt x="693" y="477"/>
                    <a:pt x="693" y="298"/>
                  </a:cubicBezTo>
                  <a:cubicBezTo>
                    <a:pt x="694" y="134"/>
                    <a:pt x="562" y="1"/>
                    <a:pt x="3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8" name="Google Shape;2498;p25"/>
            <p:cNvSpPr/>
            <p:nvPr/>
          </p:nvSpPr>
          <p:spPr>
            <a:xfrm rot="-5400000">
              <a:off x="1657401" y="4641810"/>
              <a:ext cx="38390" cy="32915"/>
            </a:xfrm>
            <a:custGeom>
              <a:avLst/>
              <a:gdLst/>
              <a:ahLst/>
              <a:cxnLst/>
              <a:rect l="l" t="t" r="r" b="b"/>
              <a:pathLst>
                <a:path w="694" h="595" extrusionOk="0">
                  <a:moveTo>
                    <a:pt x="397" y="1"/>
                  </a:moveTo>
                  <a:cubicBezTo>
                    <a:pt x="134" y="1"/>
                    <a:pt x="0" y="320"/>
                    <a:pt x="187" y="506"/>
                  </a:cubicBezTo>
                  <a:cubicBezTo>
                    <a:pt x="247" y="567"/>
                    <a:pt x="321" y="595"/>
                    <a:pt x="394" y="595"/>
                  </a:cubicBezTo>
                  <a:cubicBezTo>
                    <a:pt x="546" y="595"/>
                    <a:pt x="693" y="476"/>
                    <a:pt x="693" y="298"/>
                  </a:cubicBezTo>
                  <a:cubicBezTo>
                    <a:pt x="694" y="134"/>
                    <a:pt x="562" y="1"/>
                    <a:pt x="3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9" name="Google Shape;2499;p25"/>
            <p:cNvSpPr/>
            <p:nvPr/>
          </p:nvSpPr>
          <p:spPr>
            <a:xfrm rot="-5400000">
              <a:off x="1788842" y="4641810"/>
              <a:ext cx="38390" cy="32915"/>
            </a:xfrm>
            <a:custGeom>
              <a:avLst/>
              <a:gdLst/>
              <a:ahLst/>
              <a:cxnLst/>
              <a:rect l="l" t="t" r="r" b="b"/>
              <a:pathLst>
                <a:path w="694" h="595" extrusionOk="0">
                  <a:moveTo>
                    <a:pt x="397" y="1"/>
                  </a:moveTo>
                  <a:cubicBezTo>
                    <a:pt x="132" y="1"/>
                    <a:pt x="0" y="319"/>
                    <a:pt x="187" y="506"/>
                  </a:cubicBezTo>
                  <a:cubicBezTo>
                    <a:pt x="248" y="567"/>
                    <a:pt x="322" y="595"/>
                    <a:pt x="395" y="595"/>
                  </a:cubicBezTo>
                  <a:cubicBezTo>
                    <a:pt x="547" y="595"/>
                    <a:pt x="693" y="476"/>
                    <a:pt x="693" y="298"/>
                  </a:cubicBezTo>
                  <a:cubicBezTo>
                    <a:pt x="694" y="134"/>
                    <a:pt x="560" y="2"/>
                    <a:pt x="3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0" name="Google Shape;2500;p25"/>
            <p:cNvSpPr/>
            <p:nvPr/>
          </p:nvSpPr>
          <p:spPr>
            <a:xfrm rot="-5400000">
              <a:off x="1931208" y="4641838"/>
              <a:ext cx="38390" cy="32860"/>
            </a:xfrm>
            <a:custGeom>
              <a:avLst/>
              <a:gdLst/>
              <a:ahLst/>
              <a:cxnLst/>
              <a:rect l="l" t="t" r="r" b="b"/>
              <a:pathLst>
                <a:path w="694" h="594" extrusionOk="0">
                  <a:moveTo>
                    <a:pt x="397" y="0"/>
                  </a:moveTo>
                  <a:cubicBezTo>
                    <a:pt x="134" y="0"/>
                    <a:pt x="0" y="318"/>
                    <a:pt x="187" y="506"/>
                  </a:cubicBezTo>
                  <a:cubicBezTo>
                    <a:pt x="247" y="566"/>
                    <a:pt x="321" y="594"/>
                    <a:pt x="394" y="594"/>
                  </a:cubicBezTo>
                  <a:cubicBezTo>
                    <a:pt x="546" y="594"/>
                    <a:pt x="692" y="476"/>
                    <a:pt x="693" y="299"/>
                  </a:cubicBezTo>
                  <a:cubicBezTo>
                    <a:pt x="694" y="134"/>
                    <a:pt x="562" y="0"/>
                    <a:pt x="3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1" name="Google Shape;2501;p25"/>
            <p:cNvSpPr/>
            <p:nvPr/>
          </p:nvSpPr>
          <p:spPr>
            <a:xfrm rot="-5400000">
              <a:off x="2062620" y="4641810"/>
              <a:ext cx="38390" cy="32915"/>
            </a:xfrm>
            <a:custGeom>
              <a:avLst/>
              <a:gdLst/>
              <a:ahLst/>
              <a:cxnLst/>
              <a:rect l="l" t="t" r="r" b="b"/>
              <a:pathLst>
                <a:path w="694" h="595" extrusionOk="0">
                  <a:moveTo>
                    <a:pt x="397" y="1"/>
                  </a:moveTo>
                  <a:cubicBezTo>
                    <a:pt x="132" y="1"/>
                    <a:pt x="0" y="320"/>
                    <a:pt x="187" y="507"/>
                  </a:cubicBezTo>
                  <a:cubicBezTo>
                    <a:pt x="248" y="567"/>
                    <a:pt x="322" y="594"/>
                    <a:pt x="395" y="594"/>
                  </a:cubicBezTo>
                  <a:cubicBezTo>
                    <a:pt x="547" y="594"/>
                    <a:pt x="693" y="477"/>
                    <a:pt x="693" y="298"/>
                  </a:cubicBezTo>
                  <a:cubicBezTo>
                    <a:pt x="694" y="135"/>
                    <a:pt x="560" y="1"/>
                    <a:pt x="3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2" name="Google Shape;2502;p25"/>
            <p:cNvSpPr/>
            <p:nvPr/>
          </p:nvSpPr>
          <p:spPr>
            <a:xfrm rot="-5400000">
              <a:off x="2194088" y="4641783"/>
              <a:ext cx="38390" cy="32971"/>
            </a:xfrm>
            <a:custGeom>
              <a:avLst/>
              <a:gdLst/>
              <a:ahLst/>
              <a:cxnLst/>
              <a:rect l="l" t="t" r="r" b="b"/>
              <a:pathLst>
                <a:path w="694" h="596" extrusionOk="0">
                  <a:moveTo>
                    <a:pt x="397" y="1"/>
                  </a:moveTo>
                  <a:cubicBezTo>
                    <a:pt x="134" y="1"/>
                    <a:pt x="0" y="320"/>
                    <a:pt x="187" y="507"/>
                  </a:cubicBezTo>
                  <a:cubicBezTo>
                    <a:pt x="247" y="568"/>
                    <a:pt x="322" y="595"/>
                    <a:pt x="395" y="595"/>
                  </a:cubicBezTo>
                  <a:cubicBezTo>
                    <a:pt x="546" y="595"/>
                    <a:pt x="692" y="478"/>
                    <a:pt x="693" y="299"/>
                  </a:cubicBezTo>
                  <a:cubicBezTo>
                    <a:pt x="694" y="136"/>
                    <a:pt x="562" y="1"/>
                    <a:pt x="3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3" name="Google Shape;2503;p25"/>
            <p:cNvSpPr/>
            <p:nvPr/>
          </p:nvSpPr>
          <p:spPr>
            <a:xfrm rot="-5400000">
              <a:off x="2325446" y="4641810"/>
              <a:ext cx="38390" cy="32915"/>
            </a:xfrm>
            <a:custGeom>
              <a:avLst/>
              <a:gdLst/>
              <a:ahLst/>
              <a:cxnLst/>
              <a:rect l="l" t="t" r="r" b="b"/>
              <a:pathLst>
                <a:path w="694" h="595" extrusionOk="0">
                  <a:moveTo>
                    <a:pt x="397" y="0"/>
                  </a:moveTo>
                  <a:cubicBezTo>
                    <a:pt x="134" y="0"/>
                    <a:pt x="0" y="319"/>
                    <a:pt x="187" y="506"/>
                  </a:cubicBezTo>
                  <a:cubicBezTo>
                    <a:pt x="247" y="567"/>
                    <a:pt x="322" y="594"/>
                    <a:pt x="395" y="594"/>
                  </a:cubicBezTo>
                  <a:cubicBezTo>
                    <a:pt x="547" y="594"/>
                    <a:pt x="693" y="477"/>
                    <a:pt x="693" y="299"/>
                  </a:cubicBezTo>
                  <a:cubicBezTo>
                    <a:pt x="694" y="134"/>
                    <a:pt x="562" y="0"/>
                    <a:pt x="3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4" name="Google Shape;2504;p25"/>
            <p:cNvSpPr/>
            <p:nvPr/>
          </p:nvSpPr>
          <p:spPr>
            <a:xfrm rot="-5400000">
              <a:off x="2456886" y="4641810"/>
              <a:ext cx="38390" cy="32915"/>
            </a:xfrm>
            <a:custGeom>
              <a:avLst/>
              <a:gdLst/>
              <a:ahLst/>
              <a:cxnLst/>
              <a:rect l="l" t="t" r="r" b="b"/>
              <a:pathLst>
                <a:path w="694" h="595" extrusionOk="0">
                  <a:moveTo>
                    <a:pt x="397" y="0"/>
                  </a:moveTo>
                  <a:cubicBezTo>
                    <a:pt x="134" y="0"/>
                    <a:pt x="0" y="319"/>
                    <a:pt x="187" y="506"/>
                  </a:cubicBezTo>
                  <a:cubicBezTo>
                    <a:pt x="247" y="567"/>
                    <a:pt x="321" y="594"/>
                    <a:pt x="394" y="594"/>
                  </a:cubicBezTo>
                  <a:cubicBezTo>
                    <a:pt x="546" y="594"/>
                    <a:pt x="693" y="476"/>
                    <a:pt x="693" y="297"/>
                  </a:cubicBezTo>
                  <a:cubicBezTo>
                    <a:pt x="694" y="134"/>
                    <a:pt x="562" y="0"/>
                    <a:pt x="3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5" name="Google Shape;2505;p25"/>
            <p:cNvSpPr/>
            <p:nvPr/>
          </p:nvSpPr>
          <p:spPr>
            <a:xfrm rot="-5400000">
              <a:off x="2588326" y="4641810"/>
              <a:ext cx="38390" cy="32915"/>
            </a:xfrm>
            <a:custGeom>
              <a:avLst/>
              <a:gdLst/>
              <a:ahLst/>
              <a:cxnLst/>
              <a:rect l="l" t="t" r="r" b="b"/>
              <a:pathLst>
                <a:path w="694" h="595" extrusionOk="0">
                  <a:moveTo>
                    <a:pt x="397" y="0"/>
                  </a:moveTo>
                  <a:cubicBezTo>
                    <a:pt x="132" y="0"/>
                    <a:pt x="0" y="319"/>
                    <a:pt x="187" y="506"/>
                  </a:cubicBezTo>
                  <a:cubicBezTo>
                    <a:pt x="248" y="567"/>
                    <a:pt x="322" y="594"/>
                    <a:pt x="395" y="594"/>
                  </a:cubicBezTo>
                  <a:cubicBezTo>
                    <a:pt x="547" y="594"/>
                    <a:pt x="693" y="476"/>
                    <a:pt x="693" y="297"/>
                  </a:cubicBezTo>
                  <a:cubicBezTo>
                    <a:pt x="694" y="134"/>
                    <a:pt x="560" y="0"/>
                    <a:pt x="3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6" name="Google Shape;2506;p25"/>
            <p:cNvSpPr/>
            <p:nvPr/>
          </p:nvSpPr>
          <p:spPr>
            <a:xfrm rot="-5400000">
              <a:off x="2719739" y="4641838"/>
              <a:ext cx="38390" cy="32860"/>
            </a:xfrm>
            <a:custGeom>
              <a:avLst/>
              <a:gdLst/>
              <a:ahLst/>
              <a:cxnLst/>
              <a:rect l="l" t="t" r="r" b="b"/>
              <a:pathLst>
                <a:path w="694" h="594" extrusionOk="0">
                  <a:moveTo>
                    <a:pt x="395" y="0"/>
                  </a:moveTo>
                  <a:cubicBezTo>
                    <a:pt x="132" y="0"/>
                    <a:pt x="1" y="319"/>
                    <a:pt x="187" y="506"/>
                  </a:cubicBezTo>
                  <a:cubicBezTo>
                    <a:pt x="247" y="566"/>
                    <a:pt x="322" y="593"/>
                    <a:pt x="395" y="593"/>
                  </a:cubicBezTo>
                  <a:cubicBezTo>
                    <a:pt x="547" y="593"/>
                    <a:pt x="694" y="475"/>
                    <a:pt x="693" y="296"/>
                  </a:cubicBezTo>
                  <a:cubicBezTo>
                    <a:pt x="693" y="132"/>
                    <a:pt x="560" y="0"/>
                    <a:pt x="397" y="0"/>
                  </a:cubicBezTo>
                  <a:cubicBezTo>
                    <a:pt x="396" y="0"/>
                    <a:pt x="396" y="0"/>
                    <a:pt x="3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7" name="Google Shape;2507;p25"/>
            <p:cNvSpPr/>
            <p:nvPr/>
          </p:nvSpPr>
          <p:spPr>
            <a:xfrm rot="-5400000">
              <a:off x="2851124" y="4641838"/>
              <a:ext cx="38390" cy="32860"/>
            </a:xfrm>
            <a:custGeom>
              <a:avLst/>
              <a:gdLst/>
              <a:ahLst/>
              <a:cxnLst/>
              <a:rect l="l" t="t" r="r" b="b"/>
              <a:pathLst>
                <a:path w="694" h="594" extrusionOk="0">
                  <a:moveTo>
                    <a:pt x="395" y="1"/>
                  </a:moveTo>
                  <a:cubicBezTo>
                    <a:pt x="133" y="1"/>
                    <a:pt x="1" y="319"/>
                    <a:pt x="187" y="505"/>
                  </a:cubicBezTo>
                  <a:cubicBezTo>
                    <a:pt x="247" y="567"/>
                    <a:pt x="322" y="594"/>
                    <a:pt x="395" y="594"/>
                  </a:cubicBezTo>
                  <a:cubicBezTo>
                    <a:pt x="546" y="594"/>
                    <a:pt x="692" y="476"/>
                    <a:pt x="693" y="298"/>
                  </a:cubicBezTo>
                  <a:cubicBezTo>
                    <a:pt x="694" y="135"/>
                    <a:pt x="562" y="1"/>
                    <a:pt x="397" y="1"/>
                  </a:cubicBezTo>
                  <a:cubicBezTo>
                    <a:pt x="396" y="1"/>
                    <a:pt x="396" y="1"/>
                    <a:pt x="3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8" name="Google Shape;2508;p25"/>
            <p:cNvSpPr/>
            <p:nvPr/>
          </p:nvSpPr>
          <p:spPr>
            <a:xfrm rot="-5400000">
              <a:off x="2982564" y="4641838"/>
              <a:ext cx="38390" cy="32860"/>
            </a:xfrm>
            <a:custGeom>
              <a:avLst/>
              <a:gdLst/>
              <a:ahLst/>
              <a:cxnLst/>
              <a:rect l="l" t="t" r="r" b="b"/>
              <a:pathLst>
                <a:path w="694" h="594" extrusionOk="0">
                  <a:moveTo>
                    <a:pt x="395" y="1"/>
                  </a:moveTo>
                  <a:cubicBezTo>
                    <a:pt x="132" y="1"/>
                    <a:pt x="1" y="320"/>
                    <a:pt x="187" y="507"/>
                  </a:cubicBezTo>
                  <a:cubicBezTo>
                    <a:pt x="247" y="567"/>
                    <a:pt x="322" y="594"/>
                    <a:pt x="395" y="594"/>
                  </a:cubicBezTo>
                  <a:cubicBezTo>
                    <a:pt x="547" y="594"/>
                    <a:pt x="694" y="476"/>
                    <a:pt x="693" y="297"/>
                  </a:cubicBezTo>
                  <a:cubicBezTo>
                    <a:pt x="693" y="133"/>
                    <a:pt x="560" y="1"/>
                    <a:pt x="397" y="1"/>
                  </a:cubicBezTo>
                  <a:cubicBezTo>
                    <a:pt x="396" y="1"/>
                    <a:pt x="396" y="1"/>
                    <a:pt x="3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9" name="Google Shape;2509;p25"/>
            <p:cNvSpPr/>
            <p:nvPr/>
          </p:nvSpPr>
          <p:spPr>
            <a:xfrm rot="-5400000">
              <a:off x="3113949" y="4641838"/>
              <a:ext cx="38390" cy="32860"/>
            </a:xfrm>
            <a:custGeom>
              <a:avLst/>
              <a:gdLst/>
              <a:ahLst/>
              <a:cxnLst/>
              <a:rect l="l" t="t" r="r" b="b"/>
              <a:pathLst>
                <a:path w="694" h="594" extrusionOk="0">
                  <a:moveTo>
                    <a:pt x="397" y="0"/>
                  </a:moveTo>
                  <a:cubicBezTo>
                    <a:pt x="134" y="0"/>
                    <a:pt x="0" y="319"/>
                    <a:pt x="187" y="506"/>
                  </a:cubicBezTo>
                  <a:cubicBezTo>
                    <a:pt x="248" y="567"/>
                    <a:pt x="322" y="594"/>
                    <a:pt x="395" y="594"/>
                  </a:cubicBezTo>
                  <a:cubicBezTo>
                    <a:pt x="547" y="594"/>
                    <a:pt x="693" y="476"/>
                    <a:pt x="693" y="297"/>
                  </a:cubicBezTo>
                  <a:cubicBezTo>
                    <a:pt x="694" y="134"/>
                    <a:pt x="560" y="0"/>
                    <a:pt x="3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10" name="Google Shape;2510;p25"/>
          <p:cNvSpPr/>
          <p:nvPr/>
        </p:nvSpPr>
        <p:spPr>
          <a:xfrm rot="5828490">
            <a:off x="7686000" y="3073905"/>
            <a:ext cx="2199705" cy="2939766"/>
          </a:xfrm>
          <a:custGeom>
            <a:avLst/>
            <a:gdLst/>
            <a:ahLst/>
            <a:cxnLst/>
            <a:rect l="l" t="t" r="r" b="b"/>
            <a:pathLst>
              <a:path w="37811" h="50532" extrusionOk="0">
                <a:moveTo>
                  <a:pt x="13391" y="0"/>
                </a:moveTo>
                <a:lnTo>
                  <a:pt x="1" y="50532"/>
                </a:lnTo>
                <a:lnTo>
                  <a:pt x="37811" y="19957"/>
                </a:lnTo>
                <a:lnTo>
                  <a:pt x="13391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11" name="Google Shape;2511;p25"/>
          <p:cNvGrpSpPr/>
          <p:nvPr/>
        </p:nvGrpSpPr>
        <p:grpSpPr>
          <a:xfrm rot="3185873" flipH="1">
            <a:off x="7456860" y="3659092"/>
            <a:ext cx="2392664" cy="1207924"/>
            <a:chOff x="-6052225" y="1317513"/>
            <a:chExt cx="5175341" cy="2612744"/>
          </a:xfrm>
        </p:grpSpPr>
        <p:sp>
          <p:nvSpPr>
            <p:cNvPr id="2512" name="Google Shape;2512;p25"/>
            <p:cNvSpPr/>
            <p:nvPr/>
          </p:nvSpPr>
          <p:spPr>
            <a:xfrm>
              <a:off x="-1910958" y="3498683"/>
              <a:ext cx="65208" cy="55665"/>
            </a:xfrm>
            <a:custGeom>
              <a:avLst/>
              <a:gdLst/>
              <a:ahLst/>
              <a:cxnLst/>
              <a:rect l="l" t="t" r="r" b="b"/>
              <a:pathLst>
                <a:path w="697" h="595" extrusionOk="0">
                  <a:moveTo>
                    <a:pt x="397" y="0"/>
                  </a:moveTo>
                  <a:cubicBezTo>
                    <a:pt x="324" y="0"/>
                    <a:pt x="250" y="27"/>
                    <a:pt x="189" y="87"/>
                  </a:cubicBezTo>
                  <a:cubicBezTo>
                    <a:pt x="1" y="274"/>
                    <a:pt x="134" y="594"/>
                    <a:pt x="399" y="594"/>
                  </a:cubicBezTo>
                  <a:cubicBezTo>
                    <a:pt x="563" y="594"/>
                    <a:pt x="695" y="462"/>
                    <a:pt x="696" y="298"/>
                  </a:cubicBezTo>
                  <a:cubicBezTo>
                    <a:pt x="696" y="119"/>
                    <a:pt x="550" y="0"/>
                    <a:pt x="3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513" name="Google Shape;2513;p25"/>
            <p:cNvSpPr/>
            <p:nvPr/>
          </p:nvSpPr>
          <p:spPr>
            <a:xfrm>
              <a:off x="-4750016" y="2545532"/>
              <a:ext cx="775290" cy="648617"/>
            </a:xfrm>
            <a:custGeom>
              <a:avLst/>
              <a:gdLst/>
              <a:ahLst/>
              <a:cxnLst/>
              <a:rect l="l" t="t" r="r" b="b"/>
              <a:pathLst>
                <a:path w="8287" h="6933" extrusionOk="0">
                  <a:moveTo>
                    <a:pt x="168" y="0"/>
                  </a:moveTo>
                  <a:cubicBezTo>
                    <a:pt x="125" y="0"/>
                    <a:pt x="90" y="12"/>
                    <a:pt x="67" y="37"/>
                  </a:cubicBezTo>
                  <a:cubicBezTo>
                    <a:pt x="0" y="109"/>
                    <a:pt x="360" y="590"/>
                    <a:pt x="954" y="1295"/>
                  </a:cubicBezTo>
                  <a:cubicBezTo>
                    <a:pt x="1246" y="1637"/>
                    <a:pt x="1519" y="2107"/>
                    <a:pt x="1918" y="2512"/>
                  </a:cubicBezTo>
                  <a:cubicBezTo>
                    <a:pt x="2260" y="2865"/>
                    <a:pt x="2658" y="3205"/>
                    <a:pt x="3051" y="3563"/>
                  </a:cubicBezTo>
                  <a:cubicBezTo>
                    <a:pt x="3431" y="3908"/>
                    <a:pt x="3907" y="4152"/>
                    <a:pt x="4304" y="4474"/>
                  </a:cubicBezTo>
                  <a:cubicBezTo>
                    <a:pt x="4717" y="4806"/>
                    <a:pt x="5115" y="5143"/>
                    <a:pt x="5514" y="5427"/>
                  </a:cubicBezTo>
                  <a:cubicBezTo>
                    <a:pt x="5975" y="5757"/>
                    <a:pt x="6416" y="6043"/>
                    <a:pt x="6802" y="6273"/>
                  </a:cubicBezTo>
                  <a:cubicBezTo>
                    <a:pt x="7474" y="6671"/>
                    <a:pt x="7957" y="6932"/>
                    <a:pt x="8138" y="6932"/>
                  </a:cubicBezTo>
                  <a:cubicBezTo>
                    <a:pt x="8172" y="6932"/>
                    <a:pt x="8195" y="6923"/>
                    <a:pt x="8207" y="6904"/>
                  </a:cubicBezTo>
                  <a:cubicBezTo>
                    <a:pt x="8286" y="6779"/>
                    <a:pt x="7849" y="6358"/>
                    <a:pt x="7152" y="5763"/>
                  </a:cubicBezTo>
                  <a:lnTo>
                    <a:pt x="6002" y="4770"/>
                  </a:lnTo>
                  <a:cubicBezTo>
                    <a:pt x="5633" y="4463"/>
                    <a:pt x="5215" y="4167"/>
                    <a:pt x="4817" y="3830"/>
                  </a:cubicBezTo>
                  <a:lnTo>
                    <a:pt x="3661" y="2856"/>
                  </a:lnTo>
                  <a:cubicBezTo>
                    <a:pt x="3269" y="2512"/>
                    <a:pt x="2943" y="2112"/>
                    <a:pt x="2586" y="1794"/>
                  </a:cubicBezTo>
                  <a:lnTo>
                    <a:pt x="1444" y="799"/>
                  </a:lnTo>
                  <a:cubicBezTo>
                    <a:pt x="858" y="305"/>
                    <a:pt x="389" y="0"/>
                    <a:pt x="1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514" name="Google Shape;2514;p25"/>
            <p:cNvSpPr/>
            <p:nvPr/>
          </p:nvSpPr>
          <p:spPr>
            <a:xfrm>
              <a:off x="-4250145" y="2617197"/>
              <a:ext cx="875675" cy="697920"/>
            </a:xfrm>
            <a:custGeom>
              <a:avLst/>
              <a:gdLst/>
              <a:ahLst/>
              <a:cxnLst/>
              <a:rect l="l" t="t" r="r" b="b"/>
              <a:pathLst>
                <a:path w="9360" h="7460" extrusionOk="0">
                  <a:moveTo>
                    <a:pt x="238" y="0"/>
                  </a:moveTo>
                  <a:cubicBezTo>
                    <a:pt x="217" y="70"/>
                    <a:pt x="205" y="161"/>
                    <a:pt x="187" y="240"/>
                  </a:cubicBezTo>
                  <a:cubicBezTo>
                    <a:pt x="129" y="563"/>
                    <a:pt x="62" y="841"/>
                    <a:pt x="26" y="1178"/>
                  </a:cubicBezTo>
                  <a:cubicBezTo>
                    <a:pt x="1" y="1519"/>
                    <a:pt x="29" y="1929"/>
                    <a:pt x="101" y="2278"/>
                  </a:cubicBezTo>
                  <a:cubicBezTo>
                    <a:pt x="333" y="3278"/>
                    <a:pt x="865" y="4065"/>
                    <a:pt x="1369" y="4625"/>
                  </a:cubicBezTo>
                  <a:cubicBezTo>
                    <a:pt x="1782" y="5085"/>
                    <a:pt x="2255" y="5487"/>
                    <a:pt x="2776" y="5821"/>
                  </a:cubicBezTo>
                  <a:cubicBezTo>
                    <a:pt x="3053" y="5994"/>
                    <a:pt x="3257" y="6085"/>
                    <a:pt x="3366" y="6085"/>
                  </a:cubicBezTo>
                  <a:cubicBezTo>
                    <a:pt x="3403" y="6085"/>
                    <a:pt x="3429" y="6075"/>
                    <a:pt x="3444" y="6054"/>
                  </a:cubicBezTo>
                  <a:cubicBezTo>
                    <a:pt x="3474" y="6011"/>
                    <a:pt x="3317" y="5819"/>
                    <a:pt x="3029" y="5506"/>
                  </a:cubicBezTo>
                  <a:cubicBezTo>
                    <a:pt x="2744" y="5188"/>
                    <a:pt x="2321" y="4753"/>
                    <a:pt x="1901" y="4177"/>
                  </a:cubicBezTo>
                  <a:cubicBezTo>
                    <a:pt x="1490" y="3615"/>
                    <a:pt x="1196" y="2844"/>
                    <a:pt x="1061" y="2078"/>
                  </a:cubicBezTo>
                  <a:cubicBezTo>
                    <a:pt x="1061" y="2051"/>
                    <a:pt x="1063" y="2046"/>
                    <a:pt x="1065" y="2046"/>
                  </a:cubicBezTo>
                  <a:cubicBezTo>
                    <a:pt x="1066" y="2046"/>
                    <a:pt x="1067" y="2048"/>
                    <a:pt x="1068" y="2048"/>
                  </a:cubicBezTo>
                  <a:cubicBezTo>
                    <a:pt x="1068" y="2048"/>
                    <a:pt x="1068" y="2048"/>
                    <a:pt x="1068" y="2045"/>
                  </a:cubicBezTo>
                  <a:lnTo>
                    <a:pt x="1068" y="2045"/>
                  </a:lnTo>
                  <a:cubicBezTo>
                    <a:pt x="1068" y="2045"/>
                    <a:pt x="1069" y="2045"/>
                    <a:pt x="1069" y="2045"/>
                  </a:cubicBezTo>
                  <a:cubicBezTo>
                    <a:pt x="1069" y="2045"/>
                    <a:pt x="1068" y="2044"/>
                    <a:pt x="1068" y="2044"/>
                  </a:cubicBezTo>
                  <a:lnTo>
                    <a:pt x="1068" y="2044"/>
                  </a:lnTo>
                  <a:cubicBezTo>
                    <a:pt x="1068" y="2044"/>
                    <a:pt x="1077" y="2053"/>
                    <a:pt x="1140" y="2121"/>
                  </a:cubicBezTo>
                  <a:lnTo>
                    <a:pt x="1163" y="2146"/>
                  </a:lnTo>
                  <a:lnTo>
                    <a:pt x="1222" y="2199"/>
                  </a:lnTo>
                  <a:lnTo>
                    <a:pt x="1456" y="2407"/>
                  </a:lnTo>
                  <a:cubicBezTo>
                    <a:pt x="1613" y="2546"/>
                    <a:pt x="1775" y="2681"/>
                    <a:pt x="1940" y="2811"/>
                  </a:cubicBezTo>
                  <a:cubicBezTo>
                    <a:pt x="2267" y="3075"/>
                    <a:pt x="2603" y="3328"/>
                    <a:pt x="2919" y="3597"/>
                  </a:cubicBezTo>
                  <a:cubicBezTo>
                    <a:pt x="3576" y="4155"/>
                    <a:pt x="4233" y="4692"/>
                    <a:pt x="4886" y="5145"/>
                  </a:cubicBezTo>
                  <a:cubicBezTo>
                    <a:pt x="5570" y="5623"/>
                    <a:pt x="6279" y="6065"/>
                    <a:pt x="7011" y="6467"/>
                  </a:cubicBezTo>
                  <a:cubicBezTo>
                    <a:pt x="8160" y="7097"/>
                    <a:pt x="8993" y="7460"/>
                    <a:pt x="9228" y="7460"/>
                  </a:cubicBezTo>
                  <a:cubicBezTo>
                    <a:pt x="9262" y="7460"/>
                    <a:pt x="9284" y="7452"/>
                    <a:pt x="9291" y="7436"/>
                  </a:cubicBezTo>
                  <a:cubicBezTo>
                    <a:pt x="9360" y="7298"/>
                    <a:pt x="8539" y="6778"/>
                    <a:pt x="7329" y="5937"/>
                  </a:cubicBezTo>
                  <a:cubicBezTo>
                    <a:pt x="6740" y="5528"/>
                    <a:pt x="6072" y="5026"/>
                    <a:pt x="5360" y="4477"/>
                  </a:cubicBezTo>
                  <a:cubicBezTo>
                    <a:pt x="4746" y="4006"/>
                    <a:pt x="4079" y="3518"/>
                    <a:pt x="3445" y="2964"/>
                  </a:cubicBezTo>
                  <a:cubicBezTo>
                    <a:pt x="3141" y="2696"/>
                    <a:pt x="2834" y="2428"/>
                    <a:pt x="2535" y="2151"/>
                  </a:cubicBezTo>
                  <a:cubicBezTo>
                    <a:pt x="2382" y="2015"/>
                    <a:pt x="2233" y="1876"/>
                    <a:pt x="2086" y="1734"/>
                  </a:cubicBezTo>
                  <a:lnTo>
                    <a:pt x="1865" y="1524"/>
                  </a:lnTo>
                  <a:lnTo>
                    <a:pt x="1520" y="1174"/>
                  </a:lnTo>
                  <a:cubicBezTo>
                    <a:pt x="1268" y="923"/>
                    <a:pt x="1009" y="622"/>
                    <a:pt x="779" y="453"/>
                  </a:cubicBezTo>
                  <a:lnTo>
                    <a:pt x="419" y="153"/>
                  </a:lnTo>
                  <a:lnTo>
                    <a:pt x="2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515" name="Google Shape;2515;p25"/>
            <p:cNvSpPr/>
            <p:nvPr/>
          </p:nvSpPr>
          <p:spPr>
            <a:xfrm>
              <a:off x="-3277908" y="3334212"/>
              <a:ext cx="490602" cy="107588"/>
            </a:xfrm>
            <a:custGeom>
              <a:avLst/>
              <a:gdLst/>
              <a:ahLst/>
              <a:cxnLst/>
              <a:rect l="l" t="t" r="r" b="b"/>
              <a:pathLst>
                <a:path w="5244" h="1150" extrusionOk="0">
                  <a:moveTo>
                    <a:pt x="907" y="0"/>
                  </a:moveTo>
                  <a:cubicBezTo>
                    <a:pt x="882" y="0"/>
                    <a:pt x="857" y="0"/>
                    <a:pt x="832" y="1"/>
                  </a:cubicBezTo>
                  <a:cubicBezTo>
                    <a:pt x="377" y="6"/>
                    <a:pt x="54" y="125"/>
                    <a:pt x="17" y="325"/>
                  </a:cubicBezTo>
                  <a:cubicBezTo>
                    <a:pt x="1" y="425"/>
                    <a:pt x="278" y="538"/>
                    <a:pt x="712" y="685"/>
                  </a:cubicBezTo>
                  <a:cubicBezTo>
                    <a:pt x="925" y="757"/>
                    <a:pt x="1158" y="939"/>
                    <a:pt x="1433" y="1001"/>
                  </a:cubicBezTo>
                  <a:cubicBezTo>
                    <a:pt x="1672" y="1057"/>
                    <a:pt x="1931" y="1076"/>
                    <a:pt x="2191" y="1119"/>
                  </a:cubicBezTo>
                  <a:cubicBezTo>
                    <a:pt x="2236" y="1125"/>
                    <a:pt x="2281" y="1128"/>
                    <a:pt x="2326" y="1128"/>
                  </a:cubicBezTo>
                  <a:cubicBezTo>
                    <a:pt x="2511" y="1128"/>
                    <a:pt x="2702" y="1083"/>
                    <a:pt x="2886" y="1083"/>
                  </a:cubicBezTo>
                  <a:cubicBezTo>
                    <a:pt x="2912" y="1083"/>
                    <a:pt x="2938" y="1084"/>
                    <a:pt x="2964" y="1086"/>
                  </a:cubicBezTo>
                  <a:cubicBezTo>
                    <a:pt x="3226" y="1108"/>
                    <a:pt x="3482" y="1147"/>
                    <a:pt x="3725" y="1149"/>
                  </a:cubicBezTo>
                  <a:cubicBezTo>
                    <a:pt x="3750" y="1149"/>
                    <a:pt x="3776" y="1149"/>
                    <a:pt x="3801" y="1149"/>
                  </a:cubicBezTo>
                  <a:cubicBezTo>
                    <a:pt x="4031" y="1149"/>
                    <a:pt x="4261" y="1138"/>
                    <a:pt x="4490" y="1115"/>
                  </a:cubicBezTo>
                  <a:cubicBezTo>
                    <a:pt x="4948" y="1061"/>
                    <a:pt x="5243" y="1016"/>
                    <a:pt x="5242" y="869"/>
                  </a:cubicBezTo>
                  <a:cubicBezTo>
                    <a:pt x="5241" y="723"/>
                    <a:pt x="4948" y="599"/>
                    <a:pt x="4505" y="496"/>
                  </a:cubicBezTo>
                  <a:cubicBezTo>
                    <a:pt x="4288" y="445"/>
                    <a:pt x="4038" y="377"/>
                    <a:pt x="3770" y="331"/>
                  </a:cubicBezTo>
                  <a:cubicBezTo>
                    <a:pt x="3537" y="294"/>
                    <a:pt x="3286" y="299"/>
                    <a:pt x="3034" y="265"/>
                  </a:cubicBezTo>
                  <a:cubicBezTo>
                    <a:pt x="2791" y="233"/>
                    <a:pt x="2542" y="219"/>
                    <a:pt x="2299" y="190"/>
                  </a:cubicBezTo>
                  <a:cubicBezTo>
                    <a:pt x="2045" y="162"/>
                    <a:pt x="1810" y="51"/>
                    <a:pt x="1575" y="32"/>
                  </a:cubicBezTo>
                  <a:cubicBezTo>
                    <a:pt x="1335" y="14"/>
                    <a:pt x="1110" y="0"/>
                    <a:pt x="9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516" name="Google Shape;2516;p25"/>
            <p:cNvSpPr/>
            <p:nvPr/>
          </p:nvSpPr>
          <p:spPr>
            <a:xfrm>
              <a:off x="-3117085" y="2958957"/>
              <a:ext cx="369823" cy="400790"/>
            </a:xfrm>
            <a:custGeom>
              <a:avLst/>
              <a:gdLst/>
              <a:ahLst/>
              <a:cxnLst/>
              <a:rect l="l" t="t" r="r" b="b"/>
              <a:pathLst>
                <a:path w="3953" h="4284" extrusionOk="0">
                  <a:moveTo>
                    <a:pt x="175" y="1"/>
                  </a:moveTo>
                  <a:cubicBezTo>
                    <a:pt x="149" y="1"/>
                    <a:pt x="127" y="9"/>
                    <a:pt x="108" y="25"/>
                  </a:cubicBezTo>
                  <a:cubicBezTo>
                    <a:pt x="1" y="123"/>
                    <a:pt x="117" y="442"/>
                    <a:pt x="373" y="866"/>
                  </a:cubicBezTo>
                  <a:cubicBezTo>
                    <a:pt x="497" y="1072"/>
                    <a:pt x="636" y="1316"/>
                    <a:pt x="813" y="1557"/>
                  </a:cubicBezTo>
                  <a:cubicBezTo>
                    <a:pt x="966" y="1766"/>
                    <a:pt x="1168" y="1951"/>
                    <a:pt x="1345" y="2166"/>
                  </a:cubicBezTo>
                  <a:cubicBezTo>
                    <a:pt x="1515" y="2375"/>
                    <a:pt x="1706" y="2568"/>
                    <a:pt x="1887" y="2767"/>
                  </a:cubicBezTo>
                  <a:cubicBezTo>
                    <a:pt x="2074" y="2973"/>
                    <a:pt x="2198" y="3230"/>
                    <a:pt x="2383" y="3409"/>
                  </a:cubicBezTo>
                  <a:cubicBezTo>
                    <a:pt x="2576" y="3600"/>
                    <a:pt x="2779" y="3780"/>
                    <a:pt x="2991" y="3949"/>
                  </a:cubicBezTo>
                  <a:cubicBezTo>
                    <a:pt x="3270" y="4165"/>
                    <a:pt x="3527" y="4283"/>
                    <a:pt x="3705" y="4283"/>
                  </a:cubicBezTo>
                  <a:cubicBezTo>
                    <a:pt x="3778" y="4283"/>
                    <a:pt x="3838" y="4263"/>
                    <a:pt x="3880" y="4222"/>
                  </a:cubicBezTo>
                  <a:cubicBezTo>
                    <a:pt x="3952" y="4151"/>
                    <a:pt x="3778" y="3884"/>
                    <a:pt x="3505" y="3479"/>
                  </a:cubicBezTo>
                  <a:cubicBezTo>
                    <a:pt x="3372" y="3281"/>
                    <a:pt x="3291" y="2986"/>
                    <a:pt x="3109" y="2750"/>
                  </a:cubicBezTo>
                  <a:cubicBezTo>
                    <a:pt x="2950" y="2547"/>
                    <a:pt x="2757" y="2353"/>
                    <a:pt x="2578" y="2140"/>
                  </a:cubicBezTo>
                  <a:cubicBezTo>
                    <a:pt x="2405" y="1935"/>
                    <a:pt x="2134" y="1812"/>
                    <a:pt x="1955" y="1613"/>
                  </a:cubicBezTo>
                  <a:cubicBezTo>
                    <a:pt x="1769" y="1407"/>
                    <a:pt x="1601" y="1190"/>
                    <a:pt x="1420" y="1008"/>
                  </a:cubicBezTo>
                  <a:cubicBezTo>
                    <a:pt x="1211" y="796"/>
                    <a:pt x="1012" y="606"/>
                    <a:pt x="832" y="452"/>
                  </a:cubicBezTo>
                  <a:cubicBezTo>
                    <a:pt x="523" y="188"/>
                    <a:pt x="303" y="1"/>
                    <a:pt x="1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517" name="Google Shape;2517;p25"/>
            <p:cNvSpPr/>
            <p:nvPr/>
          </p:nvSpPr>
          <p:spPr>
            <a:xfrm>
              <a:off x="-3076763" y="2874196"/>
              <a:ext cx="513523" cy="514459"/>
            </a:xfrm>
            <a:custGeom>
              <a:avLst/>
              <a:gdLst/>
              <a:ahLst/>
              <a:cxnLst/>
              <a:rect l="l" t="t" r="r" b="b"/>
              <a:pathLst>
                <a:path w="5489" h="5499" extrusionOk="0">
                  <a:moveTo>
                    <a:pt x="243" y="0"/>
                  </a:moveTo>
                  <a:cubicBezTo>
                    <a:pt x="158" y="0"/>
                    <a:pt x="96" y="23"/>
                    <a:pt x="62" y="71"/>
                  </a:cubicBezTo>
                  <a:cubicBezTo>
                    <a:pt x="0" y="154"/>
                    <a:pt x="300" y="458"/>
                    <a:pt x="743" y="935"/>
                  </a:cubicBezTo>
                  <a:cubicBezTo>
                    <a:pt x="959" y="1167"/>
                    <a:pt x="1141" y="1514"/>
                    <a:pt x="1414" y="1799"/>
                  </a:cubicBezTo>
                  <a:lnTo>
                    <a:pt x="2183" y="2552"/>
                  </a:lnTo>
                  <a:cubicBezTo>
                    <a:pt x="2429" y="2808"/>
                    <a:pt x="2769" y="2984"/>
                    <a:pt x="3016" y="3243"/>
                  </a:cubicBezTo>
                  <a:lnTo>
                    <a:pt x="3742" y="4039"/>
                  </a:lnTo>
                  <a:cubicBezTo>
                    <a:pt x="4019" y="4325"/>
                    <a:pt x="4272" y="4589"/>
                    <a:pt x="4500" y="4810"/>
                  </a:cubicBezTo>
                  <a:cubicBezTo>
                    <a:pt x="4911" y="5211"/>
                    <a:pt x="5187" y="5498"/>
                    <a:pt x="5326" y="5498"/>
                  </a:cubicBezTo>
                  <a:cubicBezTo>
                    <a:pt x="5345" y="5498"/>
                    <a:pt x="5361" y="5493"/>
                    <a:pt x="5375" y="5482"/>
                  </a:cubicBezTo>
                  <a:cubicBezTo>
                    <a:pt x="5488" y="5392"/>
                    <a:pt x="5326" y="4977"/>
                    <a:pt x="4972" y="4411"/>
                  </a:cubicBezTo>
                  <a:cubicBezTo>
                    <a:pt x="4800" y="4137"/>
                    <a:pt x="4600" y="3812"/>
                    <a:pt x="4350" y="3491"/>
                  </a:cubicBezTo>
                  <a:cubicBezTo>
                    <a:pt x="4136" y="3213"/>
                    <a:pt x="3862" y="2956"/>
                    <a:pt x="3610" y="2672"/>
                  </a:cubicBezTo>
                  <a:cubicBezTo>
                    <a:pt x="3366" y="2398"/>
                    <a:pt x="3096" y="2140"/>
                    <a:pt x="2834" y="1884"/>
                  </a:cubicBezTo>
                  <a:cubicBezTo>
                    <a:pt x="2562" y="1618"/>
                    <a:pt x="2346" y="1302"/>
                    <a:pt x="2076" y="1075"/>
                  </a:cubicBezTo>
                  <a:cubicBezTo>
                    <a:pt x="1796" y="835"/>
                    <a:pt x="1501" y="611"/>
                    <a:pt x="1195" y="405"/>
                  </a:cubicBezTo>
                  <a:cubicBezTo>
                    <a:pt x="795" y="139"/>
                    <a:pt x="451" y="0"/>
                    <a:pt x="2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518" name="Google Shape;2518;p25"/>
            <p:cNvSpPr/>
            <p:nvPr/>
          </p:nvSpPr>
          <p:spPr>
            <a:xfrm>
              <a:off x="-2522161" y="3400449"/>
              <a:ext cx="1547774" cy="444012"/>
            </a:xfrm>
            <a:custGeom>
              <a:avLst/>
              <a:gdLst/>
              <a:ahLst/>
              <a:cxnLst/>
              <a:rect l="l" t="t" r="r" b="b"/>
              <a:pathLst>
                <a:path w="16544" h="4746" extrusionOk="0">
                  <a:moveTo>
                    <a:pt x="2287" y="0"/>
                  </a:moveTo>
                  <a:cubicBezTo>
                    <a:pt x="880" y="0"/>
                    <a:pt x="1" y="242"/>
                    <a:pt x="37" y="422"/>
                  </a:cubicBezTo>
                  <a:cubicBezTo>
                    <a:pt x="54" y="535"/>
                    <a:pt x="1011" y="520"/>
                    <a:pt x="2454" y="697"/>
                  </a:cubicBezTo>
                  <a:cubicBezTo>
                    <a:pt x="3159" y="788"/>
                    <a:pt x="3960" y="1015"/>
                    <a:pt x="4827" y="1201"/>
                  </a:cubicBezTo>
                  <a:cubicBezTo>
                    <a:pt x="5580" y="1350"/>
                    <a:pt x="6380" y="1524"/>
                    <a:pt x="7187" y="1741"/>
                  </a:cubicBezTo>
                  <a:cubicBezTo>
                    <a:pt x="7960" y="1958"/>
                    <a:pt x="8780" y="2078"/>
                    <a:pt x="9548" y="2334"/>
                  </a:cubicBezTo>
                  <a:cubicBezTo>
                    <a:pt x="10345" y="2600"/>
                    <a:pt x="11117" y="2896"/>
                    <a:pt x="11845" y="3163"/>
                  </a:cubicBezTo>
                  <a:lnTo>
                    <a:pt x="14145" y="4008"/>
                  </a:lnTo>
                  <a:cubicBezTo>
                    <a:pt x="15323" y="4435"/>
                    <a:pt x="16149" y="4746"/>
                    <a:pt x="16406" y="4746"/>
                  </a:cubicBezTo>
                  <a:cubicBezTo>
                    <a:pt x="16451" y="4746"/>
                    <a:pt x="16479" y="4736"/>
                    <a:pt x="16487" y="4715"/>
                  </a:cubicBezTo>
                  <a:cubicBezTo>
                    <a:pt x="16543" y="4583"/>
                    <a:pt x="15713" y="4087"/>
                    <a:pt x="14380" y="3435"/>
                  </a:cubicBezTo>
                  <a:cubicBezTo>
                    <a:pt x="13731" y="3121"/>
                    <a:pt x="12975" y="2747"/>
                    <a:pt x="12132" y="2397"/>
                  </a:cubicBezTo>
                  <a:cubicBezTo>
                    <a:pt x="11407" y="2090"/>
                    <a:pt x="10607" y="1832"/>
                    <a:pt x="9800" y="1549"/>
                  </a:cubicBezTo>
                  <a:cubicBezTo>
                    <a:pt x="9022" y="1278"/>
                    <a:pt x="8212" y="1049"/>
                    <a:pt x="7414" y="836"/>
                  </a:cubicBezTo>
                  <a:cubicBezTo>
                    <a:pt x="6582" y="623"/>
                    <a:pt x="5776" y="352"/>
                    <a:pt x="4987" y="235"/>
                  </a:cubicBezTo>
                  <a:cubicBezTo>
                    <a:pt x="4161" y="99"/>
                    <a:pt x="3327" y="21"/>
                    <a:pt x="2490" y="2"/>
                  </a:cubicBezTo>
                  <a:cubicBezTo>
                    <a:pt x="2421" y="1"/>
                    <a:pt x="2354" y="0"/>
                    <a:pt x="22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519" name="Google Shape;2519;p25"/>
            <p:cNvSpPr/>
            <p:nvPr/>
          </p:nvSpPr>
          <p:spPr>
            <a:xfrm>
              <a:off x="-1689043" y="2435136"/>
              <a:ext cx="733658" cy="1366464"/>
            </a:xfrm>
            <a:custGeom>
              <a:avLst/>
              <a:gdLst/>
              <a:ahLst/>
              <a:cxnLst/>
              <a:rect l="l" t="t" r="r" b="b"/>
              <a:pathLst>
                <a:path w="7842" h="14606" extrusionOk="0">
                  <a:moveTo>
                    <a:pt x="137" y="0"/>
                  </a:moveTo>
                  <a:cubicBezTo>
                    <a:pt x="124" y="0"/>
                    <a:pt x="114" y="4"/>
                    <a:pt x="107" y="11"/>
                  </a:cubicBezTo>
                  <a:cubicBezTo>
                    <a:pt x="1" y="114"/>
                    <a:pt x="588" y="868"/>
                    <a:pt x="1522" y="1980"/>
                  </a:cubicBezTo>
                  <a:cubicBezTo>
                    <a:pt x="1974" y="2521"/>
                    <a:pt x="2488" y="3163"/>
                    <a:pt x="3034" y="3855"/>
                  </a:cubicBezTo>
                  <a:cubicBezTo>
                    <a:pt x="3503" y="4452"/>
                    <a:pt x="4019" y="5072"/>
                    <a:pt x="4472" y="5753"/>
                  </a:cubicBezTo>
                  <a:cubicBezTo>
                    <a:pt x="4905" y="6408"/>
                    <a:pt x="5332" y="7085"/>
                    <a:pt x="5673" y="7787"/>
                  </a:cubicBezTo>
                  <a:cubicBezTo>
                    <a:pt x="6027" y="8519"/>
                    <a:pt x="6242" y="9282"/>
                    <a:pt x="6459" y="9991"/>
                  </a:cubicBezTo>
                  <a:cubicBezTo>
                    <a:pt x="6715" y="10815"/>
                    <a:pt x="6888" y="11602"/>
                    <a:pt x="7025" y="12284"/>
                  </a:cubicBezTo>
                  <a:cubicBezTo>
                    <a:pt x="7298" y="13672"/>
                    <a:pt x="7496" y="14605"/>
                    <a:pt x="7700" y="14605"/>
                  </a:cubicBezTo>
                  <a:cubicBezTo>
                    <a:pt x="7704" y="14605"/>
                    <a:pt x="7708" y="14605"/>
                    <a:pt x="7712" y="14604"/>
                  </a:cubicBezTo>
                  <a:cubicBezTo>
                    <a:pt x="7804" y="14586"/>
                    <a:pt x="7841" y="13635"/>
                    <a:pt x="7712" y="12169"/>
                  </a:cubicBezTo>
                  <a:cubicBezTo>
                    <a:pt x="7646" y="11458"/>
                    <a:pt x="7633" y="10602"/>
                    <a:pt x="7398" y="9708"/>
                  </a:cubicBezTo>
                  <a:cubicBezTo>
                    <a:pt x="7201" y="8936"/>
                    <a:pt x="6873" y="8144"/>
                    <a:pt x="6505" y="7365"/>
                  </a:cubicBezTo>
                  <a:cubicBezTo>
                    <a:pt x="6150" y="6611"/>
                    <a:pt x="5610" y="5952"/>
                    <a:pt x="5148" y="5280"/>
                  </a:cubicBezTo>
                  <a:cubicBezTo>
                    <a:pt x="4665" y="4580"/>
                    <a:pt x="4168" y="3912"/>
                    <a:pt x="3657" y="3323"/>
                  </a:cubicBezTo>
                  <a:cubicBezTo>
                    <a:pt x="3062" y="2641"/>
                    <a:pt x="2482" y="2047"/>
                    <a:pt x="1969" y="1554"/>
                  </a:cubicBezTo>
                  <a:cubicBezTo>
                    <a:pt x="986" y="610"/>
                    <a:pt x="308" y="0"/>
                    <a:pt x="1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520" name="Google Shape;2520;p25"/>
            <p:cNvSpPr/>
            <p:nvPr/>
          </p:nvSpPr>
          <p:spPr>
            <a:xfrm>
              <a:off x="-2050170" y="2449170"/>
              <a:ext cx="332120" cy="161944"/>
            </a:xfrm>
            <a:custGeom>
              <a:avLst/>
              <a:gdLst/>
              <a:ahLst/>
              <a:cxnLst/>
              <a:rect l="l" t="t" r="r" b="b"/>
              <a:pathLst>
                <a:path w="3550" h="1731" extrusionOk="0">
                  <a:moveTo>
                    <a:pt x="2467" y="0"/>
                  </a:moveTo>
                  <a:cubicBezTo>
                    <a:pt x="2426" y="0"/>
                    <a:pt x="2385" y="4"/>
                    <a:pt x="2345" y="12"/>
                  </a:cubicBezTo>
                  <a:cubicBezTo>
                    <a:pt x="2165" y="46"/>
                    <a:pt x="1986" y="125"/>
                    <a:pt x="1800" y="186"/>
                  </a:cubicBezTo>
                  <a:cubicBezTo>
                    <a:pt x="1618" y="248"/>
                    <a:pt x="1489" y="434"/>
                    <a:pt x="1323" y="516"/>
                  </a:cubicBezTo>
                  <a:cubicBezTo>
                    <a:pt x="1148" y="602"/>
                    <a:pt x="968" y="673"/>
                    <a:pt x="820" y="775"/>
                  </a:cubicBezTo>
                  <a:cubicBezTo>
                    <a:pt x="662" y="879"/>
                    <a:pt x="514" y="999"/>
                    <a:pt x="379" y="1131"/>
                  </a:cubicBezTo>
                  <a:cubicBezTo>
                    <a:pt x="138" y="1375"/>
                    <a:pt x="0" y="1545"/>
                    <a:pt x="93" y="1660"/>
                  </a:cubicBezTo>
                  <a:cubicBezTo>
                    <a:pt x="133" y="1709"/>
                    <a:pt x="202" y="1730"/>
                    <a:pt x="291" y="1730"/>
                  </a:cubicBezTo>
                  <a:cubicBezTo>
                    <a:pt x="407" y="1730"/>
                    <a:pt x="559" y="1695"/>
                    <a:pt x="731" y="1639"/>
                  </a:cubicBezTo>
                  <a:cubicBezTo>
                    <a:pt x="880" y="1592"/>
                    <a:pt x="1057" y="1547"/>
                    <a:pt x="1233" y="1481"/>
                  </a:cubicBezTo>
                  <a:cubicBezTo>
                    <a:pt x="1381" y="1423"/>
                    <a:pt x="1520" y="1322"/>
                    <a:pt x="1682" y="1256"/>
                  </a:cubicBezTo>
                  <a:cubicBezTo>
                    <a:pt x="1837" y="1195"/>
                    <a:pt x="1986" y="1116"/>
                    <a:pt x="2142" y="1055"/>
                  </a:cubicBezTo>
                  <a:cubicBezTo>
                    <a:pt x="2304" y="992"/>
                    <a:pt x="2489" y="1010"/>
                    <a:pt x="2634" y="948"/>
                  </a:cubicBezTo>
                  <a:cubicBezTo>
                    <a:pt x="2804" y="875"/>
                    <a:pt x="2961" y="807"/>
                    <a:pt x="3096" y="733"/>
                  </a:cubicBezTo>
                  <a:cubicBezTo>
                    <a:pt x="3373" y="582"/>
                    <a:pt x="3550" y="372"/>
                    <a:pt x="3517" y="170"/>
                  </a:cubicBezTo>
                  <a:cubicBezTo>
                    <a:pt x="3502" y="81"/>
                    <a:pt x="3319" y="53"/>
                    <a:pt x="3029" y="53"/>
                  </a:cubicBezTo>
                  <a:cubicBezTo>
                    <a:pt x="3000" y="53"/>
                    <a:pt x="2971" y="54"/>
                    <a:pt x="2941" y="54"/>
                  </a:cubicBezTo>
                  <a:cubicBezTo>
                    <a:pt x="2937" y="54"/>
                    <a:pt x="2933" y="54"/>
                    <a:pt x="2929" y="54"/>
                  </a:cubicBezTo>
                  <a:cubicBezTo>
                    <a:pt x="2798" y="54"/>
                    <a:pt x="2633" y="0"/>
                    <a:pt x="24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521" name="Google Shape;2521;p25"/>
            <p:cNvSpPr/>
            <p:nvPr/>
          </p:nvSpPr>
          <p:spPr>
            <a:xfrm>
              <a:off x="-3202409" y="1441569"/>
              <a:ext cx="1418855" cy="1185342"/>
            </a:xfrm>
            <a:custGeom>
              <a:avLst/>
              <a:gdLst/>
              <a:ahLst/>
              <a:cxnLst/>
              <a:rect l="l" t="t" r="r" b="b"/>
              <a:pathLst>
                <a:path w="15166" h="12670" extrusionOk="0">
                  <a:moveTo>
                    <a:pt x="291" y="0"/>
                  </a:moveTo>
                  <a:cubicBezTo>
                    <a:pt x="121" y="0"/>
                    <a:pt x="28" y="19"/>
                    <a:pt x="24" y="53"/>
                  </a:cubicBezTo>
                  <a:cubicBezTo>
                    <a:pt x="1" y="214"/>
                    <a:pt x="1225" y="466"/>
                    <a:pt x="3006" y="1101"/>
                  </a:cubicBezTo>
                  <a:cubicBezTo>
                    <a:pt x="3867" y="1424"/>
                    <a:pt x="4856" y="1832"/>
                    <a:pt x="5876" y="2369"/>
                  </a:cubicBezTo>
                  <a:cubicBezTo>
                    <a:pt x="6756" y="2825"/>
                    <a:pt x="7700" y="3312"/>
                    <a:pt x="8580" y="3935"/>
                  </a:cubicBezTo>
                  <a:cubicBezTo>
                    <a:pt x="9432" y="4523"/>
                    <a:pt x="10274" y="5163"/>
                    <a:pt x="11034" y="5869"/>
                  </a:cubicBezTo>
                  <a:cubicBezTo>
                    <a:pt x="11440" y="6224"/>
                    <a:pt x="11790" y="6629"/>
                    <a:pt x="12145" y="7010"/>
                  </a:cubicBezTo>
                  <a:cubicBezTo>
                    <a:pt x="12476" y="7416"/>
                    <a:pt x="12818" y="7794"/>
                    <a:pt x="13123" y="8184"/>
                  </a:cubicBezTo>
                  <a:cubicBezTo>
                    <a:pt x="13497" y="8619"/>
                    <a:pt x="13820" y="9066"/>
                    <a:pt x="14135" y="9483"/>
                  </a:cubicBezTo>
                  <a:cubicBezTo>
                    <a:pt x="14304" y="9694"/>
                    <a:pt x="14373" y="9863"/>
                    <a:pt x="14365" y="9875"/>
                  </a:cubicBezTo>
                  <a:cubicBezTo>
                    <a:pt x="14394" y="9886"/>
                    <a:pt x="14286" y="10040"/>
                    <a:pt x="14103" y="10205"/>
                  </a:cubicBezTo>
                  <a:cubicBezTo>
                    <a:pt x="12729" y="11564"/>
                    <a:pt x="11931" y="12538"/>
                    <a:pt x="12090" y="12666"/>
                  </a:cubicBezTo>
                  <a:cubicBezTo>
                    <a:pt x="12093" y="12668"/>
                    <a:pt x="12097" y="12669"/>
                    <a:pt x="12103" y="12669"/>
                  </a:cubicBezTo>
                  <a:cubicBezTo>
                    <a:pt x="12243" y="12669"/>
                    <a:pt x="13183" y="11886"/>
                    <a:pt x="14589" y="10704"/>
                  </a:cubicBezTo>
                  <a:cubicBezTo>
                    <a:pt x="14675" y="10631"/>
                    <a:pt x="14778" y="10553"/>
                    <a:pt x="14883" y="10437"/>
                  </a:cubicBezTo>
                  <a:cubicBezTo>
                    <a:pt x="14987" y="10328"/>
                    <a:pt x="15104" y="10151"/>
                    <a:pt x="15128" y="9938"/>
                  </a:cubicBezTo>
                  <a:cubicBezTo>
                    <a:pt x="15165" y="9498"/>
                    <a:pt x="14947" y="9212"/>
                    <a:pt x="14826" y="8989"/>
                  </a:cubicBezTo>
                  <a:cubicBezTo>
                    <a:pt x="14548" y="8521"/>
                    <a:pt x="14249" y="8023"/>
                    <a:pt x="13874" y="7554"/>
                  </a:cubicBezTo>
                  <a:cubicBezTo>
                    <a:pt x="13242" y="6733"/>
                    <a:pt x="12480" y="5931"/>
                    <a:pt x="11653" y="5171"/>
                  </a:cubicBezTo>
                  <a:cubicBezTo>
                    <a:pt x="10865" y="4427"/>
                    <a:pt x="9923" y="3844"/>
                    <a:pt x="9031" y="3248"/>
                  </a:cubicBezTo>
                  <a:cubicBezTo>
                    <a:pt x="8141" y="2633"/>
                    <a:pt x="7202" y="2091"/>
                    <a:pt x="6225" y="1629"/>
                  </a:cubicBezTo>
                  <a:cubicBezTo>
                    <a:pt x="5146" y="1112"/>
                    <a:pt x="4093" y="767"/>
                    <a:pt x="3186" y="510"/>
                  </a:cubicBezTo>
                  <a:cubicBezTo>
                    <a:pt x="1806" y="143"/>
                    <a:pt x="758" y="0"/>
                    <a:pt x="2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522" name="Google Shape;2522;p25"/>
            <p:cNvSpPr/>
            <p:nvPr/>
          </p:nvSpPr>
          <p:spPr>
            <a:xfrm>
              <a:off x="-3891450" y="1465800"/>
              <a:ext cx="668263" cy="592297"/>
            </a:xfrm>
            <a:custGeom>
              <a:avLst/>
              <a:gdLst/>
              <a:ahLst/>
              <a:cxnLst/>
              <a:rect l="l" t="t" r="r" b="b"/>
              <a:pathLst>
                <a:path w="7143" h="6331" extrusionOk="0">
                  <a:moveTo>
                    <a:pt x="6963" y="0"/>
                  </a:moveTo>
                  <a:cubicBezTo>
                    <a:pt x="6842" y="0"/>
                    <a:pt x="6453" y="316"/>
                    <a:pt x="5885" y="777"/>
                  </a:cubicBezTo>
                  <a:cubicBezTo>
                    <a:pt x="5581" y="1023"/>
                    <a:pt x="5159" y="1236"/>
                    <a:pt x="4787" y="1555"/>
                  </a:cubicBezTo>
                  <a:cubicBezTo>
                    <a:pt x="4465" y="1832"/>
                    <a:pt x="4146" y="2149"/>
                    <a:pt x="3803" y="2455"/>
                  </a:cubicBezTo>
                  <a:cubicBezTo>
                    <a:pt x="3471" y="2748"/>
                    <a:pt x="3219" y="3139"/>
                    <a:pt x="2892" y="3436"/>
                  </a:cubicBezTo>
                  <a:cubicBezTo>
                    <a:pt x="2551" y="3744"/>
                    <a:pt x="2202" y="4030"/>
                    <a:pt x="1894" y="4321"/>
                  </a:cubicBezTo>
                  <a:cubicBezTo>
                    <a:pt x="1536" y="4656"/>
                    <a:pt x="1207" y="4971"/>
                    <a:pt x="935" y="5249"/>
                  </a:cubicBezTo>
                  <a:cubicBezTo>
                    <a:pt x="370" y="5823"/>
                    <a:pt x="1" y="6194"/>
                    <a:pt x="95" y="6304"/>
                  </a:cubicBezTo>
                  <a:cubicBezTo>
                    <a:pt x="110" y="6322"/>
                    <a:pt x="136" y="6331"/>
                    <a:pt x="170" y="6331"/>
                  </a:cubicBezTo>
                  <a:cubicBezTo>
                    <a:pt x="350" y="6331"/>
                    <a:pt x="779" y="6099"/>
                    <a:pt x="1340" y="5715"/>
                  </a:cubicBezTo>
                  <a:cubicBezTo>
                    <a:pt x="1665" y="5494"/>
                    <a:pt x="2048" y="5238"/>
                    <a:pt x="2438" y="4931"/>
                  </a:cubicBezTo>
                  <a:cubicBezTo>
                    <a:pt x="2775" y="4668"/>
                    <a:pt x="3097" y="4345"/>
                    <a:pt x="3448" y="4044"/>
                  </a:cubicBezTo>
                  <a:cubicBezTo>
                    <a:pt x="3786" y="3755"/>
                    <a:pt x="4113" y="3440"/>
                    <a:pt x="4439" y="3136"/>
                  </a:cubicBezTo>
                  <a:cubicBezTo>
                    <a:pt x="4779" y="2821"/>
                    <a:pt x="5166" y="2569"/>
                    <a:pt x="5464" y="2264"/>
                  </a:cubicBezTo>
                  <a:cubicBezTo>
                    <a:pt x="5812" y="1911"/>
                    <a:pt x="6123" y="1574"/>
                    <a:pt x="6375" y="1272"/>
                  </a:cubicBezTo>
                  <a:cubicBezTo>
                    <a:pt x="6901" y="644"/>
                    <a:pt x="7142" y="143"/>
                    <a:pt x="6991" y="9"/>
                  </a:cubicBezTo>
                  <a:cubicBezTo>
                    <a:pt x="6984" y="3"/>
                    <a:pt x="6975" y="0"/>
                    <a:pt x="69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523" name="Google Shape;2523;p25"/>
            <p:cNvSpPr/>
            <p:nvPr/>
          </p:nvSpPr>
          <p:spPr>
            <a:xfrm>
              <a:off x="-3836813" y="1503129"/>
              <a:ext cx="423804" cy="532702"/>
            </a:xfrm>
            <a:custGeom>
              <a:avLst/>
              <a:gdLst/>
              <a:ahLst/>
              <a:cxnLst/>
              <a:rect l="l" t="t" r="r" b="b"/>
              <a:pathLst>
                <a:path w="4530" h="5694" extrusionOk="0">
                  <a:moveTo>
                    <a:pt x="4347" y="1"/>
                  </a:moveTo>
                  <a:cubicBezTo>
                    <a:pt x="4189" y="1"/>
                    <a:pt x="3868" y="195"/>
                    <a:pt x="3471" y="528"/>
                  </a:cubicBezTo>
                  <a:cubicBezTo>
                    <a:pt x="3239" y="723"/>
                    <a:pt x="2962" y="949"/>
                    <a:pt x="2699" y="1223"/>
                  </a:cubicBezTo>
                  <a:cubicBezTo>
                    <a:pt x="2469" y="1459"/>
                    <a:pt x="2271" y="1749"/>
                    <a:pt x="2042" y="2022"/>
                  </a:cubicBezTo>
                  <a:cubicBezTo>
                    <a:pt x="1824" y="2285"/>
                    <a:pt x="1624" y="2571"/>
                    <a:pt x="1425" y="2849"/>
                  </a:cubicBezTo>
                  <a:cubicBezTo>
                    <a:pt x="1218" y="3138"/>
                    <a:pt x="952" y="3379"/>
                    <a:pt x="783" y="3663"/>
                  </a:cubicBezTo>
                  <a:cubicBezTo>
                    <a:pt x="601" y="3957"/>
                    <a:pt x="438" y="4263"/>
                    <a:pt x="295" y="4579"/>
                  </a:cubicBezTo>
                  <a:cubicBezTo>
                    <a:pt x="37" y="5155"/>
                    <a:pt x="0" y="5597"/>
                    <a:pt x="179" y="5688"/>
                  </a:cubicBezTo>
                  <a:cubicBezTo>
                    <a:pt x="185" y="5692"/>
                    <a:pt x="192" y="5693"/>
                    <a:pt x="199" y="5693"/>
                  </a:cubicBezTo>
                  <a:cubicBezTo>
                    <a:pt x="303" y="5693"/>
                    <a:pt x="535" y="5386"/>
                    <a:pt x="888" y="4941"/>
                  </a:cubicBezTo>
                  <a:cubicBezTo>
                    <a:pt x="1072" y="4710"/>
                    <a:pt x="1373" y="4497"/>
                    <a:pt x="1598" y="4205"/>
                  </a:cubicBezTo>
                  <a:lnTo>
                    <a:pt x="2183" y="3392"/>
                  </a:lnTo>
                  <a:cubicBezTo>
                    <a:pt x="2384" y="3130"/>
                    <a:pt x="2492" y="2786"/>
                    <a:pt x="2697" y="2523"/>
                  </a:cubicBezTo>
                  <a:lnTo>
                    <a:pt x="3330" y="1742"/>
                  </a:lnTo>
                  <a:cubicBezTo>
                    <a:pt x="3554" y="1448"/>
                    <a:pt x="3764" y="1176"/>
                    <a:pt x="3934" y="935"/>
                  </a:cubicBezTo>
                  <a:cubicBezTo>
                    <a:pt x="4287" y="442"/>
                    <a:pt x="4530" y="127"/>
                    <a:pt x="4422" y="26"/>
                  </a:cubicBezTo>
                  <a:cubicBezTo>
                    <a:pt x="4405" y="9"/>
                    <a:pt x="4379" y="1"/>
                    <a:pt x="43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524" name="Google Shape;2524;p25"/>
            <p:cNvSpPr/>
            <p:nvPr/>
          </p:nvSpPr>
          <p:spPr>
            <a:xfrm>
              <a:off x="-4819060" y="1317513"/>
              <a:ext cx="1406599" cy="937702"/>
            </a:xfrm>
            <a:custGeom>
              <a:avLst/>
              <a:gdLst/>
              <a:ahLst/>
              <a:cxnLst/>
              <a:rect l="l" t="t" r="r" b="b"/>
              <a:pathLst>
                <a:path w="15035" h="10023" extrusionOk="0">
                  <a:moveTo>
                    <a:pt x="12719" y="1"/>
                  </a:moveTo>
                  <a:cubicBezTo>
                    <a:pt x="12604" y="1"/>
                    <a:pt x="12486" y="4"/>
                    <a:pt x="12364" y="12"/>
                  </a:cubicBezTo>
                  <a:cubicBezTo>
                    <a:pt x="11549" y="49"/>
                    <a:pt x="10580" y="186"/>
                    <a:pt x="9628" y="586"/>
                  </a:cubicBezTo>
                  <a:cubicBezTo>
                    <a:pt x="8813" y="939"/>
                    <a:pt x="8004" y="1423"/>
                    <a:pt x="7228" y="1962"/>
                  </a:cubicBezTo>
                  <a:cubicBezTo>
                    <a:pt x="6478" y="2473"/>
                    <a:pt x="5825" y="3132"/>
                    <a:pt x="5144" y="3719"/>
                  </a:cubicBezTo>
                  <a:cubicBezTo>
                    <a:pt x="4434" y="4330"/>
                    <a:pt x="3756" y="4952"/>
                    <a:pt x="3170" y="5585"/>
                  </a:cubicBezTo>
                  <a:cubicBezTo>
                    <a:pt x="2554" y="6249"/>
                    <a:pt x="1979" y="6950"/>
                    <a:pt x="1447" y="7683"/>
                  </a:cubicBezTo>
                  <a:cubicBezTo>
                    <a:pt x="500" y="9010"/>
                    <a:pt x="1" y="9945"/>
                    <a:pt x="118" y="10017"/>
                  </a:cubicBezTo>
                  <a:cubicBezTo>
                    <a:pt x="124" y="10020"/>
                    <a:pt x="131" y="10022"/>
                    <a:pt x="138" y="10022"/>
                  </a:cubicBezTo>
                  <a:cubicBezTo>
                    <a:pt x="305" y="10022"/>
                    <a:pt x="934" y="9210"/>
                    <a:pt x="1936" y="8062"/>
                  </a:cubicBezTo>
                  <a:cubicBezTo>
                    <a:pt x="2449" y="7479"/>
                    <a:pt x="3075" y="6829"/>
                    <a:pt x="3766" y="6146"/>
                  </a:cubicBezTo>
                  <a:cubicBezTo>
                    <a:pt x="4363" y="5557"/>
                    <a:pt x="4990" y="4922"/>
                    <a:pt x="5688" y="4338"/>
                  </a:cubicBezTo>
                  <a:cubicBezTo>
                    <a:pt x="6360" y="3777"/>
                    <a:pt x="7056" y="3220"/>
                    <a:pt x="7772" y="2720"/>
                  </a:cubicBezTo>
                  <a:cubicBezTo>
                    <a:pt x="8512" y="2194"/>
                    <a:pt x="9313" y="1827"/>
                    <a:pt x="10045" y="1473"/>
                  </a:cubicBezTo>
                  <a:cubicBezTo>
                    <a:pt x="10899" y="1074"/>
                    <a:pt x="11728" y="805"/>
                    <a:pt x="12451" y="703"/>
                  </a:cubicBezTo>
                  <a:cubicBezTo>
                    <a:pt x="12826" y="642"/>
                    <a:pt x="13169" y="621"/>
                    <a:pt x="13474" y="621"/>
                  </a:cubicBezTo>
                  <a:cubicBezTo>
                    <a:pt x="14109" y="621"/>
                    <a:pt x="14580" y="711"/>
                    <a:pt x="14828" y="711"/>
                  </a:cubicBezTo>
                  <a:cubicBezTo>
                    <a:pt x="14939" y="711"/>
                    <a:pt x="15006" y="692"/>
                    <a:pt x="15022" y="640"/>
                  </a:cubicBezTo>
                  <a:cubicBezTo>
                    <a:pt x="15034" y="603"/>
                    <a:pt x="14811" y="429"/>
                    <a:pt x="14353" y="267"/>
                  </a:cubicBezTo>
                  <a:cubicBezTo>
                    <a:pt x="13966" y="123"/>
                    <a:pt x="13400" y="1"/>
                    <a:pt x="127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525" name="Google Shape;2525;p25"/>
            <p:cNvSpPr/>
            <p:nvPr/>
          </p:nvSpPr>
          <p:spPr>
            <a:xfrm>
              <a:off x="-6052225" y="2299199"/>
              <a:ext cx="4940265" cy="1322306"/>
            </a:xfrm>
            <a:custGeom>
              <a:avLst/>
              <a:gdLst/>
              <a:ahLst/>
              <a:cxnLst/>
              <a:rect l="l" t="t" r="r" b="b"/>
              <a:pathLst>
                <a:path w="52806" h="14134" extrusionOk="0">
                  <a:moveTo>
                    <a:pt x="16745" y="0"/>
                  </a:moveTo>
                  <a:cubicBezTo>
                    <a:pt x="15672" y="0"/>
                    <a:pt x="14599" y="38"/>
                    <a:pt x="13528" y="113"/>
                  </a:cubicBezTo>
                  <a:cubicBezTo>
                    <a:pt x="12572" y="210"/>
                    <a:pt x="11678" y="274"/>
                    <a:pt x="10852" y="422"/>
                  </a:cubicBezTo>
                  <a:lnTo>
                    <a:pt x="9655" y="609"/>
                  </a:lnTo>
                  <a:lnTo>
                    <a:pt x="8555" y="847"/>
                  </a:lnTo>
                  <a:cubicBezTo>
                    <a:pt x="8204" y="927"/>
                    <a:pt x="7863" y="991"/>
                    <a:pt x="7540" y="1075"/>
                  </a:cubicBezTo>
                  <a:lnTo>
                    <a:pt x="6614" y="1340"/>
                  </a:lnTo>
                  <a:lnTo>
                    <a:pt x="5764" y="1584"/>
                  </a:lnTo>
                  <a:cubicBezTo>
                    <a:pt x="5493" y="1664"/>
                    <a:pt x="5242" y="1768"/>
                    <a:pt x="4998" y="1852"/>
                  </a:cubicBezTo>
                  <a:lnTo>
                    <a:pt x="3670" y="2339"/>
                  </a:lnTo>
                  <a:lnTo>
                    <a:pt x="2615" y="2816"/>
                  </a:lnTo>
                  <a:lnTo>
                    <a:pt x="1777" y="3203"/>
                  </a:lnTo>
                  <a:lnTo>
                    <a:pt x="1152" y="3560"/>
                  </a:lnTo>
                  <a:cubicBezTo>
                    <a:pt x="793" y="3770"/>
                    <a:pt x="543" y="3927"/>
                    <a:pt x="371" y="4047"/>
                  </a:cubicBezTo>
                  <a:cubicBezTo>
                    <a:pt x="28" y="4288"/>
                    <a:pt x="1" y="4385"/>
                    <a:pt x="50" y="4468"/>
                  </a:cubicBezTo>
                  <a:cubicBezTo>
                    <a:pt x="54" y="4476"/>
                    <a:pt x="64" y="4480"/>
                    <a:pt x="80" y="4480"/>
                  </a:cubicBezTo>
                  <a:cubicBezTo>
                    <a:pt x="342" y="4480"/>
                    <a:pt x="2168" y="3435"/>
                    <a:pt x="5235" y="2423"/>
                  </a:cubicBezTo>
                  <a:cubicBezTo>
                    <a:pt x="8141" y="1429"/>
                    <a:pt x="12236" y="696"/>
                    <a:pt x="16785" y="696"/>
                  </a:cubicBezTo>
                  <a:cubicBezTo>
                    <a:pt x="17301" y="696"/>
                    <a:pt x="17824" y="705"/>
                    <a:pt x="18351" y="725"/>
                  </a:cubicBezTo>
                  <a:cubicBezTo>
                    <a:pt x="21374" y="835"/>
                    <a:pt x="24553" y="1231"/>
                    <a:pt x="27685" y="1881"/>
                  </a:cubicBezTo>
                  <a:cubicBezTo>
                    <a:pt x="30820" y="2523"/>
                    <a:pt x="33897" y="3455"/>
                    <a:pt x="36744" y="4524"/>
                  </a:cubicBezTo>
                  <a:cubicBezTo>
                    <a:pt x="41615" y="6360"/>
                    <a:pt x="45784" y="8609"/>
                    <a:pt x="48583" y="10542"/>
                  </a:cubicBezTo>
                  <a:cubicBezTo>
                    <a:pt x="49985" y="11506"/>
                    <a:pt x="51042" y="12392"/>
                    <a:pt x="51723" y="13054"/>
                  </a:cubicBezTo>
                  <a:cubicBezTo>
                    <a:pt x="51891" y="13222"/>
                    <a:pt x="52040" y="13372"/>
                    <a:pt x="52169" y="13501"/>
                  </a:cubicBezTo>
                  <a:cubicBezTo>
                    <a:pt x="52293" y="13635"/>
                    <a:pt x="52389" y="13757"/>
                    <a:pt x="52472" y="13851"/>
                  </a:cubicBezTo>
                  <a:cubicBezTo>
                    <a:pt x="52631" y="14036"/>
                    <a:pt x="52719" y="14134"/>
                    <a:pt x="52731" y="14134"/>
                  </a:cubicBezTo>
                  <a:cubicBezTo>
                    <a:pt x="52732" y="14134"/>
                    <a:pt x="52732" y="14134"/>
                    <a:pt x="52732" y="14134"/>
                  </a:cubicBezTo>
                  <a:cubicBezTo>
                    <a:pt x="52806" y="14082"/>
                    <a:pt x="52660" y="13838"/>
                    <a:pt x="52393" y="13481"/>
                  </a:cubicBezTo>
                  <a:cubicBezTo>
                    <a:pt x="52109" y="13143"/>
                    <a:pt x="51692" y="12705"/>
                    <a:pt x="51218" y="12287"/>
                  </a:cubicBezTo>
                  <a:lnTo>
                    <a:pt x="51218" y="12287"/>
                  </a:lnTo>
                  <a:cubicBezTo>
                    <a:pt x="52082" y="13003"/>
                    <a:pt x="52660" y="13670"/>
                    <a:pt x="52753" y="13670"/>
                  </a:cubicBezTo>
                  <a:cubicBezTo>
                    <a:pt x="52756" y="13670"/>
                    <a:pt x="52759" y="13669"/>
                    <a:pt x="52761" y="13667"/>
                  </a:cubicBezTo>
                  <a:cubicBezTo>
                    <a:pt x="52763" y="13665"/>
                    <a:pt x="52738" y="13628"/>
                    <a:pt x="52683" y="13558"/>
                  </a:cubicBezTo>
                  <a:cubicBezTo>
                    <a:pt x="52630" y="13489"/>
                    <a:pt x="52554" y="13385"/>
                    <a:pt x="52445" y="13264"/>
                  </a:cubicBezTo>
                  <a:cubicBezTo>
                    <a:pt x="52216" y="13036"/>
                    <a:pt x="51907" y="12678"/>
                    <a:pt x="51474" y="12311"/>
                  </a:cubicBezTo>
                  <a:cubicBezTo>
                    <a:pt x="50632" y="11548"/>
                    <a:pt x="49398" y="10615"/>
                    <a:pt x="48006" y="9723"/>
                  </a:cubicBezTo>
                  <a:cubicBezTo>
                    <a:pt x="46615" y="8830"/>
                    <a:pt x="45069" y="7972"/>
                    <a:pt x="43657" y="7249"/>
                  </a:cubicBezTo>
                  <a:cubicBezTo>
                    <a:pt x="42949" y="6891"/>
                    <a:pt x="42279" y="6558"/>
                    <a:pt x="41672" y="6281"/>
                  </a:cubicBezTo>
                  <a:cubicBezTo>
                    <a:pt x="41071" y="5990"/>
                    <a:pt x="40536" y="5755"/>
                    <a:pt x="40108" y="5567"/>
                  </a:cubicBezTo>
                  <a:cubicBezTo>
                    <a:pt x="36185" y="3809"/>
                    <a:pt x="32521" y="2568"/>
                    <a:pt x="29172" y="1699"/>
                  </a:cubicBezTo>
                  <a:cubicBezTo>
                    <a:pt x="25823" y="828"/>
                    <a:pt x="22786" y="324"/>
                    <a:pt x="20076" y="121"/>
                  </a:cubicBezTo>
                  <a:cubicBezTo>
                    <a:pt x="18967" y="40"/>
                    <a:pt x="17856" y="0"/>
                    <a:pt x="1674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526" name="Google Shape;2526;p25"/>
            <p:cNvSpPr/>
            <p:nvPr/>
          </p:nvSpPr>
          <p:spPr>
            <a:xfrm>
              <a:off x="-4804278" y="2516811"/>
              <a:ext cx="396486" cy="588555"/>
            </a:xfrm>
            <a:custGeom>
              <a:avLst/>
              <a:gdLst/>
              <a:ahLst/>
              <a:cxnLst/>
              <a:rect l="l" t="t" r="r" b="b"/>
              <a:pathLst>
                <a:path w="4238" h="6291" extrusionOk="0">
                  <a:moveTo>
                    <a:pt x="141" y="0"/>
                  </a:moveTo>
                  <a:cubicBezTo>
                    <a:pt x="139" y="0"/>
                    <a:pt x="138" y="0"/>
                    <a:pt x="136" y="0"/>
                  </a:cubicBezTo>
                  <a:cubicBezTo>
                    <a:pt x="46" y="11"/>
                    <a:pt x="1" y="457"/>
                    <a:pt x="149" y="1121"/>
                  </a:cubicBezTo>
                  <a:cubicBezTo>
                    <a:pt x="222" y="1443"/>
                    <a:pt x="324" y="1817"/>
                    <a:pt x="490" y="2200"/>
                  </a:cubicBezTo>
                  <a:cubicBezTo>
                    <a:pt x="633" y="2530"/>
                    <a:pt x="836" y="2855"/>
                    <a:pt x="1040" y="3186"/>
                  </a:cubicBezTo>
                  <a:cubicBezTo>
                    <a:pt x="1236" y="3505"/>
                    <a:pt x="1465" y="3808"/>
                    <a:pt x="1695" y="4097"/>
                  </a:cubicBezTo>
                  <a:cubicBezTo>
                    <a:pt x="1935" y="4398"/>
                    <a:pt x="2142" y="4718"/>
                    <a:pt x="2389" y="4973"/>
                  </a:cubicBezTo>
                  <a:cubicBezTo>
                    <a:pt x="2674" y="5267"/>
                    <a:pt x="2952" y="5525"/>
                    <a:pt x="3199" y="5732"/>
                  </a:cubicBezTo>
                  <a:cubicBezTo>
                    <a:pt x="3624" y="6090"/>
                    <a:pt x="3968" y="6291"/>
                    <a:pt x="4123" y="6291"/>
                  </a:cubicBezTo>
                  <a:cubicBezTo>
                    <a:pt x="4155" y="6291"/>
                    <a:pt x="4179" y="6282"/>
                    <a:pt x="4194" y="6264"/>
                  </a:cubicBezTo>
                  <a:cubicBezTo>
                    <a:pt x="4237" y="6209"/>
                    <a:pt x="3950" y="5892"/>
                    <a:pt x="3520" y="5400"/>
                  </a:cubicBezTo>
                  <a:cubicBezTo>
                    <a:pt x="3313" y="5160"/>
                    <a:pt x="3122" y="4831"/>
                    <a:pt x="2867" y="4529"/>
                  </a:cubicBezTo>
                  <a:cubicBezTo>
                    <a:pt x="2647" y="4268"/>
                    <a:pt x="2404" y="4000"/>
                    <a:pt x="2180" y="3707"/>
                  </a:cubicBezTo>
                  <a:cubicBezTo>
                    <a:pt x="1966" y="3427"/>
                    <a:pt x="1691" y="3182"/>
                    <a:pt x="1499" y="2885"/>
                  </a:cubicBezTo>
                  <a:cubicBezTo>
                    <a:pt x="1300" y="2575"/>
                    <a:pt x="1134" y="2256"/>
                    <a:pt x="980" y="1958"/>
                  </a:cubicBezTo>
                  <a:cubicBezTo>
                    <a:pt x="817" y="1644"/>
                    <a:pt x="672" y="1323"/>
                    <a:pt x="542" y="994"/>
                  </a:cubicBezTo>
                  <a:cubicBezTo>
                    <a:pt x="310" y="412"/>
                    <a:pt x="240" y="0"/>
                    <a:pt x="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527" name="Google Shape;2527;p25"/>
            <p:cNvSpPr/>
            <p:nvPr/>
          </p:nvSpPr>
          <p:spPr>
            <a:xfrm>
              <a:off x="-4295145" y="2469097"/>
              <a:ext cx="65582" cy="102162"/>
            </a:xfrm>
            <a:custGeom>
              <a:avLst/>
              <a:gdLst/>
              <a:ahLst/>
              <a:cxnLst/>
              <a:rect l="l" t="t" r="r" b="b"/>
              <a:pathLst>
                <a:path w="701" h="1092" extrusionOk="0">
                  <a:moveTo>
                    <a:pt x="257" y="1"/>
                  </a:moveTo>
                  <a:cubicBezTo>
                    <a:pt x="236" y="1"/>
                    <a:pt x="214" y="7"/>
                    <a:pt x="190" y="20"/>
                  </a:cubicBezTo>
                  <a:cubicBezTo>
                    <a:pt x="104" y="66"/>
                    <a:pt x="58" y="157"/>
                    <a:pt x="34" y="260"/>
                  </a:cubicBezTo>
                  <a:cubicBezTo>
                    <a:pt x="24" y="310"/>
                    <a:pt x="4" y="369"/>
                    <a:pt x="2" y="422"/>
                  </a:cubicBezTo>
                  <a:cubicBezTo>
                    <a:pt x="0" y="468"/>
                    <a:pt x="30" y="508"/>
                    <a:pt x="34" y="554"/>
                  </a:cubicBezTo>
                  <a:cubicBezTo>
                    <a:pt x="39" y="600"/>
                    <a:pt x="56" y="639"/>
                    <a:pt x="67" y="685"/>
                  </a:cubicBezTo>
                  <a:cubicBezTo>
                    <a:pt x="77" y="731"/>
                    <a:pt x="32" y="783"/>
                    <a:pt x="48" y="823"/>
                  </a:cubicBezTo>
                  <a:cubicBezTo>
                    <a:pt x="66" y="869"/>
                    <a:pt x="90" y="913"/>
                    <a:pt x="120" y="951"/>
                  </a:cubicBezTo>
                  <a:cubicBezTo>
                    <a:pt x="184" y="1028"/>
                    <a:pt x="307" y="1088"/>
                    <a:pt x="442" y="1091"/>
                  </a:cubicBezTo>
                  <a:cubicBezTo>
                    <a:pt x="443" y="1091"/>
                    <a:pt x="443" y="1091"/>
                    <a:pt x="444" y="1091"/>
                  </a:cubicBezTo>
                  <a:cubicBezTo>
                    <a:pt x="510" y="1091"/>
                    <a:pt x="545" y="1027"/>
                    <a:pt x="584" y="925"/>
                  </a:cubicBezTo>
                  <a:cubicBezTo>
                    <a:pt x="602" y="876"/>
                    <a:pt x="690" y="808"/>
                    <a:pt x="696" y="739"/>
                  </a:cubicBezTo>
                  <a:cubicBezTo>
                    <a:pt x="701" y="682"/>
                    <a:pt x="682" y="622"/>
                    <a:pt x="676" y="562"/>
                  </a:cubicBezTo>
                  <a:cubicBezTo>
                    <a:pt x="670" y="501"/>
                    <a:pt x="578" y="461"/>
                    <a:pt x="563" y="407"/>
                  </a:cubicBezTo>
                  <a:cubicBezTo>
                    <a:pt x="547" y="350"/>
                    <a:pt x="542" y="290"/>
                    <a:pt x="516" y="239"/>
                  </a:cubicBezTo>
                  <a:cubicBezTo>
                    <a:pt x="488" y="186"/>
                    <a:pt x="453" y="137"/>
                    <a:pt x="412" y="95"/>
                  </a:cubicBezTo>
                  <a:cubicBezTo>
                    <a:pt x="354" y="39"/>
                    <a:pt x="309" y="1"/>
                    <a:pt x="2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528" name="Google Shape;2528;p25"/>
            <p:cNvSpPr/>
            <p:nvPr/>
          </p:nvSpPr>
          <p:spPr>
            <a:xfrm>
              <a:off x="-3281276" y="2717676"/>
              <a:ext cx="138836" cy="142391"/>
            </a:xfrm>
            <a:custGeom>
              <a:avLst/>
              <a:gdLst/>
              <a:ahLst/>
              <a:cxnLst/>
              <a:rect l="l" t="t" r="r" b="b"/>
              <a:pathLst>
                <a:path w="1484" h="1522" extrusionOk="0">
                  <a:moveTo>
                    <a:pt x="141" y="1"/>
                  </a:moveTo>
                  <a:cubicBezTo>
                    <a:pt x="114" y="1"/>
                    <a:pt x="91" y="10"/>
                    <a:pt x="70" y="30"/>
                  </a:cubicBezTo>
                  <a:cubicBezTo>
                    <a:pt x="0" y="97"/>
                    <a:pt x="16" y="235"/>
                    <a:pt x="89" y="400"/>
                  </a:cubicBezTo>
                  <a:cubicBezTo>
                    <a:pt x="124" y="480"/>
                    <a:pt x="162" y="577"/>
                    <a:pt x="221" y="666"/>
                  </a:cubicBezTo>
                  <a:cubicBezTo>
                    <a:pt x="270" y="742"/>
                    <a:pt x="349" y="798"/>
                    <a:pt x="410" y="874"/>
                  </a:cubicBezTo>
                  <a:cubicBezTo>
                    <a:pt x="469" y="946"/>
                    <a:pt x="541" y="1009"/>
                    <a:pt x="607" y="1076"/>
                  </a:cubicBezTo>
                  <a:cubicBezTo>
                    <a:pt x="675" y="1144"/>
                    <a:pt x="703" y="1249"/>
                    <a:pt x="774" y="1306"/>
                  </a:cubicBezTo>
                  <a:cubicBezTo>
                    <a:pt x="848" y="1368"/>
                    <a:pt x="928" y="1421"/>
                    <a:pt x="1014" y="1466"/>
                  </a:cubicBezTo>
                  <a:cubicBezTo>
                    <a:pt x="1088" y="1503"/>
                    <a:pt x="1163" y="1522"/>
                    <a:pt x="1231" y="1522"/>
                  </a:cubicBezTo>
                  <a:cubicBezTo>
                    <a:pt x="1312" y="1522"/>
                    <a:pt x="1385" y="1496"/>
                    <a:pt x="1437" y="1444"/>
                  </a:cubicBezTo>
                  <a:cubicBezTo>
                    <a:pt x="1483" y="1395"/>
                    <a:pt x="1431" y="1294"/>
                    <a:pt x="1345" y="1141"/>
                  </a:cubicBezTo>
                  <a:cubicBezTo>
                    <a:pt x="1305" y="1068"/>
                    <a:pt x="1305" y="935"/>
                    <a:pt x="1242" y="850"/>
                  </a:cubicBezTo>
                  <a:cubicBezTo>
                    <a:pt x="1189" y="777"/>
                    <a:pt x="1116" y="716"/>
                    <a:pt x="1052" y="641"/>
                  </a:cubicBezTo>
                  <a:cubicBezTo>
                    <a:pt x="992" y="570"/>
                    <a:pt x="870" y="558"/>
                    <a:pt x="804" y="491"/>
                  </a:cubicBezTo>
                  <a:cubicBezTo>
                    <a:pt x="736" y="422"/>
                    <a:pt x="680" y="344"/>
                    <a:pt x="612" y="285"/>
                  </a:cubicBezTo>
                  <a:cubicBezTo>
                    <a:pt x="540" y="223"/>
                    <a:pt x="465" y="165"/>
                    <a:pt x="384" y="113"/>
                  </a:cubicBezTo>
                  <a:cubicBezTo>
                    <a:pt x="282" y="49"/>
                    <a:pt x="203" y="1"/>
                    <a:pt x="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529" name="Google Shape;2529;p25"/>
            <p:cNvSpPr/>
            <p:nvPr/>
          </p:nvSpPr>
          <p:spPr>
            <a:xfrm>
              <a:off x="-3141691" y="2492018"/>
              <a:ext cx="848170" cy="946028"/>
            </a:xfrm>
            <a:custGeom>
              <a:avLst/>
              <a:gdLst/>
              <a:ahLst/>
              <a:cxnLst/>
              <a:rect l="l" t="t" r="r" b="b"/>
              <a:pathLst>
                <a:path w="9066" h="10112" extrusionOk="0">
                  <a:moveTo>
                    <a:pt x="83" y="1"/>
                  </a:moveTo>
                  <a:cubicBezTo>
                    <a:pt x="72" y="1"/>
                    <a:pt x="65" y="3"/>
                    <a:pt x="61" y="9"/>
                  </a:cubicBezTo>
                  <a:cubicBezTo>
                    <a:pt x="1" y="91"/>
                    <a:pt x="566" y="599"/>
                    <a:pt x="1418" y="1390"/>
                  </a:cubicBezTo>
                  <a:cubicBezTo>
                    <a:pt x="1831" y="1776"/>
                    <a:pt x="2302" y="2236"/>
                    <a:pt x="2802" y="2739"/>
                  </a:cubicBezTo>
                  <a:cubicBezTo>
                    <a:pt x="3238" y="3170"/>
                    <a:pt x="3708" y="3621"/>
                    <a:pt x="4159" y="4109"/>
                  </a:cubicBezTo>
                  <a:cubicBezTo>
                    <a:pt x="4592" y="4580"/>
                    <a:pt x="5030" y="5061"/>
                    <a:pt x="5441" y="5552"/>
                  </a:cubicBezTo>
                  <a:cubicBezTo>
                    <a:pt x="5865" y="6063"/>
                    <a:pt x="6230" y="6605"/>
                    <a:pt x="6599" y="7092"/>
                  </a:cubicBezTo>
                  <a:cubicBezTo>
                    <a:pt x="7034" y="7651"/>
                    <a:pt x="7417" y="8185"/>
                    <a:pt x="7748" y="8639"/>
                  </a:cubicBezTo>
                  <a:cubicBezTo>
                    <a:pt x="8389" y="9526"/>
                    <a:pt x="8843" y="10111"/>
                    <a:pt x="8990" y="10111"/>
                  </a:cubicBezTo>
                  <a:cubicBezTo>
                    <a:pt x="9000" y="10111"/>
                    <a:pt x="9009" y="10109"/>
                    <a:pt x="9016" y="10103"/>
                  </a:cubicBezTo>
                  <a:cubicBezTo>
                    <a:pt x="9065" y="10063"/>
                    <a:pt x="8727" y="9379"/>
                    <a:pt x="8129" y="8375"/>
                  </a:cubicBezTo>
                  <a:cubicBezTo>
                    <a:pt x="7834" y="7887"/>
                    <a:pt x="7539" y="7280"/>
                    <a:pt x="7117" y="6694"/>
                  </a:cubicBezTo>
                  <a:cubicBezTo>
                    <a:pt x="6759" y="6183"/>
                    <a:pt x="6338" y="5670"/>
                    <a:pt x="5912" y="5145"/>
                  </a:cubicBezTo>
                  <a:cubicBezTo>
                    <a:pt x="5499" y="4642"/>
                    <a:pt x="4999" y="4199"/>
                    <a:pt x="4555" y="3728"/>
                  </a:cubicBezTo>
                  <a:cubicBezTo>
                    <a:pt x="4090" y="3240"/>
                    <a:pt x="3633" y="2759"/>
                    <a:pt x="3174" y="2340"/>
                  </a:cubicBezTo>
                  <a:cubicBezTo>
                    <a:pt x="2645" y="1851"/>
                    <a:pt x="2131" y="1424"/>
                    <a:pt x="1681" y="1074"/>
                  </a:cubicBezTo>
                  <a:cubicBezTo>
                    <a:pt x="823" y="409"/>
                    <a:pt x="215" y="1"/>
                    <a:pt x="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530" name="Google Shape;2530;p25"/>
            <p:cNvSpPr/>
            <p:nvPr/>
          </p:nvSpPr>
          <p:spPr>
            <a:xfrm>
              <a:off x="-4059197" y="2412121"/>
              <a:ext cx="841621" cy="903367"/>
            </a:xfrm>
            <a:custGeom>
              <a:avLst/>
              <a:gdLst/>
              <a:ahLst/>
              <a:cxnLst/>
              <a:rect l="l" t="t" r="r" b="b"/>
              <a:pathLst>
                <a:path w="8996" h="9656" extrusionOk="0">
                  <a:moveTo>
                    <a:pt x="90" y="1"/>
                  </a:moveTo>
                  <a:cubicBezTo>
                    <a:pt x="86" y="1"/>
                    <a:pt x="82" y="1"/>
                    <a:pt x="79" y="3"/>
                  </a:cubicBezTo>
                  <a:cubicBezTo>
                    <a:pt x="0" y="40"/>
                    <a:pt x="239" y="754"/>
                    <a:pt x="810" y="1755"/>
                  </a:cubicBezTo>
                  <a:cubicBezTo>
                    <a:pt x="1091" y="2239"/>
                    <a:pt x="1431" y="2799"/>
                    <a:pt x="1859" y="3362"/>
                  </a:cubicBezTo>
                  <a:cubicBezTo>
                    <a:pt x="2222" y="3852"/>
                    <a:pt x="2664" y="4328"/>
                    <a:pt x="3104" y="4822"/>
                  </a:cubicBezTo>
                  <a:cubicBezTo>
                    <a:pt x="3532" y="5291"/>
                    <a:pt x="3991" y="5744"/>
                    <a:pt x="4449" y="6181"/>
                  </a:cubicBezTo>
                  <a:cubicBezTo>
                    <a:pt x="4926" y="6633"/>
                    <a:pt x="5367" y="7109"/>
                    <a:pt x="5830" y="7499"/>
                  </a:cubicBezTo>
                  <a:cubicBezTo>
                    <a:pt x="6364" y="7954"/>
                    <a:pt x="6873" y="8356"/>
                    <a:pt x="7316" y="8690"/>
                  </a:cubicBezTo>
                  <a:cubicBezTo>
                    <a:pt x="8125" y="9298"/>
                    <a:pt x="8727" y="9656"/>
                    <a:pt x="8909" y="9656"/>
                  </a:cubicBezTo>
                  <a:cubicBezTo>
                    <a:pt x="8934" y="9656"/>
                    <a:pt x="8951" y="9649"/>
                    <a:pt x="8960" y="9635"/>
                  </a:cubicBezTo>
                  <a:cubicBezTo>
                    <a:pt x="8995" y="9575"/>
                    <a:pt x="8442" y="9084"/>
                    <a:pt x="7601" y="8326"/>
                  </a:cubicBezTo>
                  <a:cubicBezTo>
                    <a:pt x="7193" y="7954"/>
                    <a:pt x="6761" y="7470"/>
                    <a:pt x="6253" y="7001"/>
                  </a:cubicBezTo>
                  <a:cubicBezTo>
                    <a:pt x="5811" y="6598"/>
                    <a:pt x="5337" y="6177"/>
                    <a:pt x="4873" y="5725"/>
                  </a:cubicBezTo>
                  <a:cubicBezTo>
                    <a:pt x="4427" y="5292"/>
                    <a:pt x="3926" y="4898"/>
                    <a:pt x="3502" y="4443"/>
                  </a:cubicBezTo>
                  <a:cubicBezTo>
                    <a:pt x="3064" y="3966"/>
                    <a:pt x="2657" y="3483"/>
                    <a:pt x="2285" y="3020"/>
                  </a:cubicBezTo>
                  <a:cubicBezTo>
                    <a:pt x="1844" y="2491"/>
                    <a:pt x="1471" y="1974"/>
                    <a:pt x="1156" y="1530"/>
                  </a:cubicBezTo>
                  <a:cubicBezTo>
                    <a:pt x="533" y="640"/>
                    <a:pt x="198" y="1"/>
                    <a:pt x="9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531" name="Google Shape;2531;p25"/>
            <p:cNvSpPr/>
            <p:nvPr/>
          </p:nvSpPr>
          <p:spPr>
            <a:xfrm>
              <a:off x="-3906700" y="1652632"/>
              <a:ext cx="1014043" cy="749563"/>
            </a:xfrm>
            <a:custGeom>
              <a:avLst/>
              <a:gdLst/>
              <a:ahLst/>
              <a:cxnLst/>
              <a:rect l="l" t="t" r="r" b="b"/>
              <a:pathLst>
                <a:path w="10839" h="8012" extrusionOk="0">
                  <a:moveTo>
                    <a:pt x="10743" y="0"/>
                  </a:moveTo>
                  <a:cubicBezTo>
                    <a:pt x="10553" y="0"/>
                    <a:pt x="9886" y="225"/>
                    <a:pt x="8971" y="649"/>
                  </a:cubicBezTo>
                  <a:cubicBezTo>
                    <a:pt x="8458" y="890"/>
                    <a:pt x="7859" y="1175"/>
                    <a:pt x="7240" y="1537"/>
                  </a:cubicBezTo>
                  <a:cubicBezTo>
                    <a:pt x="6701" y="1843"/>
                    <a:pt x="6162" y="2223"/>
                    <a:pt x="5605" y="2598"/>
                  </a:cubicBezTo>
                  <a:cubicBezTo>
                    <a:pt x="5072" y="2963"/>
                    <a:pt x="4550" y="3364"/>
                    <a:pt x="4046" y="3767"/>
                  </a:cubicBezTo>
                  <a:cubicBezTo>
                    <a:pt x="3524" y="4189"/>
                    <a:pt x="2986" y="4573"/>
                    <a:pt x="2534" y="4998"/>
                  </a:cubicBezTo>
                  <a:cubicBezTo>
                    <a:pt x="2008" y="5486"/>
                    <a:pt x="1550" y="5969"/>
                    <a:pt x="1171" y="6393"/>
                  </a:cubicBezTo>
                  <a:cubicBezTo>
                    <a:pt x="390" y="7279"/>
                    <a:pt x="0" y="7941"/>
                    <a:pt x="112" y="8009"/>
                  </a:cubicBezTo>
                  <a:cubicBezTo>
                    <a:pt x="114" y="8011"/>
                    <a:pt x="117" y="8011"/>
                    <a:pt x="120" y="8011"/>
                  </a:cubicBezTo>
                  <a:cubicBezTo>
                    <a:pt x="210" y="8011"/>
                    <a:pt x="711" y="7468"/>
                    <a:pt x="1512" y="6706"/>
                  </a:cubicBezTo>
                  <a:cubicBezTo>
                    <a:pt x="1921" y="6323"/>
                    <a:pt x="2447" y="5932"/>
                    <a:pt x="2980" y="5477"/>
                  </a:cubicBezTo>
                  <a:cubicBezTo>
                    <a:pt x="3435" y="5077"/>
                    <a:pt x="3925" y="4655"/>
                    <a:pt x="4441" y="4248"/>
                  </a:cubicBezTo>
                  <a:cubicBezTo>
                    <a:pt x="4938" y="3860"/>
                    <a:pt x="5406" y="3409"/>
                    <a:pt x="5926" y="3045"/>
                  </a:cubicBezTo>
                  <a:cubicBezTo>
                    <a:pt x="6468" y="2669"/>
                    <a:pt x="7014" y="2321"/>
                    <a:pt x="7527" y="2001"/>
                  </a:cubicBezTo>
                  <a:cubicBezTo>
                    <a:pt x="8120" y="1620"/>
                    <a:pt x="8683" y="1293"/>
                    <a:pt x="9166" y="1012"/>
                  </a:cubicBezTo>
                  <a:cubicBezTo>
                    <a:pt x="10162" y="436"/>
                    <a:pt x="10838" y="111"/>
                    <a:pt x="10796" y="17"/>
                  </a:cubicBezTo>
                  <a:cubicBezTo>
                    <a:pt x="10791" y="6"/>
                    <a:pt x="10773" y="0"/>
                    <a:pt x="107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532" name="Google Shape;2532;p25"/>
            <p:cNvSpPr/>
            <p:nvPr/>
          </p:nvSpPr>
          <p:spPr>
            <a:xfrm>
              <a:off x="-2316712" y="2683434"/>
              <a:ext cx="726267" cy="152869"/>
            </a:xfrm>
            <a:custGeom>
              <a:avLst/>
              <a:gdLst/>
              <a:ahLst/>
              <a:cxnLst/>
              <a:rect l="l" t="t" r="r" b="b"/>
              <a:pathLst>
                <a:path w="7763" h="1634" extrusionOk="0">
                  <a:moveTo>
                    <a:pt x="5193" y="0"/>
                  </a:moveTo>
                  <a:cubicBezTo>
                    <a:pt x="4918" y="0"/>
                    <a:pt x="4632" y="16"/>
                    <a:pt x="4342" y="26"/>
                  </a:cubicBezTo>
                  <a:cubicBezTo>
                    <a:pt x="3958" y="39"/>
                    <a:pt x="3566" y="87"/>
                    <a:pt x="3183" y="147"/>
                  </a:cubicBezTo>
                  <a:cubicBezTo>
                    <a:pt x="2787" y="208"/>
                    <a:pt x="2386" y="241"/>
                    <a:pt x="2026" y="351"/>
                  </a:cubicBezTo>
                  <a:cubicBezTo>
                    <a:pt x="1649" y="466"/>
                    <a:pt x="1282" y="617"/>
                    <a:pt x="934" y="804"/>
                  </a:cubicBezTo>
                  <a:cubicBezTo>
                    <a:pt x="300" y="1149"/>
                    <a:pt x="1" y="1526"/>
                    <a:pt x="85" y="1624"/>
                  </a:cubicBezTo>
                  <a:cubicBezTo>
                    <a:pt x="90" y="1631"/>
                    <a:pt x="99" y="1634"/>
                    <a:pt x="111" y="1634"/>
                  </a:cubicBezTo>
                  <a:cubicBezTo>
                    <a:pt x="214" y="1634"/>
                    <a:pt x="571" y="1426"/>
                    <a:pt x="1128" y="1225"/>
                  </a:cubicBezTo>
                  <a:cubicBezTo>
                    <a:pt x="1435" y="1115"/>
                    <a:pt x="1816" y="1072"/>
                    <a:pt x="2206" y="980"/>
                  </a:cubicBezTo>
                  <a:cubicBezTo>
                    <a:pt x="2544" y="899"/>
                    <a:pt x="2907" y="813"/>
                    <a:pt x="3283" y="762"/>
                  </a:cubicBezTo>
                  <a:cubicBezTo>
                    <a:pt x="3643" y="711"/>
                    <a:pt x="4008" y="595"/>
                    <a:pt x="4377" y="575"/>
                  </a:cubicBezTo>
                  <a:cubicBezTo>
                    <a:pt x="4762" y="552"/>
                    <a:pt x="5141" y="559"/>
                    <a:pt x="5498" y="553"/>
                  </a:cubicBezTo>
                  <a:lnTo>
                    <a:pt x="6625" y="544"/>
                  </a:lnTo>
                  <a:cubicBezTo>
                    <a:pt x="7305" y="534"/>
                    <a:pt x="7751" y="534"/>
                    <a:pt x="7757" y="439"/>
                  </a:cubicBezTo>
                  <a:cubicBezTo>
                    <a:pt x="7762" y="342"/>
                    <a:pt x="7326" y="227"/>
                    <a:pt x="6644" y="132"/>
                  </a:cubicBezTo>
                  <a:cubicBezTo>
                    <a:pt x="6312" y="86"/>
                    <a:pt x="5923" y="31"/>
                    <a:pt x="5499" y="8"/>
                  </a:cubicBezTo>
                  <a:cubicBezTo>
                    <a:pt x="5399" y="2"/>
                    <a:pt x="5297" y="0"/>
                    <a:pt x="51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533" name="Google Shape;2533;p25"/>
            <p:cNvSpPr/>
            <p:nvPr/>
          </p:nvSpPr>
          <p:spPr>
            <a:xfrm>
              <a:off x="-1783535" y="3120436"/>
              <a:ext cx="415665" cy="545800"/>
            </a:xfrm>
            <a:custGeom>
              <a:avLst/>
              <a:gdLst/>
              <a:ahLst/>
              <a:cxnLst/>
              <a:rect l="l" t="t" r="r" b="b"/>
              <a:pathLst>
                <a:path w="4443" h="5834" extrusionOk="0">
                  <a:moveTo>
                    <a:pt x="102" y="0"/>
                  </a:moveTo>
                  <a:cubicBezTo>
                    <a:pt x="97" y="0"/>
                    <a:pt x="92" y="2"/>
                    <a:pt x="87" y="4"/>
                  </a:cubicBezTo>
                  <a:cubicBezTo>
                    <a:pt x="1" y="44"/>
                    <a:pt x="92" y="453"/>
                    <a:pt x="340" y="1040"/>
                  </a:cubicBezTo>
                  <a:cubicBezTo>
                    <a:pt x="461" y="1325"/>
                    <a:pt x="603" y="1660"/>
                    <a:pt x="794" y="2001"/>
                  </a:cubicBezTo>
                  <a:cubicBezTo>
                    <a:pt x="956" y="2298"/>
                    <a:pt x="1169" y="2587"/>
                    <a:pt x="1371" y="2893"/>
                  </a:cubicBezTo>
                  <a:cubicBezTo>
                    <a:pt x="1567" y="3186"/>
                    <a:pt x="1788" y="3469"/>
                    <a:pt x="2006" y="3744"/>
                  </a:cubicBezTo>
                  <a:cubicBezTo>
                    <a:pt x="2235" y="4029"/>
                    <a:pt x="2424" y="4341"/>
                    <a:pt x="2659" y="4585"/>
                  </a:cubicBezTo>
                  <a:cubicBezTo>
                    <a:pt x="2901" y="4844"/>
                    <a:pt x="3159" y="5090"/>
                    <a:pt x="3430" y="5319"/>
                  </a:cubicBezTo>
                  <a:cubicBezTo>
                    <a:pt x="3831" y="5654"/>
                    <a:pt x="4166" y="5833"/>
                    <a:pt x="4321" y="5833"/>
                  </a:cubicBezTo>
                  <a:cubicBezTo>
                    <a:pt x="4358" y="5833"/>
                    <a:pt x="4384" y="5823"/>
                    <a:pt x="4399" y="5803"/>
                  </a:cubicBezTo>
                  <a:cubicBezTo>
                    <a:pt x="4443" y="5747"/>
                    <a:pt x="4158" y="5455"/>
                    <a:pt x="3753" y="4986"/>
                  </a:cubicBezTo>
                  <a:cubicBezTo>
                    <a:pt x="3557" y="4756"/>
                    <a:pt x="3381" y="4440"/>
                    <a:pt x="3144" y="4148"/>
                  </a:cubicBezTo>
                  <a:cubicBezTo>
                    <a:pt x="2934" y="3896"/>
                    <a:pt x="2706" y="3635"/>
                    <a:pt x="2491" y="3355"/>
                  </a:cubicBezTo>
                  <a:cubicBezTo>
                    <a:pt x="2287" y="3086"/>
                    <a:pt x="2015" y="2854"/>
                    <a:pt x="1819" y="2575"/>
                  </a:cubicBezTo>
                  <a:cubicBezTo>
                    <a:pt x="1616" y="2283"/>
                    <a:pt x="1433" y="1986"/>
                    <a:pt x="1256" y="1712"/>
                  </a:cubicBezTo>
                  <a:lnTo>
                    <a:pt x="701" y="842"/>
                  </a:lnTo>
                  <a:cubicBezTo>
                    <a:pt x="387" y="347"/>
                    <a:pt x="198" y="0"/>
                    <a:pt x="1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534" name="Google Shape;2534;p25"/>
            <p:cNvSpPr/>
            <p:nvPr/>
          </p:nvSpPr>
          <p:spPr>
            <a:xfrm>
              <a:off x="-2949152" y="1691925"/>
              <a:ext cx="365894" cy="90000"/>
            </a:xfrm>
            <a:custGeom>
              <a:avLst/>
              <a:gdLst/>
              <a:ahLst/>
              <a:cxnLst/>
              <a:rect l="l" t="t" r="r" b="b"/>
              <a:pathLst>
                <a:path w="3911" h="962" extrusionOk="0">
                  <a:moveTo>
                    <a:pt x="2851" y="0"/>
                  </a:moveTo>
                  <a:cubicBezTo>
                    <a:pt x="2818" y="0"/>
                    <a:pt x="2784" y="1"/>
                    <a:pt x="2750" y="4"/>
                  </a:cubicBezTo>
                  <a:cubicBezTo>
                    <a:pt x="2564" y="13"/>
                    <a:pt x="2367" y="46"/>
                    <a:pt x="2168" y="76"/>
                  </a:cubicBezTo>
                  <a:cubicBezTo>
                    <a:pt x="1975" y="106"/>
                    <a:pt x="1791" y="186"/>
                    <a:pt x="1603" y="234"/>
                  </a:cubicBezTo>
                  <a:cubicBezTo>
                    <a:pt x="1409" y="284"/>
                    <a:pt x="1217" y="333"/>
                    <a:pt x="1042" y="398"/>
                  </a:cubicBezTo>
                  <a:cubicBezTo>
                    <a:pt x="860" y="463"/>
                    <a:pt x="680" y="539"/>
                    <a:pt x="505" y="627"/>
                  </a:cubicBezTo>
                  <a:cubicBezTo>
                    <a:pt x="193" y="785"/>
                    <a:pt x="1" y="907"/>
                    <a:pt x="23" y="948"/>
                  </a:cubicBezTo>
                  <a:cubicBezTo>
                    <a:pt x="28" y="957"/>
                    <a:pt x="41" y="961"/>
                    <a:pt x="61" y="961"/>
                  </a:cubicBezTo>
                  <a:cubicBezTo>
                    <a:pt x="140" y="961"/>
                    <a:pt x="329" y="899"/>
                    <a:pt x="587" y="815"/>
                  </a:cubicBezTo>
                  <a:cubicBezTo>
                    <a:pt x="745" y="764"/>
                    <a:pt x="931" y="711"/>
                    <a:pt x="1131" y="655"/>
                  </a:cubicBezTo>
                  <a:cubicBezTo>
                    <a:pt x="1303" y="605"/>
                    <a:pt x="1484" y="545"/>
                    <a:pt x="1672" y="500"/>
                  </a:cubicBezTo>
                  <a:cubicBezTo>
                    <a:pt x="1855" y="458"/>
                    <a:pt x="2040" y="414"/>
                    <a:pt x="2224" y="383"/>
                  </a:cubicBezTo>
                  <a:cubicBezTo>
                    <a:pt x="2415" y="350"/>
                    <a:pt x="2607" y="348"/>
                    <a:pt x="2784" y="328"/>
                  </a:cubicBezTo>
                  <a:cubicBezTo>
                    <a:pt x="2989" y="301"/>
                    <a:pt x="3180" y="284"/>
                    <a:pt x="3345" y="267"/>
                  </a:cubicBezTo>
                  <a:cubicBezTo>
                    <a:pt x="3684" y="233"/>
                    <a:pt x="3910" y="190"/>
                    <a:pt x="3909" y="121"/>
                  </a:cubicBezTo>
                  <a:cubicBezTo>
                    <a:pt x="3909" y="89"/>
                    <a:pt x="3684" y="53"/>
                    <a:pt x="3336" y="35"/>
                  </a:cubicBezTo>
                  <a:cubicBezTo>
                    <a:pt x="3194" y="29"/>
                    <a:pt x="3028" y="0"/>
                    <a:pt x="285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535" name="Google Shape;2535;p25"/>
            <p:cNvSpPr/>
            <p:nvPr/>
          </p:nvSpPr>
          <p:spPr>
            <a:xfrm>
              <a:off x="-3104829" y="1798860"/>
              <a:ext cx="313783" cy="62963"/>
            </a:xfrm>
            <a:custGeom>
              <a:avLst/>
              <a:gdLst/>
              <a:ahLst/>
              <a:cxnLst/>
              <a:rect l="l" t="t" r="r" b="b"/>
              <a:pathLst>
                <a:path w="3354" h="673" extrusionOk="0">
                  <a:moveTo>
                    <a:pt x="2449" y="0"/>
                  </a:moveTo>
                  <a:cubicBezTo>
                    <a:pt x="2422" y="0"/>
                    <a:pt x="2394" y="1"/>
                    <a:pt x="2367" y="3"/>
                  </a:cubicBezTo>
                  <a:cubicBezTo>
                    <a:pt x="2212" y="11"/>
                    <a:pt x="2047" y="38"/>
                    <a:pt x="1879" y="59"/>
                  </a:cubicBezTo>
                  <a:cubicBezTo>
                    <a:pt x="1718" y="81"/>
                    <a:pt x="1561" y="147"/>
                    <a:pt x="1402" y="179"/>
                  </a:cubicBezTo>
                  <a:cubicBezTo>
                    <a:pt x="1237" y="211"/>
                    <a:pt x="1073" y="239"/>
                    <a:pt x="922" y="280"/>
                  </a:cubicBezTo>
                  <a:cubicBezTo>
                    <a:pt x="748" y="325"/>
                    <a:pt x="589" y="375"/>
                    <a:pt x="454" y="424"/>
                  </a:cubicBezTo>
                  <a:cubicBezTo>
                    <a:pt x="178" y="525"/>
                    <a:pt x="1" y="600"/>
                    <a:pt x="18" y="646"/>
                  </a:cubicBezTo>
                  <a:cubicBezTo>
                    <a:pt x="25" y="664"/>
                    <a:pt x="58" y="672"/>
                    <a:pt x="112" y="672"/>
                  </a:cubicBezTo>
                  <a:cubicBezTo>
                    <a:pt x="198" y="672"/>
                    <a:pt x="338" y="653"/>
                    <a:pt x="512" y="622"/>
                  </a:cubicBezTo>
                  <a:lnTo>
                    <a:pt x="987" y="544"/>
                  </a:lnTo>
                  <a:cubicBezTo>
                    <a:pt x="1137" y="517"/>
                    <a:pt x="1294" y="475"/>
                    <a:pt x="1456" y="447"/>
                  </a:cubicBezTo>
                  <a:lnTo>
                    <a:pt x="1928" y="367"/>
                  </a:lnTo>
                  <a:cubicBezTo>
                    <a:pt x="2092" y="344"/>
                    <a:pt x="2255" y="348"/>
                    <a:pt x="2405" y="329"/>
                  </a:cubicBezTo>
                  <a:lnTo>
                    <a:pt x="2879" y="261"/>
                  </a:lnTo>
                  <a:cubicBezTo>
                    <a:pt x="3167" y="214"/>
                    <a:pt x="3354" y="151"/>
                    <a:pt x="3348" y="83"/>
                  </a:cubicBezTo>
                  <a:cubicBezTo>
                    <a:pt x="3346" y="51"/>
                    <a:pt x="3155" y="34"/>
                    <a:pt x="2862" y="27"/>
                  </a:cubicBezTo>
                  <a:cubicBezTo>
                    <a:pt x="2740" y="25"/>
                    <a:pt x="2599" y="0"/>
                    <a:pt x="24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536" name="Google Shape;2536;p25"/>
            <p:cNvSpPr/>
            <p:nvPr/>
          </p:nvSpPr>
          <p:spPr>
            <a:xfrm>
              <a:off x="-3177429" y="1886055"/>
              <a:ext cx="175509" cy="46590"/>
            </a:xfrm>
            <a:custGeom>
              <a:avLst/>
              <a:gdLst/>
              <a:ahLst/>
              <a:cxnLst/>
              <a:rect l="l" t="t" r="r" b="b"/>
              <a:pathLst>
                <a:path w="1876" h="498" extrusionOk="0">
                  <a:moveTo>
                    <a:pt x="1341" y="1"/>
                  </a:moveTo>
                  <a:cubicBezTo>
                    <a:pt x="1331" y="1"/>
                    <a:pt x="1320" y="1"/>
                    <a:pt x="1310" y="2"/>
                  </a:cubicBezTo>
                  <a:cubicBezTo>
                    <a:pt x="1222" y="7"/>
                    <a:pt x="1131" y="28"/>
                    <a:pt x="1037" y="41"/>
                  </a:cubicBezTo>
                  <a:cubicBezTo>
                    <a:pt x="946" y="56"/>
                    <a:pt x="862" y="114"/>
                    <a:pt x="774" y="133"/>
                  </a:cubicBezTo>
                  <a:cubicBezTo>
                    <a:pt x="681" y="155"/>
                    <a:pt x="590" y="170"/>
                    <a:pt x="507" y="197"/>
                  </a:cubicBezTo>
                  <a:cubicBezTo>
                    <a:pt x="418" y="223"/>
                    <a:pt x="332" y="255"/>
                    <a:pt x="248" y="292"/>
                  </a:cubicBezTo>
                  <a:cubicBezTo>
                    <a:pt x="96" y="360"/>
                    <a:pt x="1" y="408"/>
                    <a:pt x="17" y="454"/>
                  </a:cubicBezTo>
                  <a:cubicBezTo>
                    <a:pt x="28" y="485"/>
                    <a:pt x="81" y="498"/>
                    <a:pt x="162" y="498"/>
                  </a:cubicBezTo>
                  <a:cubicBezTo>
                    <a:pt x="204" y="498"/>
                    <a:pt x="253" y="495"/>
                    <a:pt x="308" y="489"/>
                  </a:cubicBezTo>
                  <a:cubicBezTo>
                    <a:pt x="387" y="482"/>
                    <a:pt x="479" y="475"/>
                    <a:pt x="576" y="460"/>
                  </a:cubicBezTo>
                  <a:cubicBezTo>
                    <a:pt x="659" y="446"/>
                    <a:pt x="745" y="418"/>
                    <a:pt x="835" y="401"/>
                  </a:cubicBezTo>
                  <a:lnTo>
                    <a:pt x="1094" y="348"/>
                  </a:lnTo>
                  <a:cubicBezTo>
                    <a:pt x="1184" y="332"/>
                    <a:pt x="1277" y="343"/>
                    <a:pt x="1359" y="325"/>
                  </a:cubicBezTo>
                  <a:cubicBezTo>
                    <a:pt x="1454" y="304"/>
                    <a:pt x="1543" y="284"/>
                    <a:pt x="1618" y="262"/>
                  </a:cubicBezTo>
                  <a:cubicBezTo>
                    <a:pt x="1774" y="216"/>
                    <a:pt x="1875" y="148"/>
                    <a:pt x="1867" y="80"/>
                  </a:cubicBezTo>
                  <a:cubicBezTo>
                    <a:pt x="1863" y="47"/>
                    <a:pt x="1757" y="36"/>
                    <a:pt x="1590" y="31"/>
                  </a:cubicBezTo>
                  <a:cubicBezTo>
                    <a:pt x="1518" y="29"/>
                    <a:pt x="1432" y="1"/>
                    <a:pt x="13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537" name="Google Shape;2537;p25"/>
            <p:cNvSpPr/>
            <p:nvPr/>
          </p:nvSpPr>
          <p:spPr>
            <a:xfrm>
              <a:off x="-3368003" y="1961648"/>
              <a:ext cx="141455" cy="97204"/>
            </a:xfrm>
            <a:custGeom>
              <a:avLst/>
              <a:gdLst/>
              <a:ahLst/>
              <a:cxnLst/>
              <a:rect l="l" t="t" r="r" b="b"/>
              <a:pathLst>
                <a:path w="1512" h="1039" extrusionOk="0">
                  <a:moveTo>
                    <a:pt x="1450" y="0"/>
                  </a:moveTo>
                  <a:cubicBezTo>
                    <a:pt x="1409" y="0"/>
                    <a:pt x="1328" y="31"/>
                    <a:pt x="1221" y="76"/>
                  </a:cubicBezTo>
                  <a:cubicBezTo>
                    <a:pt x="1152" y="104"/>
                    <a:pt x="1054" y="111"/>
                    <a:pt x="971" y="156"/>
                  </a:cubicBezTo>
                  <a:cubicBezTo>
                    <a:pt x="898" y="194"/>
                    <a:pt x="829" y="246"/>
                    <a:pt x="754" y="294"/>
                  </a:cubicBezTo>
                  <a:cubicBezTo>
                    <a:pt x="682" y="339"/>
                    <a:pt x="633" y="422"/>
                    <a:pt x="564" y="471"/>
                  </a:cubicBezTo>
                  <a:cubicBezTo>
                    <a:pt x="495" y="523"/>
                    <a:pt x="420" y="569"/>
                    <a:pt x="359" y="622"/>
                  </a:cubicBezTo>
                  <a:cubicBezTo>
                    <a:pt x="293" y="677"/>
                    <a:pt x="230" y="736"/>
                    <a:pt x="171" y="797"/>
                  </a:cubicBezTo>
                  <a:cubicBezTo>
                    <a:pt x="66" y="910"/>
                    <a:pt x="0" y="986"/>
                    <a:pt x="31" y="1023"/>
                  </a:cubicBezTo>
                  <a:cubicBezTo>
                    <a:pt x="40" y="1034"/>
                    <a:pt x="54" y="1038"/>
                    <a:pt x="74" y="1038"/>
                  </a:cubicBezTo>
                  <a:cubicBezTo>
                    <a:pt x="122" y="1038"/>
                    <a:pt x="202" y="1008"/>
                    <a:pt x="300" y="958"/>
                  </a:cubicBezTo>
                  <a:cubicBezTo>
                    <a:pt x="367" y="924"/>
                    <a:pt x="446" y="886"/>
                    <a:pt x="525" y="838"/>
                  </a:cubicBezTo>
                  <a:cubicBezTo>
                    <a:pt x="592" y="797"/>
                    <a:pt x="654" y="740"/>
                    <a:pt x="727" y="693"/>
                  </a:cubicBezTo>
                  <a:lnTo>
                    <a:pt x="930" y="550"/>
                  </a:lnTo>
                  <a:cubicBezTo>
                    <a:pt x="1001" y="501"/>
                    <a:pt x="1085" y="477"/>
                    <a:pt x="1148" y="430"/>
                  </a:cubicBezTo>
                  <a:cubicBezTo>
                    <a:pt x="1221" y="374"/>
                    <a:pt x="1288" y="323"/>
                    <a:pt x="1343" y="272"/>
                  </a:cubicBezTo>
                  <a:cubicBezTo>
                    <a:pt x="1456" y="170"/>
                    <a:pt x="1512" y="68"/>
                    <a:pt x="1476" y="10"/>
                  </a:cubicBezTo>
                  <a:cubicBezTo>
                    <a:pt x="1472" y="3"/>
                    <a:pt x="1463" y="0"/>
                    <a:pt x="14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538" name="Google Shape;2538;p25"/>
            <p:cNvSpPr/>
            <p:nvPr/>
          </p:nvSpPr>
          <p:spPr>
            <a:xfrm>
              <a:off x="-2824628" y="1594908"/>
              <a:ext cx="10104" cy="31154"/>
            </a:xfrm>
            <a:custGeom>
              <a:avLst/>
              <a:gdLst/>
              <a:ahLst/>
              <a:cxnLst/>
              <a:rect l="l" t="t" r="r" b="b"/>
              <a:pathLst>
                <a:path w="108" h="333" extrusionOk="0">
                  <a:moveTo>
                    <a:pt x="69" y="0"/>
                  </a:moveTo>
                  <a:cubicBezTo>
                    <a:pt x="64" y="0"/>
                    <a:pt x="57" y="37"/>
                    <a:pt x="52" y="37"/>
                  </a:cubicBezTo>
                  <a:cubicBezTo>
                    <a:pt x="48" y="37"/>
                    <a:pt x="44" y="32"/>
                    <a:pt x="41" y="32"/>
                  </a:cubicBezTo>
                  <a:cubicBezTo>
                    <a:pt x="40" y="32"/>
                    <a:pt x="39" y="32"/>
                    <a:pt x="38" y="33"/>
                  </a:cubicBezTo>
                  <a:cubicBezTo>
                    <a:pt x="32" y="39"/>
                    <a:pt x="26" y="47"/>
                    <a:pt x="22" y="55"/>
                  </a:cubicBezTo>
                  <a:cubicBezTo>
                    <a:pt x="8" y="80"/>
                    <a:pt x="2" y="108"/>
                    <a:pt x="3" y="137"/>
                  </a:cubicBezTo>
                  <a:cubicBezTo>
                    <a:pt x="0" y="178"/>
                    <a:pt x="2" y="220"/>
                    <a:pt x="10" y="260"/>
                  </a:cubicBezTo>
                  <a:cubicBezTo>
                    <a:pt x="13" y="276"/>
                    <a:pt x="17" y="291"/>
                    <a:pt x="22" y="306"/>
                  </a:cubicBezTo>
                  <a:cubicBezTo>
                    <a:pt x="24" y="309"/>
                    <a:pt x="26" y="310"/>
                    <a:pt x="28" y="310"/>
                  </a:cubicBezTo>
                  <a:cubicBezTo>
                    <a:pt x="30" y="310"/>
                    <a:pt x="31" y="310"/>
                    <a:pt x="33" y="310"/>
                  </a:cubicBezTo>
                  <a:cubicBezTo>
                    <a:pt x="34" y="310"/>
                    <a:pt x="36" y="310"/>
                    <a:pt x="37" y="311"/>
                  </a:cubicBezTo>
                  <a:cubicBezTo>
                    <a:pt x="38" y="313"/>
                    <a:pt x="40" y="313"/>
                    <a:pt x="42" y="313"/>
                  </a:cubicBezTo>
                  <a:cubicBezTo>
                    <a:pt x="45" y="313"/>
                    <a:pt x="48" y="311"/>
                    <a:pt x="52" y="311"/>
                  </a:cubicBezTo>
                  <a:cubicBezTo>
                    <a:pt x="56" y="311"/>
                    <a:pt x="59" y="333"/>
                    <a:pt x="64" y="333"/>
                  </a:cubicBezTo>
                  <a:cubicBezTo>
                    <a:pt x="65" y="333"/>
                    <a:pt x="65" y="332"/>
                    <a:pt x="66" y="332"/>
                  </a:cubicBezTo>
                  <a:cubicBezTo>
                    <a:pt x="73" y="324"/>
                    <a:pt x="78" y="314"/>
                    <a:pt x="82" y="302"/>
                  </a:cubicBezTo>
                  <a:cubicBezTo>
                    <a:pt x="96" y="251"/>
                    <a:pt x="104" y="198"/>
                    <a:pt x="105" y="144"/>
                  </a:cubicBezTo>
                  <a:cubicBezTo>
                    <a:pt x="108" y="119"/>
                    <a:pt x="104" y="95"/>
                    <a:pt x="94" y="71"/>
                  </a:cubicBezTo>
                  <a:cubicBezTo>
                    <a:pt x="92" y="61"/>
                    <a:pt x="89" y="13"/>
                    <a:pt x="83" y="6"/>
                  </a:cubicBezTo>
                  <a:cubicBezTo>
                    <a:pt x="81" y="3"/>
                    <a:pt x="79" y="2"/>
                    <a:pt x="77" y="2"/>
                  </a:cubicBezTo>
                  <a:cubicBezTo>
                    <a:pt x="76" y="2"/>
                    <a:pt x="75" y="2"/>
                    <a:pt x="75" y="2"/>
                  </a:cubicBezTo>
                  <a:cubicBezTo>
                    <a:pt x="73" y="2"/>
                    <a:pt x="71" y="2"/>
                    <a:pt x="70" y="1"/>
                  </a:cubicBezTo>
                  <a:cubicBezTo>
                    <a:pt x="70" y="0"/>
                    <a:pt x="69" y="0"/>
                    <a:pt x="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539" name="Google Shape;2539;p25"/>
            <p:cNvSpPr/>
            <p:nvPr/>
          </p:nvSpPr>
          <p:spPr>
            <a:xfrm>
              <a:off x="-1501930" y="2784662"/>
              <a:ext cx="31996" cy="34148"/>
            </a:xfrm>
            <a:custGeom>
              <a:avLst/>
              <a:gdLst/>
              <a:ahLst/>
              <a:cxnLst/>
              <a:rect l="l" t="t" r="r" b="b"/>
              <a:pathLst>
                <a:path w="342" h="365" extrusionOk="0">
                  <a:moveTo>
                    <a:pt x="115" y="1"/>
                  </a:moveTo>
                  <a:cubicBezTo>
                    <a:pt x="97" y="1"/>
                    <a:pt x="80" y="7"/>
                    <a:pt x="59" y="26"/>
                  </a:cubicBezTo>
                  <a:cubicBezTo>
                    <a:pt x="25" y="56"/>
                    <a:pt x="6" y="99"/>
                    <a:pt x="3" y="144"/>
                  </a:cubicBezTo>
                  <a:cubicBezTo>
                    <a:pt x="0" y="168"/>
                    <a:pt x="0" y="191"/>
                    <a:pt x="4" y="213"/>
                  </a:cubicBezTo>
                  <a:cubicBezTo>
                    <a:pt x="9" y="232"/>
                    <a:pt x="28" y="238"/>
                    <a:pt x="36" y="255"/>
                  </a:cubicBezTo>
                  <a:cubicBezTo>
                    <a:pt x="45" y="270"/>
                    <a:pt x="58" y="282"/>
                    <a:pt x="71" y="293"/>
                  </a:cubicBezTo>
                  <a:cubicBezTo>
                    <a:pt x="84" y="307"/>
                    <a:pt x="75" y="338"/>
                    <a:pt x="90" y="346"/>
                  </a:cubicBezTo>
                  <a:cubicBezTo>
                    <a:pt x="108" y="356"/>
                    <a:pt x="129" y="363"/>
                    <a:pt x="148" y="364"/>
                  </a:cubicBezTo>
                  <a:cubicBezTo>
                    <a:pt x="151" y="364"/>
                    <a:pt x="154" y="364"/>
                    <a:pt x="157" y="364"/>
                  </a:cubicBezTo>
                  <a:cubicBezTo>
                    <a:pt x="199" y="364"/>
                    <a:pt x="255" y="339"/>
                    <a:pt x="302" y="296"/>
                  </a:cubicBezTo>
                  <a:cubicBezTo>
                    <a:pt x="326" y="274"/>
                    <a:pt x="325" y="248"/>
                    <a:pt x="321" y="211"/>
                  </a:cubicBezTo>
                  <a:cubicBezTo>
                    <a:pt x="319" y="192"/>
                    <a:pt x="341" y="149"/>
                    <a:pt x="334" y="129"/>
                  </a:cubicBezTo>
                  <a:cubicBezTo>
                    <a:pt x="328" y="113"/>
                    <a:pt x="313" y="102"/>
                    <a:pt x="303" y="87"/>
                  </a:cubicBezTo>
                  <a:cubicBezTo>
                    <a:pt x="298" y="80"/>
                    <a:pt x="286" y="80"/>
                    <a:pt x="273" y="80"/>
                  </a:cubicBezTo>
                  <a:cubicBezTo>
                    <a:pt x="260" y="80"/>
                    <a:pt x="246" y="80"/>
                    <a:pt x="240" y="74"/>
                  </a:cubicBezTo>
                  <a:cubicBezTo>
                    <a:pt x="228" y="60"/>
                    <a:pt x="221" y="42"/>
                    <a:pt x="208" y="33"/>
                  </a:cubicBezTo>
                  <a:cubicBezTo>
                    <a:pt x="193" y="22"/>
                    <a:pt x="175" y="14"/>
                    <a:pt x="157" y="8"/>
                  </a:cubicBezTo>
                  <a:cubicBezTo>
                    <a:pt x="142" y="4"/>
                    <a:pt x="128" y="1"/>
                    <a:pt x="1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540" name="Google Shape;2540;p25"/>
            <p:cNvSpPr/>
            <p:nvPr/>
          </p:nvSpPr>
          <p:spPr>
            <a:xfrm>
              <a:off x="-2828184" y="2276839"/>
              <a:ext cx="732068" cy="352141"/>
            </a:xfrm>
            <a:custGeom>
              <a:avLst/>
              <a:gdLst/>
              <a:ahLst/>
              <a:cxnLst/>
              <a:rect l="l" t="t" r="r" b="b"/>
              <a:pathLst>
                <a:path w="7825" h="3764" extrusionOk="0">
                  <a:moveTo>
                    <a:pt x="7728" y="0"/>
                  </a:moveTo>
                  <a:cubicBezTo>
                    <a:pt x="7555" y="0"/>
                    <a:pt x="7138" y="55"/>
                    <a:pt x="6578" y="183"/>
                  </a:cubicBezTo>
                  <a:cubicBezTo>
                    <a:pt x="6221" y="266"/>
                    <a:pt x="5804" y="368"/>
                    <a:pt x="5364" y="517"/>
                  </a:cubicBezTo>
                  <a:cubicBezTo>
                    <a:pt x="4982" y="641"/>
                    <a:pt x="4590" y="808"/>
                    <a:pt x="4189" y="977"/>
                  </a:cubicBezTo>
                  <a:cubicBezTo>
                    <a:pt x="3805" y="1142"/>
                    <a:pt x="3423" y="1330"/>
                    <a:pt x="3053" y="1527"/>
                  </a:cubicBezTo>
                  <a:cubicBezTo>
                    <a:pt x="2670" y="1731"/>
                    <a:pt x="2286" y="1919"/>
                    <a:pt x="1951" y="2140"/>
                  </a:cubicBezTo>
                  <a:cubicBezTo>
                    <a:pt x="1596" y="2366"/>
                    <a:pt x="1253" y="2612"/>
                    <a:pt x="923" y="2872"/>
                  </a:cubicBezTo>
                  <a:cubicBezTo>
                    <a:pt x="326" y="3349"/>
                    <a:pt x="0" y="3724"/>
                    <a:pt x="52" y="3762"/>
                  </a:cubicBezTo>
                  <a:cubicBezTo>
                    <a:pt x="53" y="3763"/>
                    <a:pt x="55" y="3764"/>
                    <a:pt x="57" y="3764"/>
                  </a:cubicBezTo>
                  <a:cubicBezTo>
                    <a:pt x="110" y="3764"/>
                    <a:pt x="481" y="3460"/>
                    <a:pt x="1069" y="3055"/>
                  </a:cubicBezTo>
                  <a:cubicBezTo>
                    <a:pt x="1369" y="2849"/>
                    <a:pt x="1741" y="2644"/>
                    <a:pt x="2132" y="2413"/>
                  </a:cubicBezTo>
                  <a:cubicBezTo>
                    <a:pt x="2466" y="2207"/>
                    <a:pt x="2827" y="1997"/>
                    <a:pt x="3205" y="1798"/>
                  </a:cubicBezTo>
                  <a:cubicBezTo>
                    <a:pt x="3569" y="1610"/>
                    <a:pt x="3929" y="1392"/>
                    <a:pt x="4305" y="1227"/>
                  </a:cubicBezTo>
                  <a:cubicBezTo>
                    <a:pt x="4697" y="1056"/>
                    <a:pt x="5087" y="905"/>
                    <a:pt x="5458" y="773"/>
                  </a:cubicBezTo>
                  <a:cubicBezTo>
                    <a:pt x="5885" y="613"/>
                    <a:pt x="6288" y="488"/>
                    <a:pt x="6634" y="380"/>
                  </a:cubicBezTo>
                  <a:cubicBezTo>
                    <a:pt x="7349" y="165"/>
                    <a:pt x="7824" y="67"/>
                    <a:pt x="7815" y="16"/>
                  </a:cubicBezTo>
                  <a:cubicBezTo>
                    <a:pt x="7812" y="6"/>
                    <a:pt x="7782" y="0"/>
                    <a:pt x="77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541" name="Google Shape;2541;p25"/>
            <p:cNvSpPr/>
            <p:nvPr/>
          </p:nvSpPr>
          <p:spPr>
            <a:xfrm>
              <a:off x="-2850169" y="2598953"/>
              <a:ext cx="677245" cy="849854"/>
            </a:xfrm>
            <a:custGeom>
              <a:avLst/>
              <a:gdLst/>
              <a:ahLst/>
              <a:cxnLst/>
              <a:rect l="l" t="t" r="r" b="b"/>
              <a:pathLst>
                <a:path w="7239" h="9084" extrusionOk="0">
                  <a:moveTo>
                    <a:pt x="41" y="1"/>
                  </a:moveTo>
                  <a:cubicBezTo>
                    <a:pt x="38" y="1"/>
                    <a:pt x="36" y="2"/>
                    <a:pt x="35" y="3"/>
                  </a:cubicBezTo>
                  <a:cubicBezTo>
                    <a:pt x="1" y="40"/>
                    <a:pt x="450" y="514"/>
                    <a:pt x="1154" y="1230"/>
                  </a:cubicBezTo>
                  <a:lnTo>
                    <a:pt x="2312" y="2432"/>
                  </a:lnTo>
                  <a:cubicBezTo>
                    <a:pt x="2679" y="2814"/>
                    <a:pt x="3073" y="3217"/>
                    <a:pt x="3456" y="3644"/>
                  </a:cubicBezTo>
                  <a:cubicBezTo>
                    <a:pt x="3824" y="4056"/>
                    <a:pt x="4192" y="4481"/>
                    <a:pt x="4537" y="4910"/>
                  </a:cubicBezTo>
                  <a:cubicBezTo>
                    <a:pt x="4891" y="5360"/>
                    <a:pt x="5209" y="5823"/>
                    <a:pt x="5504" y="6260"/>
                  </a:cubicBezTo>
                  <a:cubicBezTo>
                    <a:pt x="5855" y="6759"/>
                    <a:pt x="6144" y="7244"/>
                    <a:pt x="6387" y="7662"/>
                  </a:cubicBezTo>
                  <a:cubicBezTo>
                    <a:pt x="6867" y="8502"/>
                    <a:pt x="7141" y="9084"/>
                    <a:pt x="7217" y="9084"/>
                  </a:cubicBezTo>
                  <a:cubicBezTo>
                    <a:pt x="7220" y="9084"/>
                    <a:pt x="7223" y="9083"/>
                    <a:pt x="7225" y="9081"/>
                  </a:cubicBezTo>
                  <a:cubicBezTo>
                    <a:pt x="7239" y="9072"/>
                    <a:pt x="7186" y="8914"/>
                    <a:pt x="7085" y="8642"/>
                  </a:cubicBezTo>
                  <a:cubicBezTo>
                    <a:pt x="6985" y="8368"/>
                    <a:pt x="6812" y="7991"/>
                    <a:pt x="6587" y="7541"/>
                  </a:cubicBezTo>
                  <a:cubicBezTo>
                    <a:pt x="6364" y="7105"/>
                    <a:pt x="6117" y="6584"/>
                    <a:pt x="5771" y="6069"/>
                  </a:cubicBezTo>
                  <a:cubicBezTo>
                    <a:pt x="5480" y="5619"/>
                    <a:pt x="5133" y="5166"/>
                    <a:pt x="4777" y="4710"/>
                  </a:cubicBezTo>
                  <a:cubicBezTo>
                    <a:pt x="4429" y="4274"/>
                    <a:pt x="4031" y="3867"/>
                    <a:pt x="3658" y="3456"/>
                  </a:cubicBezTo>
                  <a:cubicBezTo>
                    <a:pt x="3268" y="3029"/>
                    <a:pt x="2884" y="2612"/>
                    <a:pt x="2505" y="2238"/>
                  </a:cubicBezTo>
                  <a:cubicBezTo>
                    <a:pt x="2070" y="1802"/>
                    <a:pt x="1654" y="1412"/>
                    <a:pt x="1296" y="1081"/>
                  </a:cubicBezTo>
                  <a:cubicBezTo>
                    <a:pt x="584" y="428"/>
                    <a:pt x="106" y="1"/>
                    <a:pt x="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542" name="Google Shape;2542;p25"/>
            <p:cNvSpPr/>
            <p:nvPr/>
          </p:nvSpPr>
          <p:spPr>
            <a:xfrm>
              <a:off x="-3374552" y="2603350"/>
              <a:ext cx="56227" cy="45468"/>
            </a:xfrm>
            <a:custGeom>
              <a:avLst/>
              <a:gdLst/>
              <a:ahLst/>
              <a:cxnLst/>
              <a:rect l="l" t="t" r="r" b="b"/>
              <a:pathLst>
                <a:path w="601" h="486" extrusionOk="0">
                  <a:moveTo>
                    <a:pt x="83" y="1"/>
                  </a:moveTo>
                  <a:cubicBezTo>
                    <a:pt x="60" y="1"/>
                    <a:pt x="43" y="8"/>
                    <a:pt x="28" y="30"/>
                  </a:cubicBezTo>
                  <a:cubicBezTo>
                    <a:pt x="1" y="71"/>
                    <a:pt x="7" y="126"/>
                    <a:pt x="39" y="185"/>
                  </a:cubicBezTo>
                  <a:cubicBezTo>
                    <a:pt x="52" y="216"/>
                    <a:pt x="71" y="248"/>
                    <a:pt x="93" y="275"/>
                  </a:cubicBezTo>
                  <a:cubicBezTo>
                    <a:pt x="114" y="300"/>
                    <a:pt x="145" y="310"/>
                    <a:pt x="170" y="332"/>
                  </a:cubicBezTo>
                  <a:cubicBezTo>
                    <a:pt x="196" y="353"/>
                    <a:pt x="221" y="370"/>
                    <a:pt x="250" y="385"/>
                  </a:cubicBezTo>
                  <a:cubicBezTo>
                    <a:pt x="277" y="404"/>
                    <a:pt x="290" y="444"/>
                    <a:pt x="318" y="456"/>
                  </a:cubicBezTo>
                  <a:cubicBezTo>
                    <a:pt x="348" y="470"/>
                    <a:pt x="381" y="479"/>
                    <a:pt x="415" y="485"/>
                  </a:cubicBezTo>
                  <a:cubicBezTo>
                    <a:pt x="421" y="486"/>
                    <a:pt x="428" y="486"/>
                    <a:pt x="434" y="486"/>
                  </a:cubicBezTo>
                  <a:cubicBezTo>
                    <a:pt x="494" y="486"/>
                    <a:pt x="549" y="456"/>
                    <a:pt x="583" y="406"/>
                  </a:cubicBezTo>
                  <a:cubicBezTo>
                    <a:pt x="600" y="377"/>
                    <a:pt x="579" y="342"/>
                    <a:pt x="544" y="291"/>
                  </a:cubicBezTo>
                  <a:cubicBezTo>
                    <a:pt x="527" y="267"/>
                    <a:pt x="525" y="210"/>
                    <a:pt x="501" y="184"/>
                  </a:cubicBezTo>
                  <a:cubicBezTo>
                    <a:pt x="479" y="162"/>
                    <a:pt x="448" y="147"/>
                    <a:pt x="423" y="126"/>
                  </a:cubicBezTo>
                  <a:cubicBezTo>
                    <a:pt x="399" y="107"/>
                    <a:pt x="351" y="122"/>
                    <a:pt x="324" y="105"/>
                  </a:cubicBezTo>
                  <a:cubicBezTo>
                    <a:pt x="296" y="85"/>
                    <a:pt x="272" y="62"/>
                    <a:pt x="245" y="49"/>
                  </a:cubicBezTo>
                  <a:cubicBezTo>
                    <a:pt x="216" y="34"/>
                    <a:pt x="185" y="21"/>
                    <a:pt x="153" y="13"/>
                  </a:cubicBezTo>
                  <a:cubicBezTo>
                    <a:pt x="126" y="6"/>
                    <a:pt x="103" y="1"/>
                    <a:pt x="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543" name="Google Shape;2543;p25"/>
            <p:cNvSpPr/>
            <p:nvPr/>
          </p:nvSpPr>
          <p:spPr>
            <a:xfrm>
              <a:off x="-3762249" y="2475459"/>
              <a:ext cx="211528" cy="44158"/>
            </a:xfrm>
            <a:custGeom>
              <a:avLst/>
              <a:gdLst/>
              <a:ahLst/>
              <a:cxnLst/>
              <a:rect l="l" t="t" r="r" b="b"/>
              <a:pathLst>
                <a:path w="2261" h="472" extrusionOk="0">
                  <a:moveTo>
                    <a:pt x="181" y="0"/>
                  </a:moveTo>
                  <a:cubicBezTo>
                    <a:pt x="76" y="0"/>
                    <a:pt x="12" y="9"/>
                    <a:pt x="8" y="43"/>
                  </a:cubicBezTo>
                  <a:cubicBezTo>
                    <a:pt x="1" y="91"/>
                    <a:pt x="121" y="151"/>
                    <a:pt x="310" y="208"/>
                  </a:cubicBezTo>
                  <a:cubicBezTo>
                    <a:pt x="402" y="237"/>
                    <a:pt x="509" y="271"/>
                    <a:pt x="626" y="298"/>
                  </a:cubicBezTo>
                  <a:cubicBezTo>
                    <a:pt x="727" y="320"/>
                    <a:pt x="838" y="327"/>
                    <a:pt x="948" y="347"/>
                  </a:cubicBezTo>
                  <a:cubicBezTo>
                    <a:pt x="1054" y="366"/>
                    <a:pt x="1165" y="377"/>
                    <a:pt x="1271" y="391"/>
                  </a:cubicBezTo>
                  <a:cubicBezTo>
                    <a:pt x="1383" y="406"/>
                    <a:pt x="1488" y="448"/>
                    <a:pt x="1592" y="456"/>
                  </a:cubicBezTo>
                  <a:cubicBezTo>
                    <a:pt x="1700" y="465"/>
                    <a:pt x="1803" y="471"/>
                    <a:pt x="1893" y="471"/>
                  </a:cubicBezTo>
                  <a:cubicBezTo>
                    <a:pt x="1902" y="471"/>
                    <a:pt x="1910" y="471"/>
                    <a:pt x="1919" y="471"/>
                  </a:cubicBezTo>
                  <a:cubicBezTo>
                    <a:pt x="2118" y="468"/>
                    <a:pt x="2253" y="425"/>
                    <a:pt x="2258" y="358"/>
                  </a:cubicBezTo>
                  <a:cubicBezTo>
                    <a:pt x="2261" y="324"/>
                    <a:pt x="2137" y="290"/>
                    <a:pt x="1947" y="241"/>
                  </a:cubicBezTo>
                  <a:cubicBezTo>
                    <a:pt x="1856" y="218"/>
                    <a:pt x="1752" y="156"/>
                    <a:pt x="1634" y="132"/>
                  </a:cubicBezTo>
                  <a:cubicBezTo>
                    <a:pt x="1533" y="111"/>
                    <a:pt x="1424" y="102"/>
                    <a:pt x="1312" y="83"/>
                  </a:cubicBezTo>
                  <a:cubicBezTo>
                    <a:pt x="1281" y="77"/>
                    <a:pt x="1250" y="76"/>
                    <a:pt x="1218" y="76"/>
                  </a:cubicBezTo>
                  <a:cubicBezTo>
                    <a:pt x="1169" y="76"/>
                    <a:pt x="1118" y="80"/>
                    <a:pt x="1069" y="80"/>
                  </a:cubicBezTo>
                  <a:cubicBezTo>
                    <a:pt x="1041" y="80"/>
                    <a:pt x="1012" y="78"/>
                    <a:pt x="985" y="74"/>
                  </a:cubicBezTo>
                  <a:cubicBezTo>
                    <a:pt x="875" y="59"/>
                    <a:pt x="765" y="38"/>
                    <a:pt x="663" y="27"/>
                  </a:cubicBezTo>
                  <a:cubicBezTo>
                    <a:pt x="545" y="16"/>
                    <a:pt x="433" y="6"/>
                    <a:pt x="337" y="4"/>
                  </a:cubicBezTo>
                  <a:cubicBezTo>
                    <a:pt x="279" y="2"/>
                    <a:pt x="226" y="0"/>
                    <a:pt x="1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544" name="Google Shape;2544;p25"/>
            <p:cNvSpPr/>
            <p:nvPr/>
          </p:nvSpPr>
          <p:spPr>
            <a:xfrm>
              <a:off x="-4866493" y="2421290"/>
              <a:ext cx="49303" cy="114137"/>
            </a:xfrm>
            <a:custGeom>
              <a:avLst/>
              <a:gdLst/>
              <a:ahLst/>
              <a:cxnLst/>
              <a:rect l="l" t="t" r="r" b="b"/>
              <a:pathLst>
                <a:path w="527" h="1220" extrusionOk="0">
                  <a:moveTo>
                    <a:pt x="465" y="1"/>
                  </a:moveTo>
                  <a:cubicBezTo>
                    <a:pt x="419" y="1"/>
                    <a:pt x="365" y="54"/>
                    <a:pt x="310" y="140"/>
                  </a:cubicBezTo>
                  <a:cubicBezTo>
                    <a:pt x="273" y="190"/>
                    <a:pt x="242" y="244"/>
                    <a:pt x="213" y="300"/>
                  </a:cubicBezTo>
                  <a:cubicBezTo>
                    <a:pt x="187" y="354"/>
                    <a:pt x="177" y="418"/>
                    <a:pt x="156" y="473"/>
                  </a:cubicBezTo>
                  <a:cubicBezTo>
                    <a:pt x="134" y="531"/>
                    <a:pt x="121" y="588"/>
                    <a:pt x="103" y="648"/>
                  </a:cubicBezTo>
                  <a:cubicBezTo>
                    <a:pt x="84" y="708"/>
                    <a:pt x="42" y="760"/>
                    <a:pt x="29" y="817"/>
                  </a:cubicBezTo>
                  <a:cubicBezTo>
                    <a:pt x="17" y="877"/>
                    <a:pt x="9" y="938"/>
                    <a:pt x="5" y="1000"/>
                  </a:cubicBezTo>
                  <a:cubicBezTo>
                    <a:pt x="1" y="1114"/>
                    <a:pt x="40" y="1201"/>
                    <a:pt x="106" y="1219"/>
                  </a:cubicBezTo>
                  <a:cubicBezTo>
                    <a:pt x="108" y="1220"/>
                    <a:pt x="109" y="1220"/>
                    <a:pt x="111" y="1220"/>
                  </a:cubicBezTo>
                  <a:cubicBezTo>
                    <a:pt x="143" y="1220"/>
                    <a:pt x="177" y="1159"/>
                    <a:pt x="228" y="1068"/>
                  </a:cubicBezTo>
                  <a:cubicBezTo>
                    <a:pt x="254" y="1020"/>
                    <a:pt x="317" y="974"/>
                    <a:pt x="343" y="912"/>
                  </a:cubicBezTo>
                  <a:cubicBezTo>
                    <a:pt x="367" y="858"/>
                    <a:pt x="380" y="795"/>
                    <a:pt x="401" y="739"/>
                  </a:cubicBezTo>
                  <a:cubicBezTo>
                    <a:pt x="422" y="682"/>
                    <a:pt x="400" y="614"/>
                    <a:pt x="419" y="554"/>
                  </a:cubicBezTo>
                  <a:cubicBezTo>
                    <a:pt x="437" y="494"/>
                    <a:pt x="461" y="437"/>
                    <a:pt x="475" y="381"/>
                  </a:cubicBezTo>
                  <a:cubicBezTo>
                    <a:pt x="489" y="321"/>
                    <a:pt x="500" y="261"/>
                    <a:pt x="508" y="199"/>
                  </a:cubicBezTo>
                  <a:cubicBezTo>
                    <a:pt x="519" y="89"/>
                    <a:pt x="527" y="18"/>
                    <a:pt x="480" y="3"/>
                  </a:cubicBezTo>
                  <a:cubicBezTo>
                    <a:pt x="475" y="2"/>
                    <a:pt x="470" y="1"/>
                    <a:pt x="4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545" name="Google Shape;2545;p25"/>
            <p:cNvSpPr/>
            <p:nvPr/>
          </p:nvSpPr>
          <p:spPr>
            <a:xfrm>
              <a:off x="-1049586" y="3854758"/>
              <a:ext cx="172703" cy="75499"/>
            </a:xfrm>
            <a:custGeom>
              <a:avLst/>
              <a:gdLst/>
              <a:ahLst/>
              <a:cxnLst/>
              <a:rect l="l" t="t" r="r" b="b"/>
              <a:pathLst>
                <a:path w="1846" h="807" extrusionOk="0">
                  <a:moveTo>
                    <a:pt x="66" y="0"/>
                  </a:moveTo>
                  <a:cubicBezTo>
                    <a:pt x="44" y="0"/>
                    <a:pt x="29" y="6"/>
                    <a:pt x="22" y="19"/>
                  </a:cubicBezTo>
                  <a:cubicBezTo>
                    <a:pt x="0" y="62"/>
                    <a:pt x="79" y="151"/>
                    <a:pt x="220" y="251"/>
                  </a:cubicBezTo>
                  <a:cubicBezTo>
                    <a:pt x="296" y="308"/>
                    <a:pt x="377" y="361"/>
                    <a:pt x="460" y="409"/>
                  </a:cubicBezTo>
                  <a:cubicBezTo>
                    <a:pt x="539" y="454"/>
                    <a:pt x="631" y="482"/>
                    <a:pt x="720" y="523"/>
                  </a:cubicBezTo>
                  <a:cubicBezTo>
                    <a:pt x="806" y="561"/>
                    <a:pt x="897" y="593"/>
                    <a:pt x="986" y="625"/>
                  </a:cubicBezTo>
                  <a:cubicBezTo>
                    <a:pt x="1077" y="660"/>
                    <a:pt x="1159" y="717"/>
                    <a:pt x="1248" y="740"/>
                  </a:cubicBezTo>
                  <a:cubicBezTo>
                    <a:pt x="1339" y="766"/>
                    <a:pt x="1433" y="785"/>
                    <a:pt x="1527" y="799"/>
                  </a:cubicBezTo>
                  <a:cubicBezTo>
                    <a:pt x="1565" y="804"/>
                    <a:pt x="1601" y="806"/>
                    <a:pt x="1634" y="806"/>
                  </a:cubicBezTo>
                  <a:cubicBezTo>
                    <a:pt x="1750" y="806"/>
                    <a:pt x="1827" y="776"/>
                    <a:pt x="1839" y="725"/>
                  </a:cubicBezTo>
                  <a:cubicBezTo>
                    <a:pt x="1846" y="692"/>
                    <a:pt x="1745" y="647"/>
                    <a:pt x="1594" y="578"/>
                  </a:cubicBezTo>
                  <a:cubicBezTo>
                    <a:pt x="1520" y="542"/>
                    <a:pt x="1444" y="470"/>
                    <a:pt x="1351" y="431"/>
                  </a:cubicBezTo>
                  <a:lnTo>
                    <a:pt x="1092" y="334"/>
                  </a:lnTo>
                  <a:cubicBezTo>
                    <a:pt x="1009" y="300"/>
                    <a:pt x="907" y="302"/>
                    <a:pt x="822" y="268"/>
                  </a:cubicBezTo>
                  <a:lnTo>
                    <a:pt x="569" y="159"/>
                  </a:lnTo>
                  <a:lnTo>
                    <a:pt x="307" y="64"/>
                  </a:lnTo>
                  <a:cubicBezTo>
                    <a:pt x="197" y="28"/>
                    <a:pt x="114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546" name="Google Shape;2546;p25"/>
            <p:cNvSpPr/>
            <p:nvPr/>
          </p:nvSpPr>
          <p:spPr>
            <a:xfrm>
              <a:off x="-1412771" y="2885609"/>
              <a:ext cx="33493" cy="91684"/>
            </a:xfrm>
            <a:custGeom>
              <a:avLst/>
              <a:gdLst/>
              <a:ahLst/>
              <a:cxnLst/>
              <a:rect l="l" t="t" r="r" b="b"/>
              <a:pathLst>
                <a:path w="358" h="980" extrusionOk="0">
                  <a:moveTo>
                    <a:pt x="233" y="0"/>
                  </a:moveTo>
                  <a:cubicBezTo>
                    <a:pt x="232" y="0"/>
                    <a:pt x="230" y="0"/>
                    <a:pt x="229" y="1"/>
                  </a:cubicBezTo>
                  <a:cubicBezTo>
                    <a:pt x="180" y="2"/>
                    <a:pt x="142" y="59"/>
                    <a:pt x="111" y="141"/>
                  </a:cubicBezTo>
                  <a:cubicBezTo>
                    <a:pt x="93" y="185"/>
                    <a:pt x="77" y="230"/>
                    <a:pt x="64" y="276"/>
                  </a:cubicBezTo>
                  <a:cubicBezTo>
                    <a:pt x="55" y="318"/>
                    <a:pt x="60" y="366"/>
                    <a:pt x="52" y="409"/>
                  </a:cubicBezTo>
                  <a:cubicBezTo>
                    <a:pt x="45" y="454"/>
                    <a:pt x="44" y="498"/>
                    <a:pt x="40" y="543"/>
                  </a:cubicBezTo>
                  <a:cubicBezTo>
                    <a:pt x="36" y="589"/>
                    <a:pt x="3" y="630"/>
                    <a:pt x="2" y="674"/>
                  </a:cubicBezTo>
                  <a:cubicBezTo>
                    <a:pt x="0" y="719"/>
                    <a:pt x="2" y="765"/>
                    <a:pt x="7" y="812"/>
                  </a:cubicBezTo>
                  <a:cubicBezTo>
                    <a:pt x="21" y="896"/>
                    <a:pt x="67" y="964"/>
                    <a:pt x="132" y="979"/>
                  </a:cubicBezTo>
                  <a:cubicBezTo>
                    <a:pt x="134" y="980"/>
                    <a:pt x="136" y="980"/>
                    <a:pt x="138" y="980"/>
                  </a:cubicBezTo>
                  <a:cubicBezTo>
                    <a:pt x="169" y="980"/>
                    <a:pt x="198" y="932"/>
                    <a:pt x="235" y="857"/>
                  </a:cubicBezTo>
                  <a:cubicBezTo>
                    <a:pt x="254" y="817"/>
                    <a:pt x="308" y="778"/>
                    <a:pt x="325" y="724"/>
                  </a:cubicBezTo>
                  <a:cubicBezTo>
                    <a:pt x="338" y="679"/>
                    <a:pt x="340" y="628"/>
                    <a:pt x="349" y="580"/>
                  </a:cubicBezTo>
                  <a:cubicBezTo>
                    <a:pt x="357" y="531"/>
                    <a:pt x="323" y="480"/>
                    <a:pt x="326" y="430"/>
                  </a:cubicBezTo>
                  <a:cubicBezTo>
                    <a:pt x="330" y="379"/>
                    <a:pt x="340" y="332"/>
                    <a:pt x="337" y="285"/>
                  </a:cubicBezTo>
                  <a:cubicBezTo>
                    <a:pt x="334" y="236"/>
                    <a:pt x="329" y="187"/>
                    <a:pt x="316" y="140"/>
                  </a:cubicBezTo>
                  <a:cubicBezTo>
                    <a:pt x="295" y="54"/>
                    <a:pt x="279" y="0"/>
                    <a:pt x="2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547" name="Google Shape;2547;p25"/>
            <p:cNvSpPr/>
            <p:nvPr/>
          </p:nvSpPr>
          <p:spPr>
            <a:xfrm>
              <a:off x="-1361690" y="2927335"/>
              <a:ext cx="33493" cy="168118"/>
            </a:xfrm>
            <a:custGeom>
              <a:avLst/>
              <a:gdLst/>
              <a:ahLst/>
              <a:cxnLst/>
              <a:rect l="l" t="t" r="r" b="b"/>
              <a:pathLst>
                <a:path w="358" h="1797" extrusionOk="0">
                  <a:moveTo>
                    <a:pt x="278" y="0"/>
                  </a:moveTo>
                  <a:cubicBezTo>
                    <a:pt x="231" y="0"/>
                    <a:pt x="182" y="96"/>
                    <a:pt x="141" y="247"/>
                  </a:cubicBezTo>
                  <a:cubicBezTo>
                    <a:pt x="121" y="322"/>
                    <a:pt x="95" y="408"/>
                    <a:pt x="78" y="502"/>
                  </a:cubicBezTo>
                  <a:cubicBezTo>
                    <a:pt x="63" y="584"/>
                    <a:pt x="66" y="671"/>
                    <a:pt x="57" y="760"/>
                  </a:cubicBezTo>
                  <a:cubicBezTo>
                    <a:pt x="47" y="844"/>
                    <a:pt x="44" y="931"/>
                    <a:pt x="39" y="1017"/>
                  </a:cubicBezTo>
                  <a:cubicBezTo>
                    <a:pt x="34" y="1104"/>
                    <a:pt x="2" y="1190"/>
                    <a:pt x="2" y="1272"/>
                  </a:cubicBezTo>
                  <a:cubicBezTo>
                    <a:pt x="1" y="1359"/>
                    <a:pt x="5" y="1445"/>
                    <a:pt x="14" y="1532"/>
                  </a:cubicBezTo>
                  <a:cubicBezTo>
                    <a:pt x="34" y="1691"/>
                    <a:pt x="88" y="1795"/>
                    <a:pt x="156" y="1797"/>
                  </a:cubicBezTo>
                  <a:cubicBezTo>
                    <a:pt x="156" y="1797"/>
                    <a:pt x="157" y="1797"/>
                    <a:pt x="157" y="1797"/>
                  </a:cubicBezTo>
                  <a:cubicBezTo>
                    <a:pt x="189" y="1797"/>
                    <a:pt x="214" y="1698"/>
                    <a:pt x="245" y="1547"/>
                  </a:cubicBezTo>
                  <a:cubicBezTo>
                    <a:pt x="261" y="1472"/>
                    <a:pt x="313" y="1388"/>
                    <a:pt x="328" y="1294"/>
                  </a:cubicBezTo>
                  <a:cubicBezTo>
                    <a:pt x="339" y="1213"/>
                    <a:pt x="340" y="1125"/>
                    <a:pt x="350" y="1038"/>
                  </a:cubicBezTo>
                  <a:cubicBezTo>
                    <a:pt x="358" y="952"/>
                    <a:pt x="324" y="862"/>
                    <a:pt x="331" y="777"/>
                  </a:cubicBezTo>
                  <a:cubicBezTo>
                    <a:pt x="336" y="689"/>
                    <a:pt x="348" y="601"/>
                    <a:pt x="351" y="520"/>
                  </a:cubicBezTo>
                  <a:cubicBezTo>
                    <a:pt x="352" y="426"/>
                    <a:pt x="351" y="337"/>
                    <a:pt x="347" y="262"/>
                  </a:cubicBezTo>
                  <a:cubicBezTo>
                    <a:pt x="336" y="105"/>
                    <a:pt x="328" y="4"/>
                    <a:pt x="280" y="0"/>
                  </a:cubicBezTo>
                  <a:cubicBezTo>
                    <a:pt x="280" y="0"/>
                    <a:pt x="279" y="0"/>
                    <a:pt x="27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548" name="Google Shape;2548;p25"/>
            <p:cNvSpPr/>
            <p:nvPr/>
          </p:nvSpPr>
          <p:spPr>
            <a:xfrm>
              <a:off x="-1294423" y="3057004"/>
              <a:ext cx="37141" cy="81019"/>
            </a:xfrm>
            <a:custGeom>
              <a:avLst/>
              <a:gdLst/>
              <a:ahLst/>
              <a:cxnLst/>
              <a:rect l="l" t="t" r="r" b="b"/>
              <a:pathLst>
                <a:path w="397" h="866" extrusionOk="0">
                  <a:moveTo>
                    <a:pt x="328" y="1"/>
                  </a:moveTo>
                  <a:cubicBezTo>
                    <a:pt x="285" y="1"/>
                    <a:pt x="239" y="38"/>
                    <a:pt x="196" y="96"/>
                  </a:cubicBezTo>
                  <a:cubicBezTo>
                    <a:pt x="169" y="130"/>
                    <a:pt x="143" y="168"/>
                    <a:pt x="123" y="208"/>
                  </a:cubicBezTo>
                  <a:cubicBezTo>
                    <a:pt x="105" y="246"/>
                    <a:pt x="102" y="290"/>
                    <a:pt x="87" y="330"/>
                  </a:cubicBezTo>
                  <a:cubicBezTo>
                    <a:pt x="75" y="371"/>
                    <a:pt x="66" y="412"/>
                    <a:pt x="57" y="454"/>
                  </a:cubicBezTo>
                  <a:cubicBezTo>
                    <a:pt x="46" y="498"/>
                    <a:pt x="10" y="534"/>
                    <a:pt x="6" y="574"/>
                  </a:cubicBezTo>
                  <a:cubicBezTo>
                    <a:pt x="0" y="617"/>
                    <a:pt x="0" y="662"/>
                    <a:pt x="4" y="705"/>
                  </a:cubicBezTo>
                  <a:cubicBezTo>
                    <a:pt x="15" y="787"/>
                    <a:pt x="63" y="850"/>
                    <a:pt x="130" y="865"/>
                  </a:cubicBezTo>
                  <a:cubicBezTo>
                    <a:pt x="132" y="865"/>
                    <a:pt x="135" y="866"/>
                    <a:pt x="137" y="866"/>
                  </a:cubicBezTo>
                  <a:cubicBezTo>
                    <a:pt x="167" y="866"/>
                    <a:pt x="193" y="823"/>
                    <a:pt x="231" y="760"/>
                  </a:cubicBezTo>
                  <a:cubicBezTo>
                    <a:pt x="250" y="726"/>
                    <a:pt x="305" y="696"/>
                    <a:pt x="323" y="652"/>
                  </a:cubicBezTo>
                  <a:cubicBezTo>
                    <a:pt x="340" y="614"/>
                    <a:pt x="346" y="569"/>
                    <a:pt x="359" y="529"/>
                  </a:cubicBezTo>
                  <a:cubicBezTo>
                    <a:pt x="372" y="489"/>
                    <a:pt x="344" y="439"/>
                    <a:pt x="353" y="397"/>
                  </a:cubicBezTo>
                  <a:cubicBezTo>
                    <a:pt x="364" y="354"/>
                    <a:pt x="382" y="314"/>
                    <a:pt x="387" y="275"/>
                  </a:cubicBezTo>
                  <a:cubicBezTo>
                    <a:pt x="394" y="231"/>
                    <a:pt x="397" y="189"/>
                    <a:pt x="397" y="145"/>
                  </a:cubicBezTo>
                  <a:cubicBezTo>
                    <a:pt x="394" y="66"/>
                    <a:pt x="393" y="14"/>
                    <a:pt x="346" y="3"/>
                  </a:cubicBezTo>
                  <a:cubicBezTo>
                    <a:pt x="340" y="2"/>
                    <a:pt x="334" y="1"/>
                    <a:pt x="3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549" name="Google Shape;2549;p25"/>
            <p:cNvSpPr/>
            <p:nvPr/>
          </p:nvSpPr>
          <p:spPr>
            <a:xfrm>
              <a:off x="-1234827" y="3158606"/>
              <a:ext cx="29844" cy="33960"/>
            </a:xfrm>
            <a:custGeom>
              <a:avLst/>
              <a:gdLst/>
              <a:ahLst/>
              <a:cxnLst/>
              <a:rect l="l" t="t" r="r" b="b"/>
              <a:pathLst>
                <a:path w="319" h="363" extrusionOk="0">
                  <a:moveTo>
                    <a:pt x="232" y="0"/>
                  </a:moveTo>
                  <a:cubicBezTo>
                    <a:pt x="223" y="0"/>
                    <a:pt x="214" y="2"/>
                    <a:pt x="204" y="5"/>
                  </a:cubicBezTo>
                  <a:cubicBezTo>
                    <a:pt x="158" y="20"/>
                    <a:pt x="122" y="50"/>
                    <a:pt x="92" y="69"/>
                  </a:cubicBezTo>
                  <a:cubicBezTo>
                    <a:pt x="77" y="80"/>
                    <a:pt x="56" y="88"/>
                    <a:pt x="47" y="94"/>
                  </a:cubicBezTo>
                  <a:cubicBezTo>
                    <a:pt x="38" y="99"/>
                    <a:pt x="43" y="110"/>
                    <a:pt x="38" y="115"/>
                  </a:cubicBezTo>
                  <a:cubicBezTo>
                    <a:pt x="31" y="121"/>
                    <a:pt x="32" y="129"/>
                    <a:pt x="28" y="137"/>
                  </a:cubicBezTo>
                  <a:cubicBezTo>
                    <a:pt x="27" y="139"/>
                    <a:pt x="24" y="140"/>
                    <a:pt x="21" y="140"/>
                  </a:cubicBezTo>
                  <a:cubicBezTo>
                    <a:pt x="16" y="140"/>
                    <a:pt x="10" y="139"/>
                    <a:pt x="5" y="139"/>
                  </a:cubicBezTo>
                  <a:cubicBezTo>
                    <a:pt x="3" y="139"/>
                    <a:pt x="1" y="139"/>
                    <a:pt x="1" y="141"/>
                  </a:cubicBezTo>
                  <a:cubicBezTo>
                    <a:pt x="2" y="154"/>
                    <a:pt x="5" y="166"/>
                    <a:pt x="8" y="177"/>
                  </a:cubicBezTo>
                  <a:cubicBezTo>
                    <a:pt x="22" y="230"/>
                    <a:pt x="39" y="282"/>
                    <a:pt x="58" y="332"/>
                  </a:cubicBezTo>
                  <a:cubicBezTo>
                    <a:pt x="69" y="354"/>
                    <a:pt x="88" y="363"/>
                    <a:pt x="116" y="363"/>
                  </a:cubicBezTo>
                  <a:cubicBezTo>
                    <a:pt x="126" y="363"/>
                    <a:pt x="137" y="362"/>
                    <a:pt x="150" y="359"/>
                  </a:cubicBezTo>
                  <a:cubicBezTo>
                    <a:pt x="152" y="359"/>
                    <a:pt x="154" y="359"/>
                    <a:pt x="156" y="359"/>
                  </a:cubicBezTo>
                  <a:cubicBezTo>
                    <a:pt x="170" y="359"/>
                    <a:pt x="190" y="362"/>
                    <a:pt x="209" y="362"/>
                  </a:cubicBezTo>
                  <a:cubicBezTo>
                    <a:pt x="225" y="362"/>
                    <a:pt x="239" y="360"/>
                    <a:pt x="249" y="353"/>
                  </a:cubicBezTo>
                  <a:cubicBezTo>
                    <a:pt x="272" y="336"/>
                    <a:pt x="285" y="310"/>
                    <a:pt x="301" y="287"/>
                  </a:cubicBezTo>
                  <a:cubicBezTo>
                    <a:pt x="317" y="264"/>
                    <a:pt x="291" y="226"/>
                    <a:pt x="298" y="201"/>
                  </a:cubicBezTo>
                  <a:cubicBezTo>
                    <a:pt x="306" y="177"/>
                    <a:pt x="319" y="154"/>
                    <a:pt x="317" y="128"/>
                  </a:cubicBezTo>
                  <a:cubicBezTo>
                    <a:pt x="317" y="102"/>
                    <a:pt x="311" y="76"/>
                    <a:pt x="298" y="53"/>
                  </a:cubicBezTo>
                  <a:cubicBezTo>
                    <a:pt x="278" y="20"/>
                    <a:pt x="260" y="0"/>
                    <a:pt x="23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550" name="Google Shape;2550;p25"/>
            <p:cNvSpPr/>
            <p:nvPr/>
          </p:nvSpPr>
          <p:spPr>
            <a:xfrm>
              <a:off x="-4995507" y="2439065"/>
              <a:ext cx="85416" cy="35925"/>
            </a:xfrm>
            <a:custGeom>
              <a:avLst/>
              <a:gdLst/>
              <a:ahLst/>
              <a:cxnLst/>
              <a:rect l="l" t="t" r="r" b="b"/>
              <a:pathLst>
                <a:path w="913" h="384" extrusionOk="0">
                  <a:moveTo>
                    <a:pt x="614" y="1"/>
                  </a:moveTo>
                  <a:cubicBezTo>
                    <a:pt x="610" y="1"/>
                    <a:pt x="606" y="1"/>
                    <a:pt x="603" y="1"/>
                  </a:cubicBezTo>
                  <a:cubicBezTo>
                    <a:pt x="563" y="7"/>
                    <a:pt x="522" y="23"/>
                    <a:pt x="481" y="30"/>
                  </a:cubicBezTo>
                  <a:cubicBezTo>
                    <a:pt x="442" y="37"/>
                    <a:pt x="412" y="84"/>
                    <a:pt x="368" y="94"/>
                  </a:cubicBezTo>
                  <a:cubicBezTo>
                    <a:pt x="326" y="102"/>
                    <a:pt x="284" y="104"/>
                    <a:pt x="244" y="113"/>
                  </a:cubicBezTo>
                  <a:cubicBezTo>
                    <a:pt x="203" y="124"/>
                    <a:pt x="162" y="136"/>
                    <a:pt x="123" y="151"/>
                  </a:cubicBezTo>
                  <a:cubicBezTo>
                    <a:pt x="49" y="181"/>
                    <a:pt x="0" y="199"/>
                    <a:pt x="4" y="247"/>
                  </a:cubicBezTo>
                  <a:cubicBezTo>
                    <a:pt x="7" y="296"/>
                    <a:pt x="60" y="335"/>
                    <a:pt x="146" y="357"/>
                  </a:cubicBezTo>
                  <a:cubicBezTo>
                    <a:pt x="191" y="371"/>
                    <a:pt x="239" y="379"/>
                    <a:pt x="286" y="383"/>
                  </a:cubicBezTo>
                  <a:cubicBezTo>
                    <a:pt x="288" y="383"/>
                    <a:pt x="290" y="383"/>
                    <a:pt x="292" y="383"/>
                  </a:cubicBezTo>
                  <a:cubicBezTo>
                    <a:pt x="335" y="383"/>
                    <a:pt x="378" y="368"/>
                    <a:pt x="423" y="363"/>
                  </a:cubicBezTo>
                  <a:cubicBezTo>
                    <a:pt x="469" y="356"/>
                    <a:pt x="514" y="345"/>
                    <a:pt x="558" y="331"/>
                  </a:cubicBezTo>
                  <a:cubicBezTo>
                    <a:pt x="603" y="319"/>
                    <a:pt x="656" y="333"/>
                    <a:pt x="697" y="315"/>
                  </a:cubicBezTo>
                  <a:cubicBezTo>
                    <a:pt x="739" y="296"/>
                    <a:pt x="780" y="273"/>
                    <a:pt x="818" y="244"/>
                  </a:cubicBezTo>
                  <a:cubicBezTo>
                    <a:pt x="886" y="188"/>
                    <a:pt x="912" y="110"/>
                    <a:pt x="886" y="49"/>
                  </a:cubicBezTo>
                  <a:cubicBezTo>
                    <a:pt x="877" y="28"/>
                    <a:pt x="850" y="22"/>
                    <a:pt x="808" y="22"/>
                  </a:cubicBezTo>
                  <a:cubicBezTo>
                    <a:pt x="789" y="22"/>
                    <a:pt x="767" y="23"/>
                    <a:pt x="742" y="24"/>
                  </a:cubicBezTo>
                  <a:cubicBezTo>
                    <a:pt x="740" y="25"/>
                    <a:pt x="739" y="25"/>
                    <a:pt x="737" y="25"/>
                  </a:cubicBezTo>
                  <a:cubicBezTo>
                    <a:pt x="702" y="25"/>
                    <a:pt x="656" y="1"/>
                    <a:pt x="61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551" name="Google Shape;2551;p25"/>
            <p:cNvSpPr/>
            <p:nvPr/>
          </p:nvSpPr>
          <p:spPr>
            <a:xfrm>
              <a:off x="-4352308" y="3114822"/>
              <a:ext cx="28441" cy="30686"/>
            </a:xfrm>
            <a:custGeom>
              <a:avLst/>
              <a:gdLst/>
              <a:ahLst/>
              <a:cxnLst/>
              <a:rect l="l" t="t" r="r" b="b"/>
              <a:pathLst>
                <a:path w="304" h="328" extrusionOk="0">
                  <a:moveTo>
                    <a:pt x="131" y="1"/>
                  </a:moveTo>
                  <a:cubicBezTo>
                    <a:pt x="127" y="1"/>
                    <a:pt x="123" y="1"/>
                    <a:pt x="119" y="1"/>
                  </a:cubicBezTo>
                  <a:cubicBezTo>
                    <a:pt x="87" y="4"/>
                    <a:pt x="65" y="7"/>
                    <a:pt x="38" y="46"/>
                  </a:cubicBezTo>
                  <a:cubicBezTo>
                    <a:pt x="12" y="83"/>
                    <a:pt x="1" y="128"/>
                    <a:pt x="5" y="172"/>
                  </a:cubicBezTo>
                  <a:cubicBezTo>
                    <a:pt x="5" y="192"/>
                    <a:pt x="9" y="213"/>
                    <a:pt x="14" y="233"/>
                  </a:cubicBezTo>
                  <a:cubicBezTo>
                    <a:pt x="21" y="248"/>
                    <a:pt x="38" y="249"/>
                    <a:pt x="47" y="260"/>
                  </a:cubicBezTo>
                  <a:cubicBezTo>
                    <a:pt x="58" y="270"/>
                    <a:pt x="70" y="278"/>
                    <a:pt x="84" y="285"/>
                  </a:cubicBezTo>
                  <a:cubicBezTo>
                    <a:pt x="96" y="293"/>
                    <a:pt x="93" y="322"/>
                    <a:pt x="108" y="326"/>
                  </a:cubicBezTo>
                  <a:cubicBezTo>
                    <a:pt x="116" y="327"/>
                    <a:pt x="124" y="328"/>
                    <a:pt x="132" y="328"/>
                  </a:cubicBezTo>
                  <a:cubicBezTo>
                    <a:pt x="141" y="328"/>
                    <a:pt x="151" y="327"/>
                    <a:pt x="160" y="324"/>
                  </a:cubicBezTo>
                  <a:cubicBezTo>
                    <a:pt x="198" y="314"/>
                    <a:pt x="247" y="271"/>
                    <a:pt x="284" y="215"/>
                  </a:cubicBezTo>
                  <a:cubicBezTo>
                    <a:pt x="303" y="187"/>
                    <a:pt x="299" y="165"/>
                    <a:pt x="290" y="131"/>
                  </a:cubicBezTo>
                  <a:cubicBezTo>
                    <a:pt x="286" y="116"/>
                    <a:pt x="298" y="67"/>
                    <a:pt x="290" y="55"/>
                  </a:cubicBezTo>
                  <a:cubicBezTo>
                    <a:pt x="283" y="41"/>
                    <a:pt x="268" y="37"/>
                    <a:pt x="257" y="26"/>
                  </a:cubicBezTo>
                  <a:cubicBezTo>
                    <a:pt x="255" y="24"/>
                    <a:pt x="253" y="24"/>
                    <a:pt x="251" y="24"/>
                  </a:cubicBezTo>
                  <a:cubicBezTo>
                    <a:pt x="240" y="24"/>
                    <a:pt x="221" y="35"/>
                    <a:pt x="208" y="35"/>
                  </a:cubicBezTo>
                  <a:cubicBezTo>
                    <a:pt x="206" y="35"/>
                    <a:pt x="203" y="34"/>
                    <a:pt x="201" y="33"/>
                  </a:cubicBezTo>
                  <a:cubicBezTo>
                    <a:pt x="189" y="25"/>
                    <a:pt x="181" y="11"/>
                    <a:pt x="167" y="7"/>
                  </a:cubicBezTo>
                  <a:cubicBezTo>
                    <a:pt x="156" y="3"/>
                    <a:pt x="143" y="1"/>
                    <a:pt x="1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552" name="Google Shape;2552;p25"/>
            <p:cNvSpPr/>
            <p:nvPr/>
          </p:nvSpPr>
          <p:spPr>
            <a:xfrm>
              <a:off x="-3865254" y="3236258"/>
              <a:ext cx="65489" cy="46310"/>
            </a:xfrm>
            <a:custGeom>
              <a:avLst/>
              <a:gdLst/>
              <a:ahLst/>
              <a:cxnLst/>
              <a:rect l="l" t="t" r="r" b="b"/>
              <a:pathLst>
                <a:path w="700" h="495" extrusionOk="0">
                  <a:moveTo>
                    <a:pt x="101" y="0"/>
                  </a:moveTo>
                  <a:cubicBezTo>
                    <a:pt x="55" y="0"/>
                    <a:pt x="25" y="9"/>
                    <a:pt x="14" y="45"/>
                  </a:cubicBezTo>
                  <a:cubicBezTo>
                    <a:pt x="0" y="91"/>
                    <a:pt x="28" y="143"/>
                    <a:pt x="74" y="195"/>
                  </a:cubicBezTo>
                  <a:cubicBezTo>
                    <a:pt x="99" y="223"/>
                    <a:pt x="123" y="251"/>
                    <a:pt x="150" y="276"/>
                  </a:cubicBezTo>
                  <a:cubicBezTo>
                    <a:pt x="176" y="297"/>
                    <a:pt x="212" y="305"/>
                    <a:pt x="239" y="325"/>
                  </a:cubicBezTo>
                  <a:cubicBezTo>
                    <a:pt x="266" y="345"/>
                    <a:pt x="295" y="358"/>
                    <a:pt x="325" y="376"/>
                  </a:cubicBezTo>
                  <a:cubicBezTo>
                    <a:pt x="355" y="395"/>
                    <a:pt x="367" y="436"/>
                    <a:pt x="396" y="450"/>
                  </a:cubicBezTo>
                  <a:cubicBezTo>
                    <a:pt x="426" y="465"/>
                    <a:pt x="458" y="478"/>
                    <a:pt x="492" y="488"/>
                  </a:cubicBezTo>
                  <a:cubicBezTo>
                    <a:pt x="509" y="492"/>
                    <a:pt x="526" y="494"/>
                    <a:pt x="543" y="494"/>
                  </a:cubicBezTo>
                  <a:cubicBezTo>
                    <a:pt x="593" y="494"/>
                    <a:pt x="641" y="476"/>
                    <a:pt x="676" y="440"/>
                  </a:cubicBezTo>
                  <a:cubicBezTo>
                    <a:pt x="700" y="415"/>
                    <a:pt x="681" y="373"/>
                    <a:pt x="642" y="310"/>
                  </a:cubicBezTo>
                  <a:cubicBezTo>
                    <a:pt x="623" y="281"/>
                    <a:pt x="621" y="218"/>
                    <a:pt x="589" y="186"/>
                  </a:cubicBezTo>
                  <a:cubicBezTo>
                    <a:pt x="562" y="158"/>
                    <a:pt x="525" y="139"/>
                    <a:pt x="492" y="114"/>
                  </a:cubicBezTo>
                  <a:cubicBezTo>
                    <a:pt x="460" y="90"/>
                    <a:pt x="407" y="103"/>
                    <a:pt x="370" y="84"/>
                  </a:cubicBezTo>
                  <a:cubicBezTo>
                    <a:pt x="334" y="65"/>
                    <a:pt x="302" y="41"/>
                    <a:pt x="266" y="28"/>
                  </a:cubicBezTo>
                  <a:cubicBezTo>
                    <a:pt x="228" y="15"/>
                    <a:pt x="189" y="7"/>
                    <a:pt x="149" y="2"/>
                  </a:cubicBezTo>
                  <a:cubicBezTo>
                    <a:pt x="131" y="1"/>
                    <a:pt x="115" y="0"/>
                    <a:pt x="10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553" name="Google Shape;2553;p25"/>
            <p:cNvSpPr/>
            <p:nvPr/>
          </p:nvSpPr>
          <p:spPr>
            <a:xfrm>
              <a:off x="-2713016" y="3382112"/>
              <a:ext cx="79241" cy="31809"/>
            </a:xfrm>
            <a:custGeom>
              <a:avLst/>
              <a:gdLst/>
              <a:ahLst/>
              <a:cxnLst/>
              <a:rect l="l" t="t" r="r" b="b"/>
              <a:pathLst>
                <a:path w="847" h="340" extrusionOk="0">
                  <a:moveTo>
                    <a:pt x="569" y="1"/>
                  </a:moveTo>
                  <a:cubicBezTo>
                    <a:pt x="538" y="1"/>
                    <a:pt x="506" y="6"/>
                    <a:pt x="474" y="6"/>
                  </a:cubicBezTo>
                  <a:cubicBezTo>
                    <a:pt x="432" y="6"/>
                    <a:pt x="395" y="49"/>
                    <a:pt x="353" y="55"/>
                  </a:cubicBezTo>
                  <a:cubicBezTo>
                    <a:pt x="311" y="60"/>
                    <a:pt x="269" y="60"/>
                    <a:pt x="230" y="70"/>
                  </a:cubicBezTo>
                  <a:cubicBezTo>
                    <a:pt x="189" y="81"/>
                    <a:pt x="150" y="94"/>
                    <a:pt x="112" y="113"/>
                  </a:cubicBezTo>
                  <a:cubicBezTo>
                    <a:pt x="44" y="149"/>
                    <a:pt x="0" y="175"/>
                    <a:pt x="12" y="221"/>
                  </a:cubicBezTo>
                  <a:cubicBezTo>
                    <a:pt x="23" y="269"/>
                    <a:pt x="79" y="299"/>
                    <a:pt x="153" y="315"/>
                  </a:cubicBezTo>
                  <a:cubicBezTo>
                    <a:pt x="192" y="326"/>
                    <a:pt x="233" y="334"/>
                    <a:pt x="274" y="340"/>
                  </a:cubicBezTo>
                  <a:cubicBezTo>
                    <a:pt x="277" y="340"/>
                    <a:pt x="281" y="340"/>
                    <a:pt x="284" y="340"/>
                  </a:cubicBezTo>
                  <a:cubicBezTo>
                    <a:pt x="318" y="340"/>
                    <a:pt x="352" y="328"/>
                    <a:pt x="387" y="327"/>
                  </a:cubicBezTo>
                  <a:cubicBezTo>
                    <a:pt x="424" y="327"/>
                    <a:pt x="461" y="319"/>
                    <a:pt x="500" y="315"/>
                  </a:cubicBezTo>
                  <a:cubicBezTo>
                    <a:pt x="502" y="315"/>
                    <a:pt x="505" y="315"/>
                    <a:pt x="507" y="315"/>
                  </a:cubicBezTo>
                  <a:cubicBezTo>
                    <a:pt x="538" y="315"/>
                    <a:pt x="571" y="330"/>
                    <a:pt x="601" y="330"/>
                  </a:cubicBezTo>
                  <a:cubicBezTo>
                    <a:pt x="606" y="330"/>
                    <a:pt x="610" y="329"/>
                    <a:pt x="615" y="329"/>
                  </a:cubicBezTo>
                  <a:cubicBezTo>
                    <a:pt x="653" y="322"/>
                    <a:pt x="691" y="311"/>
                    <a:pt x="727" y="296"/>
                  </a:cubicBezTo>
                  <a:cubicBezTo>
                    <a:pt x="796" y="266"/>
                    <a:pt x="844" y="207"/>
                    <a:pt x="845" y="139"/>
                  </a:cubicBezTo>
                  <a:cubicBezTo>
                    <a:pt x="846" y="105"/>
                    <a:pt x="799" y="86"/>
                    <a:pt x="725" y="64"/>
                  </a:cubicBezTo>
                  <a:cubicBezTo>
                    <a:pt x="690" y="53"/>
                    <a:pt x="646" y="8"/>
                    <a:pt x="600" y="3"/>
                  </a:cubicBezTo>
                  <a:cubicBezTo>
                    <a:pt x="590" y="1"/>
                    <a:pt x="579" y="1"/>
                    <a:pt x="5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554" name="Google Shape;2554;p25"/>
            <p:cNvSpPr/>
            <p:nvPr/>
          </p:nvSpPr>
          <p:spPr>
            <a:xfrm>
              <a:off x="-1711964" y="2377038"/>
              <a:ext cx="36954" cy="32089"/>
            </a:xfrm>
            <a:custGeom>
              <a:avLst/>
              <a:gdLst/>
              <a:ahLst/>
              <a:cxnLst/>
              <a:rect l="l" t="t" r="r" b="b"/>
              <a:pathLst>
                <a:path w="395" h="343" extrusionOk="0">
                  <a:moveTo>
                    <a:pt x="188" y="0"/>
                  </a:moveTo>
                  <a:cubicBezTo>
                    <a:pt x="187" y="0"/>
                    <a:pt x="186" y="0"/>
                    <a:pt x="184" y="0"/>
                  </a:cubicBezTo>
                  <a:cubicBezTo>
                    <a:pt x="167" y="3"/>
                    <a:pt x="153" y="17"/>
                    <a:pt x="137" y="24"/>
                  </a:cubicBezTo>
                  <a:cubicBezTo>
                    <a:pt x="119" y="30"/>
                    <a:pt x="124" y="74"/>
                    <a:pt x="109" y="82"/>
                  </a:cubicBezTo>
                  <a:cubicBezTo>
                    <a:pt x="93" y="89"/>
                    <a:pt x="77" y="97"/>
                    <a:pt x="62" y="108"/>
                  </a:cubicBezTo>
                  <a:cubicBezTo>
                    <a:pt x="48" y="120"/>
                    <a:pt x="37" y="137"/>
                    <a:pt x="28" y="153"/>
                  </a:cubicBezTo>
                  <a:cubicBezTo>
                    <a:pt x="11" y="189"/>
                    <a:pt x="0" y="210"/>
                    <a:pt x="26" y="253"/>
                  </a:cubicBezTo>
                  <a:cubicBezTo>
                    <a:pt x="49" y="292"/>
                    <a:pt x="88" y="321"/>
                    <a:pt x="134" y="330"/>
                  </a:cubicBezTo>
                  <a:cubicBezTo>
                    <a:pt x="156" y="337"/>
                    <a:pt x="179" y="341"/>
                    <a:pt x="202" y="343"/>
                  </a:cubicBezTo>
                  <a:cubicBezTo>
                    <a:pt x="220" y="341"/>
                    <a:pt x="232" y="325"/>
                    <a:pt x="250" y="319"/>
                  </a:cubicBezTo>
                  <a:cubicBezTo>
                    <a:pt x="266" y="311"/>
                    <a:pt x="281" y="302"/>
                    <a:pt x="295" y="291"/>
                  </a:cubicBezTo>
                  <a:cubicBezTo>
                    <a:pt x="300" y="288"/>
                    <a:pt x="306" y="287"/>
                    <a:pt x="313" y="287"/>
                  </a:cubicBezTo>
                  <a:cubicBezTo>
                    <a:pt x="319" y="287"/>
                    <a:pt x="325" y="288"/>
                    <a:pt x="331" y="288"/>
                  </a:cubicBezTo>
                  <a:cubicBezTo>
                    <a:pt x="339" y="288"/>
                    <a:pt x="346" y="287"/>
                    <a:pt x="351" y="281"/>
                  </a:cubicBezTo>
                  <a:cubicBezTo>
                    <a:pt x="366" y="266"/>
                    <a:pt x="375" y="249"/>
                    <a:pt x="382" y="228"/>
                  </a:cubicBezTo>
                  <a:cubicBezTo>
                    <a:pt x="394" y="186"/>
                    <a:pt x="379" y="122"/>
                    <a:pt x="345" y="65"/>
                  </a:cubicBezTo>
                  <a:cubicBezTo>
                    <a:pt x="327" y="36"/>
                    <a:pt x="302" y="32"/>
                    <a:pt x="263" y="29"/>
                  </a:cubicBezTo>
                  <a:cubicBezTo>
                    <a:pt x="246" y="28"/>
                    <a:pt x="210" y="0"/>
                    <a:pt x="18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555" name="Google Shape;2555;p25"/>
            <p:cNvSpPr/>
            <p:nvPr/>
          </p:nvSpPr>
          <p:spPr>
            <a:xfrm>
              <a:off x="-4480667" y="1494615"/>
              <a:ext cx="797556" cy="558430"/>
            </a:xfrm>
            <a:custGeom>
              <a:avLst/>
              <a:gdLst/>
              <a:ahLst/>
              <a:cxnLst/>
              <a:rect l="l" t="t" r="r" b="b"/>
              <a:pathLst>
                <a:path w="8525" h="5969" extrusionOk="0">
                  <a:moveTo>
                    <a:pt x="8475" y="1"/>
                  </a:moveTo>
                  <a:cubicBezTo>
                    <a:pt x="8403" y="1"/>
                    <a:pt x="7870" y="200"/>
                    <a:pt x="7102" y="555"/>
                  </a:cubicBezTo>
                  <a:cubicBezTo>
                    <a:pt x="6707" y="740"/>
                    <a:pt x="6231" y="932"/>
                    <a:pt x="5750" y="1205"/>
                  </a:cubicBezTo>
                  <a:cubicBezTo>
                    <a:pt x="5333" y="1434"/>
                    <a:pt x="4905" y="1708"/>
                    <a:pt x="4470" y="1989"/>
                  </a:cubicBezTo>
                  <a:cubicBezTo>
                    <a:pt x="4053" y="2260"/>
                    <a:pt x="3661" y="2584"/>
                    <a:pt x="3266" y="2884"/>
                  </a:cubicBezTo>
                  <a:cubicBezTo>
                    <a:pt x="2854" y="3196"/>
                    <a:pt x="2454" y="3506"/>
                    <a:pt x="2097" y="3821"/>
                  </a:cubicBezTo>
                  <a:cubicBezTo>
                    <a:pt x="1678" y="4180"/>
                    <a:pt x="1310" y="4535"/>
                    <a:pt x="1003" y="4846"/>
                  </a:cubicBezTo>
                  <a:cubicBezTo>
                    <a:pt x="374" y="5488"/>
                    <a:pt x="0" y="5937"/>
                    <a:pt x="33" y="5966"/>
                  </a:cubicBezTo>
                  <a:cubicBezTo>
                    <a:pt x="34" y="5968"/>
                    <a:pt x="36" y="5968"/>
                    <a:pt x="39" y="5968"/>
                  </a:cubicBezTo>
                  <a:cubicBezTo>
                    <a:pt x="105" y="5968"/>
                    <a:pt x="513" y="5568"/>
                    <a:pt x="1148" y="4993"/>
                  </a:cubicBezTo>
                  <a:cubicBezTo>
                    <a:pt x="1471" y="4703"/>
                    <a:pt x="1853" y="4371"/>
                    <a:pt x="2276" y="4026"/>
                  </a:cubicBezTo>
                  <a:cubicBezTo>
                    <a:pt x="2638" y="3724"/>
                    <a:pt x="3026" y="3406"/>
                    <a:pt x="3435" y="3099"/>
                  </a:cubicBezTo>
                  <a:cubicBezTo>
                    <a:pt x="3830" y="2806"/>
                    <a:pt x="4237" y="2515"/>
                    <a:pt x="4647" y="2243"/>
                  </a:cubicBezTo>
                  <a:cubicBezTo>
                    <a:pt x="5075" y="1964"/>
                    <a:pt x="5514" y="1720"/>
                    <a:pt x="5920" y="1483"/>
                  </a:cubicBezTo>
                  <a:cubicBezTo>
                    <a:pt x="6389" y="1203"/>
                    <a:pt x="6833" y="964"/>
                    <a:pt x="7215" y="758"/>
                  </a:cubicBezTo>
                  <a:cubicBezTo>
                    <a:pt x="8007" y="335"/>
                    <a:pt x="8525" y="62"/>
                    <a:pt x="8483" y="3"/>
                  </a:cubicBezTo>
                  <a:cubicBezTo>
                    <a:pt x="8482" y="1"/>
                    <a:pt x="8479" y="1"/>
                    <a:pt x="84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556" name="Google Shape;2556;p25"/>
            <p:cNvSpPr/>
            <p:nvPr/>
          </p:nvSpPr>
          <p:spPr>
            <a:xfrm>
              <a:off x="-4626428" y="2086546"/>
              <a:ext cx="219106" cy="98701"/>
            </a:xfrm>
            <a:custGeom>
              <a:avLst/>
              <a:gdLst/>
              <a:ahLst/>
              <a:cxnLst/>
              <a:rect l="l" t="t" r="r" b="b"/>
              <a:pathLst>
                <a:path w="2342" h="1055" extrusionOk="0">
                  <a:moveTo>
                    <a:pt x="2282" y="0"/>
                  </a:moveTo>
                  <a:cubicBezTo>
                    <a:pt x="2230" y="0"/>
                    <a:pt x="2112" y="37"/>
                    <a:pt x="1953" y="90"/>
                  </a:cubicBezTo>
                  <a:cubicBezTo>
                    <a:pt x="1852" y="123"/>
                    <a:pt x="1722" y="130"/>
                    <a:pt x="1599" y="178"/>
                  </a:cubicBezTo>
                  <a:cubicBezTo>
                    <a:pt x="1493" y="218"/>
                    <a:pt x="1384" y="272"/>
                    <a:pt x="1270" y="319"/>
                  </a:cubicBezTo>
                  <a:cubicBezTo>
                    <a:pt x="1160" y="364"/>
                    <a:pt x="1066" y="450"/>
                    <a:pt x="958" y="499"/>
                  </a:cubicBezTo>
                  <a:cubicBezTo>
                    <a:pt x="845" y="550"/>
                    <a:pt x="732" y="592"/>
                    <a:pt x="630" y="642"/>
                  </a:cubicBezTo>
                  <a:cubicBezTo>
                    <a:pt x="511" y="700"/>
                    <a:pt x="402" y="755"/>
                    <a:pt x="311" y="809"/>
                  </a:cubicBezTo>
                  <a:cubicBezTo>
                    <a:pt x="123" y="914"/>
                    <a:pt x="0" y="984"/>
                    <a:pt x="18" y="1029"/>
                  </a:cubicBezTo>
                  <a:cubicBezTo>
                    <a:pt x="25" y="1047"/>
                    <a:pt x="51" y="1055"/>
                    <a:pt x="91" y="1055"/>
                  </a:cubicBezTo>
                  <a:cubicBezTo>
                    <a:pt x="157" y="1055"/>
                    <a:pt x="262" y="1034"/>
                    <a:pt x="391" y="997"/>
                  </a:cubicBezTo>
                  <a:cubicBezTo>
                    <a:pt x="493" y="968"/>
                    <a:pt x="613" y="937"/>
                    <a:pt x="737" y="892"/>
                  </a:cubicBezTo>
                  <a:cubicBezTo>
                    <a:pt x="847" y="852"/>
                    <a:pt x="954" y="795"/>
                    <a:pt x="1070" y="749"/>
                  </a:cubicBezTo>
                  <a:cubicBezTo>
                    <a:pt x="1180" y="704"/>
                    <a:pt x="1290" y="651"/>
                    <a:pt x="1399" y="601"/>
                  </a:cubicBezTo>
                  <a:cubicBezTo>
                    <a:pt x="1513" y="550"/>
                    <a:pt x="1636" y="524"/>
                    <a:pt x="1738" y="473"/>
                  </a:cubicBezTo>
                  <a:cubicBezTo>
                    <a:pt x="1855" y="412"/>
                    <a:pt x="1964" y="353"/>
                    <a:pt x="2054" y="297"/>
                  </a:cubicBezTo>
                  <a:cubicBezTo>
                    <a:pt x="2242" y="183"/>
                    <a:pt x="2342" y="68"/>
                    <a:pt x="2310" y="10"/>
                  </a:cubicBezTo>
                  <a:cubicBezTo>
                    <a:pt x="2307" y="3"/>
                    <a:pt x="2297" y="0"/>
                    <a:pt x="22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557" name="Google Shape;2557;p25"/>
            <p:cNvSpPr/>
            <p:nvPr/>
          </p:nvSpPr>
          <p:spPr>
            <a:xfrm>
              <a:off x="-4700805" y="2200591"/>
              <a:ext cx="141549" cy="57817"/>
            </a:xfrm>
            <a:custGeom>
              <a:avLst/>
              <a:gdLst/>
              <a:ahLst/>
              <a:cxnLst/>
              <a:rect l="l" t="t" r="r" b="b"/>
              <a:pathLst>
                <a:path w="1513" h="618" extrusionOk="0">
                  <a:moveTo>
                    <a:pt x="1447" y="1"/>
                  </a:moveTo>
                  <a:cubicBezTo>
                    <a:pt x="1408" y="1"/>
                    <a:pt x="1339" y="24"/>
                    <a:pt x="1246" y="53"/>
                  </a:cubicBezTo>
                  <a:cubicBezTo>
                    <a:pt x="1184" y="74"/>
                    <a:pt x="1098" y="64"/>
                    <a:pt x="1021" y="90"/>
                  </a:cubicBezTo>
                  <a:lnTo>
                    <a:pt x="818" y="170"/>
                  </a:lnTo>
                  <a:cubicBezTo>
                    <a:pt x="751" y="194"/>
                    <a:pt x="696" y="256"/>
                    <a:pt x="626" y="279"/>
                  </a:cubicBezTo>
                  <a:lnTo>
                    <a:pt x="416" y="342"/>
                  </a:lnTo>
                  <a:lnTo>
                    <a:pt x="208" y="417"/>
                  </a:lnTo>
                  <a:cubicBezTo>
                    <a:pt x="84" y="466"/>
                    <a:pt x="0" y="496"/>
                    <a:pt x="10" y="544"/>
                  </a:cubicBezTo>
                  <a:cubicBezTo>
                    <a:pt x="18" y="590"/>
                    <a:pt x="112" y="617"/>
                    <a:pt x="254" y="617"/>
                  </a:cubicBezTo>
                  <a:cubicBezTo>
                    <a:pt x="264" y="618"/>
                    <a:pt x="273" y="618"/>
                    <a:pt x="283" y="618"/>
                  </a:cubicBezTo>
                  <a:cubicBezTo>
                    <a:pt x="352" y="618"/>
                    <a:pt x="422" y="613"/>
                    <a:pt x="490" y="604"/>
                  </a:cubicBezTo>
                  <a:cubicBezTo>
                    <a:pt x="563" y="593"/>
                    <a:pt x="637" y="560"/>
                    <a:pt x="713" y="540"/>
                  </a:cubicBezTo>
                  <a:cubicBezTo>
                    <a:pt x="788" y="517"/>
                    <a:pt x="862" y="489"/>
                    <a:pt x="933" y="459"/>
                  </a:cubicBezTo>
                  <a:cubicBezTo>
                    <a:pt x="1008" y="429"/>
                    <a:pt x="1091" y="424"/>
                    <a:pt x="1156" y="388"/>
                  </a:cubicBezTo>
                  <a:cubicBezTo>
                    <a:pt x="1226" y="352"/>
                    <a:pt x="1291" y="308"/>
                    <a:pt x="1354" y="259"/>
                  </a:cubicBezTo>
                  <a:cubicBezTo>
                    <a:pt x="1466" y="169"/>
                    <a:pt x="1512" y="69"/>
                    <a:pt x="1477" y="12"/>
                  </a:cubicBezTo>
                  <a:cubicBezTo>
                    <a:pt x="1471" y="4"/>
                    <a:pt x="1461" y="1"/>
                    <a:pt x="14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558" name="Google Shape;2558;p25"/>
            <p:cNvSpPr/>
            <p:nvPr/>
          </p:nvSpPr>
          <p:spPr>
            <a:xfrm>
              <a:off x="-3565313" y="1440446"/>
              <a:ext cx="32183" cy="30967"/>
            </a:xfrm>
            <a:custGeom>
              <a:avLst/>
              <a:gdLst/>
              <a:ahLst/>
              <a:cxnLst/>
              <a:rect l="l" t="t" r="r" b="b"/>
              <a:pathLst>
                <a:path w="344" h="331" extrusionOk="0">
                  <a:moveTo>
                    <a:pt x="196" y="0"/>
                  </a:moveTo>
                  <a:cubicBezTo>
                    <a:pt x="182" y="0"/>
                    <a:pt x="170" y="8"/>
                    <a:pt x="156" y="9"/>
                  </a:cubicBezTo>
                  <a:cubicBezTo>
                    <a:pt x="141" y="10"/>
                    <a:pt x="137" y="53"/>
                    <a:pt x="120" y="57"/>
                  </a:cubicBezTo>
                  <a:cubicBezTo>
                    <a:pt x="105" y="61"/>
                    <a:pt x="88" y="58"/>
                    <a:pt x="75" y="66"/>
                  </a:cubicBezTo>
                  <a:cubicBezTo>
                    <a:pt x="59" y="74"/>
                    <a:pt x="47" y="87"/>
                    <a:pt x="36" y="99"/>
                  </a:cubicBezTo>
                  <a:cubicBezTo>
                    <a:pt x="14" y="128"/>
                    <a:pt x="0" y="145"/>
                    <a:pt x="13" y="193"/>
                  </a:cubicBezTo>
                  <a:cubicBezTo>
                    <a:pt x="25" y="237"/>
                    <a:pt x="51" y="273"/>
                    <a:pt x="89" y="298"/>
                  </a:cubicBezTo>
                  <a:cubicBezTo>
                    <a:pt x="107" y="312"/>
                    <a:pt x="126" y="323"/>
                    <a:pt x="146" y="329"/>
                  </a:cubicBezTo>
                  <a:cubicBezTo>
                    <a:pt x="149" y="330"/>
                    <a:pt x="151" y="330"/>
                    <a:pt x="153" y="330"/>
                  </a:cubicBezTo>
                  <a:cubicBezTo>
                    <a:pt x="166" y="330"/>
                    <a:pt x="177" y="321"/>
                    <a:pt x="191" y="321"/>
                  </a:cubicBezTo>
                  <a:cubicBezTo>
                    <a:pt x="208" y="320"/>
                    <a:pt x="223" y="316"/>
                    <a:pt x="236" y="309"/>
                  </a:cubicBezTo>
                  <a:cubicBezTo>
                    <a:pt x="238" y="309"/>
                    <a:pt x="239" y="308"/>
                    <a:pt x="241" y="308"/>
                  </a:cubicBezTo>
                  <a:cubicBezTo>
                    <a:pt x="254" y="308"/>
                    <a:pt x="269" y="319"/>
                    <a:pt x="280" y="319"/>
                  </a:cubicBezTo>
                  <a:cubicBezTo>
                    <a:pt x="282" y="319"/>
                    <a:pt x="285" y="318"/>
                    <a:pt x="287" y="317"/>
                  </a:cubicBezTo>
                  <a:cubicBezTo>
                    <a:pt x="302" y="306"/>
                    <a:pt x="314" y="291"/>
                    <a:pt x="323" y="275"/>
                  </a:cubicBezTo>
                  <a:cubicBezTo>
                    <a:pt x="344" y="239"/>
                    <a:pt x="344" y="174"/>
                    <a:pt x="328" y="109"/>
                  </a:cubicBezTo>
                  <a:cubicBezTo>
                    <a:pt x="318" y="76"/>
                    <a:pt x="296" y="65"/>
                    <a:pt x="263" y="51"/>
                  </a:cubicBezTo>
                  <a:cubicBezTo>
                    <a:pt x="248" y="44"/>
                    <a:pt x="219" y="2"/>
                    <a:pt x="202" y="1"/>
                  </a:cubicBezTo>
                  <a:cubicBezTo>
                    <a:pt x="200" y="1"/>
                    <a:pt x="198" y="0"/>
                    <a:pt x="1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559" name="Google Shape;2559;p25"/>
            <p:cNvSpPr/>
            <p:nvPr/>
          </p:nvSpPr>
          <p:spPr>
            <a:xfrm>
              <a:off x="-4063219" y="2227161"/>
              <a:ext cx="26008" cy="30967"/>
            </a:xfrm>
            <a:custGeom>
              <a:avLst/>
              <a:gdLst/>
              <a:ahLst/>
              <a:cxnLst/>
              <a:rect l="l" t="t" r="r" b="b"/>
              <a:pathLst>
                <a:path w="278" h="331" extrusionOk="0">
                  <a:moveTo>
                    <a:pt x="193" y="0"/>
                  </a:moveTo>
                  <a:cubicBezTo>
                    <a:pt x="182" y="0"/>
                    <a:pt x="164" y="27"/>
                    <a:pt x="152" y="27"/>
                  </a:cubicBezTo>
                  <a:cubicBezTo>
                    <a:pt x="152" y="27"/>
                    <a:pt x="151" y="27"/>
                    <a:pt x="151" y="27"/>
                  </a:cubicBezTo>
                  <a:cubicBezTo>
                    <a:pt x="139" y="24"/>
                    <a:pt x="129" y="16"/>
                    <a:pt x="118" y="16"/>
                  </a:cubicBezTo>
                  <a:cubicBezTo>
                    <a:pt x="117" y="16"/>
                    <a:pt x="116" y="16"/>
                    <a:pt x="115" y="16"/>
                  </a:cubicBezTo>
                  <a:cubicBezTo>
                    <a:pt x="100" y="16"/>
                    <a:pt x="85" y="20"/>
                    <a:pt x="73" y="27"/>
                  </a:cubicBezTo>
                  <a:cubicBezTo>
                    <a:pt x="43" y="39"/>
                    <a:pt x="21" y="66"/>
                    <a:pt x="16" y="99"/>
                  </a:cubicBezTo>
                  <a:cubicBezTo>
                    <a:pt x="1" y="160"/>
                    <a:pt x="12" y="226"/>
                    <a:pt x="46" y="279"/>
                  </a:cubicBezTo>
                  <a:cubicBezTo>
                    <a:pt x="55" y="291"/>
                    <a:pt x="70" y="286"/>
                    <a:pt x="81" y="293"/>
                  </a:cubicBezTo>
                  <a:cubicBezTo>
                    <a:pt x="94" y="298"/>
                    <a:pt x="106" y="301"/>
                    <a:pt x="118" y="302"/>
                  </a:cubicBezTo>
                  <a:cubicBezTo>
                    <a:pt x="130" y="305"/>
                    <a:pt x="137" y="331"/>
                    <a:pt x="148" y="331"/>
                  </a:cubicBezTo>
                  <a:cubicBezTo>
                    <a:pt x="148" y="331"/>
                    <a:pt x="149" y="331"/>
                    <a:pt x="149" y="331"/>
                  </a:cubicBezTo>
                  <a:cubicBezTo>
                    <a:pt x="166" y="328"/>
                    <a:pt x="181" y="321"/>
                    <a:pt x="193" y="312"/>
                  </a:cubicBezTo>
                  <a:cubicBezTo>
                    <a:pt x="223" y="288"/>
                    <a:pt x="253" y="231"/>
                    <a:pt x="269" y="166"/>
                  </a:cubicBezTo>
                  <a:cubicBezTo>
                    <a:pt x="278" y="133"/>
                    <a:pt x="268" y="114"/>
                    <a:pt x="252" y="87"/>
                  </a:cubicBezTo>
                  <a:cubicBezTo>
                    <a:pt x="243" y="73"/>
                    <a:pt x="241" y="24"/>
                    <a:pt x="231" y="14"/>
                  </a:cubicBezTo>
                  <a:cubicBezTo>
                    <a:pt x="222" y="5"/>
                    <a:pt x="208" y="6"/>
                    <a:pt x="196" y="1"/>
                  </a:cubicBezTo>
                  <a:cubicBezTo>
                    <a:pt x="195" y="0"/>
                    <a:pt x="194" y="0"/>
                    <a:pt x="1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2560" name="Google Shape;2560;p25"/>
          <p:cNvGrpSpPr/>
          <p:nvPr/>
        </p:nvGrpSpPr>
        <p:grpSpPr>
          <a:xfrm>
            <a:off x="1778898" y="-493062"/>
            <a:ext cx="1231326" cy="1231319"/>
            <a:chOff x="1416675" y="4534375"/>
            <a:chExt cx="517625" cy="517600"/>
          </a:xfrm>
        </p:grpSpPr>
        <p:sp>
          <p:nvSpPr>
            <p:cNvPr id="2561" name="Google Shape;2561;p25"/>
            <p:cNvSpPr/>
            <p:nvPr/>
          </p:nvSpPr>
          <p:spPr>
            <a:xfrm>
              <a:off x="1432800" y="4550475"/>
              <a:ext cx="152500" cy="152500"/>
            </a:xfrm>
            <a:custGeom>
              <a:avLst/>
              <a:gdLst/>
              <a:ahLst/>
              <a:cxnLst/>
              <a:rect l="l" t="t" r="r" b="b"/>
              <a:pathLst>
                <a:path w="6100" h="6100" extrusionOk="0">
                  <a:moveTo>
                    <a:pt x="6100" y="0"/>
                  </a:moveTo>
                  <a:cubicBezTo>
                    <a:pt x="5607" y="184"/>
                    <a:pt x="5129" y="405"/>
                    <a:pt x="4670" y="662"/>
                  </a:cubicBezTo>
                  <a:lnTo>
                    <a:pt x="663" y="4670"/>
                  </a:lnTo>
                  <a:cubicBezTo>
                    <a:pt x="405" y="5129"/>
                    <a:pt x="184" y="5608"/>
                    <a:pt x="0" y="6100"/>
                  </a:cubicBezTo>
                  <a:lnTo>
                    <a:pt x="610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2" name="Google Shape;2562;p25"/>
            <p:cNvSpPr/>
            <p:nvPr/>
          </p:nvSpPr>
          <p:spPr>
            <a:xfrm>
              <a:off x="1416675" y="4534375"/>
              <a:ext cx="254375" cy="254350"/>
            </a:xfrm>
            <a:custGeom>
              <a:avLst/>
              <a:gdLst/>
              <a:ahLst/>
              <a:cxnLst/>
              <a:rect l="l" t="t" r="r" b="b"/>
              <a:pathLst>
                <a:path w="10175" h="10174" extrusionOk="0">
                  <a:moveTo>
                    <a:pt x="10175" y="1"/>
                  </a:moveTo>
                  <a:lnTo>
                    <a:pt x="10175" y="1"/>
                  </a:lnTo>
                  <a:cubicBezTo>
                    <a:pt x="9902" y="5"/>
                    <a:pt x="9629" y="18"/>
                    <a:pt x="9362" y="46"/>
                  </a:cubicBezTo>
                  <a:lnTo>
                    <a:pt x="45" y="9361"/>
                  </a:lnTo>
                  <a:cubicBezTo>
                    <a:pt x="19" y="9628"/>
                    <a:pt x="6" y="9901"/>
                    <a:pt x="0" y="10173"/>
                  </a:cubicBezTo>
                  <a:lnTo>
                    <a:pt x="101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3" name="Google Shape;2563;p25"/>
            <p:cNvSpPr/>
            <p:nvPr/>
          </p:nvSpPr>
          <p:spPr>
            <a:xfrm>
              <a:off x="1420050" y="4537750"/>
              <a:ext cx="314000" cy="314025"/>
            </a:xfrm>
            <a:custGeom>
              <a:avLst/>
              <a:gdLst/>
              <a:ahLst/>
              <a:cxnLst/>
              <a:rect l="l" t="t" r="r" b="b"/>
              <a:pathLst>
                <a:path w="12560" h="12561" extrusionOk="0">
                  <a:moveTo>
                    <a:pt x="11918" y="1"/>
                  </a:moveTo>
                  <a:lnTo>
                    <a:pt x="0" y="11920"/>
                  </a:lnTo>
                  <a:cubicBezTo>
                    <a:pt x="36" y="12135"/>
                    <a:pt x="79" y="12349"/>
                    <a:pt x="127" y="12560"/>
                  </a:cubicBezTo>
                  <a:lnTo>
                    <a:pt x="12560" y="127"/>
                  </a:lnTo>
                  <a:cubicBezTo>
                    <a:pt x="12349" y="80"/>
                    <a:pt x="12135" y="36"/>
                    <a:pt x="119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4" name="Google Shape;2564;p25"/>
            <p:cNvSpPr/>
            <p:nvPr/>
          </p:nvSpPr>
          <p:spPr>
            <a:xfrm>
              <a:off x="1435300" y="4553025"/>
              <a:ext cx="350525" cy="350475"/>
            </a:xfrm>
            <a:custGeom>
              <a:avLst/>
              <a:gdLst/>
              <a:ahLst/>
              <a:cxnLst/>
              <a:rect l="l" t="t" r="r" b="b"/>
              <a:pathLst>
                <a:path w="14021" h="14019" extrusionOk="0">
                  <a:moveTo>
                    <a:pt x="13485" y="0"/>
                  </a:moveTo>
                  <a:lnTo>
                    <a:pt x="1" y="13483"/>
                  </a:lnTo>
                  <a:cubicBezTo>
                    <a:pt x="73" y="13664"/>
                    <a:pt x="151" y="13843"/>
                    <a:pt x="233" y="14018"/>
                  </a:cubicBezTo>
                  <a:lnTo>
                    <a:pt x="14020" y="232"/>
                  </a:lnTo>
                  <a:cubicBezTo>
                    <a:pt x="13843" y="150"/>
                    <a:pt x="13666" y="71"/>
                    <a:pt x="134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5" name="Google Shape;2565;p25"/>
            <p:cNvSpPr/>
            <p:nvPr/>
          </p:nvSpPr>
          <p:spPr>
            <a:xfrm>
              <a:off x="1459225" y="4576900"/>
              <a:ext cx="370175" cy="370225"/>
            </a:xfrm>
            <a:custGeom>
              <a:avLst/>
              <a:gdLst/>
              <a:ahLst/>
              <a:cxnLst/>
              <a:rect l="l" t="t" r="r" b="b"/>
              <a:pathLst>
                <a:path w="14807" h="14809" extrusionOk="0">
                  <a:moveTo>
                    <a:pt x="14354" y="1"/>
                  </a:moveTo>
                  <a:lnTo>
                    <a:pt x="1" y="14356"/>
                  </a:lnTo>
                  <a:cubicBezTo>
                    <a:pt x="102" y="14508"/>
                    <a:pt x="207" y="14660"/>
                    <a:pt x="316" y="14808"/>
                  </a:cubicBezTo>
                  <a:lnTo>
                    <a:pt x="14807" y="317"/>
                  </a:lnTo>
                  <a:cubicBezTo>
                    <a:pt x="14660" y="208"/>
                    <a:pt x="14508" y="103"/>
                    <a:pt x="143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6" name="Google Shape;2566;p25"/>
            <p:cNvSpPr/>
            <p:nvPr/>
          </p:nvSpPr>
          <p:spPr>
            <a:xfrm>
              <a:off x="1490325" y="4608025"/>
              <a:ext cx="375775" cy="375800"/>
            </a:xfrm>
            <a:custGeom>
              <a:avLst/>
              <a:gdLst/>
              <a:ahLst/>
              <a:cxnLst/>
              <a:rect l="l" t="t" r="r" b="b"/>
              <a:pathLst>
                <a:path w="15031" h="15032" extrusionOk="0">
                  <a:moveTo>
                    <a:pt x="14652" y="0"/>
                  </a:moveTo>
                  <a:lnTo>
                    <a:pt x="0" y="14652"/>
                  </a:lnTo>
                  <a:cubicBezTo>
                    <a:pt x="125" y="14780"/>
                    <a:pt x="255" y="14907"/>
                    <a:pt x="389" y="15031"/>
                  </a:cubicBezTo>
                  <a:lnTo>
                    <a:pt x="15031" y="387"/>
                  </a:lnTo>
                  <a:cubicBezTo>
                    <a:pt x="14908" y="255"/>
                    <a:pt x="14782" y="126"/>
                    <a:pt x="146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7" name="Google Shape;2567;p25"/>
            <p:cNvSpPr/>
            <p:nvPr/>
          </p:nvSpPr>
          <p:spPr>
            <a:xfrm>
              <a:off x="1528000" y="4645700"/>
              <a:ext cx="368175" cy="368175"/>
            </a:xfrm>
            <a:custGeom>
              <a:avLst/>
              <a:gdLst/>
              <a:ahLst/>
              <a:cxnLst/>
              <a:rect l="l" t="t" r="r" b="b"/>
              <a:pathLst>
                <a:path w="14727" h="14727" extrusionOk="0">
                  <a:moveTo>
                    <a:pt x="14421" y="1"/>
                  </a:moveTo>
                  <a:lnTo>
                    <a:pt x="1" y="14421"/>
                  </a:lnTo>
                  <a:cubicBezTo>
                    <a:pt x="152" y="14527"/>
                    <a:pt x="306" y="14628"/>
                    <a:pt x="464" y="14727"/>
                  </a:cubicBezTo>
                  <a:lnTo>
                    <a:pt x="14726" y="463"/>
                  </a:lnTo>
                  <a:cubicBezTo>
                    <a:pt x="14628" y="306"/>
                    <a:pt x="14527" y="151"/>
                    <a:pt x="144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8" name="Google Shape;2568;p25"/>
            <p:cNvSpPr/>
            <p:nvPr/>
          </p:nvSpPr>
          <p:spPr>
            <a:xfrm>
              <a:off x="1572675" y="4690375"/>
              <a:ext cx="346325" cy="346300"/>
            </a:xfrm>
            <a:custGeom>
              <a:avLst/>
              <a:gdLst/>
              <a:ahLst/>
              <a:cxnLst/>
              <a:rect l="l" t="t" r="r" b="b"/>
              <a:pathLst>
                <a:path w="13853" h="13852" extrusionOk="0">
                  <a:moveTo>
                    <a:pt x="13632" y="1"/>
                  </a:moveTo>
                  <a:lnTo>
                    <a:pt x="1" y="13632"/>
                  </a:lnTo>
                  <a:cubicBezTo>
                    <a:pt x="181" y="13710"/>
                    <a:pt x="363" y="13783"/>
                    <a:pt x="547" y="13851"/>
                  </a:cubicBezTo>
                  <a:lnTo>
                    <a:pt x="13852" y="548"/>
                  </a:lnTo>
                  <a:cubicBezTo>
                    <a:pt x="13784" y="362"/>
                    <a:pt x="13709" y="181"/>
                    <a:pt x="136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9" name="Google Shape;2569;p25"/>
            <p:cNvSpPr/>
            <p:nvPr/>
          </p:nvSpPr>
          <p:spPr>
            <a:xfrm>
              <a:off x="1625800" y="4743525"/>
              <a:ext cx="306800" cy="306750"/>
            </a:xfrm>
            <a:custGeom>
              <a:avLst/>
              <a:gdLst/>
              <a:ahLst/>
              <a:cxnLst/>
              <a:rect l="l" t="t" r="r" b="b"/>
              <a:pathLst>
                <a:path w="12272" h="12270" extrusionOk="0">
                  <a:moveTo>
                    <a:pt x="12165" y="0"/>
                  </a:moveTo>
                  <a:lnTo>
                    <a:pt x="1" y="12164"/>
                  </a:lnTo>
                  <a:cubicBezTo>
                    <a:pt x="220" y="12207"/>
                    <a:pt x="440" y="12241"/>
                    <a:pt x="663" y="12269"/>
                  </a:cubicBezTo>
                  <a:lnTo>
                    <a:pt x="12271" y="662"/>
                  </a:lnTo>
                  <a:cubicBezTo>
                    <a:pt x="12243" y="439"/>
                    <a:pt x="12207" y="218"/>
                    <a:pt x="121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0" name="Google Shape;2570;p25"/>
            <p:cNvSpPr/>
            <p:nvPr/>
          </p:nvSpPr>
          <p:spPr>
            <a:xfrm>
              <a:off x="1691075" y="4808775"/>
              <a:ext cx="243225" cy="243200"/>
            </a:xfrm>
            <a:custGeom>
              <a:avLst/>
              <a:gdLst/>
              <a:ahLst/>
              <a:cxnLst/>
              <a:rect l="l" t="t" r="r" b="b"/>
              <a:pathLst>
                <a:path w="9729" h="9728" extrusionOk="0">
                  <a:moveTo>
                    <a:pt x="9729" y="0"/>
                  </a:moveTo>
                  <a:lnTo>
                    <a:pt x="0" y="9727"/>
                  </a:lnTo>
                  <a:cubicBezTo>
                    <a:pt x="289" y="9711"/>
                    <a:pt x="574" y="9682"/>
                    <a:pt x="855" y="9643"/>
                  </a:cubicBezTo>
                  <a:lnTo>
                    <a:pt x="9641" y="855"/>
                  </a:lnTo>
                  <a:cubicBezTo>
                    <a:pt x="9682" y="573"/>
                    <a:pt x="9711" y="289"/>
                    <a:pt x="97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1" name="Google Shape;2571;p25"/>
            <p:cNvSpPr/>
            <p:nvPr/>
          </p:nvSpPr>
          <p:spPr>
            <a:xfrm>
              <a:off x="1783850" y="4901575"/>
              <a:ext cx="127250" cy="127225"/>
            </a:xfrm>
            <a:custGeom>
              <a:avLst/>
              <a:gdLst/>
              <a:ahLst/>
              <a:cxnLst/>
              <a:rect l="l" t="t" r="r" b="b"/>
              <a:pathLst>
                <a:path w="5090" h="5089" extrusionOk="0">
                  <a:moveTo>
                    <a:pt x="5089" y="0"/>
                  </a:moveTo>
                  <a:lnTo>
                    <a:pt x="1" y="5089"/>
                  </a:lnTo>
                  <a:cubicBezTo>
                    <a:pt x="676" y="4778"/>
                    <a:pt x="1313" y="4396"/>
                    <a:pt x="1906" y="3950"/>
                  </a:cubicBezTo>
                  <a:lnTo>
                    <a:pt x="3951" y="1906"/>
                  </a:lnTo>
                  <a:cubicBezTo>
                    <a:pt x="4398" y="1313"/>
                    <a:pt x="4780" y="675"/>
                    <a:pt x="50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"/>
          <p:cNvSpPr/>
          <p:nvPr/>
        </p:nvSpPr>
        <p:spPr>
          <a:xfrm rot="-5400000">
            <a:off x="4062043" y="88416"/>
            <a:ext cx="1019964" cy="9247901"/>
          </a:xfrm>
          <a:custGeom>
            <a:avLst/>
            <a:gdLst/>
            <a:ahLst/>
            <a:cxnLst/>
            <a:rect l="l" t="t" r="r" b="b"/>
            <a:pathLst>
              <a:path w="16246" h="93145" extrusionOk="0">
                <a:moveTo>
                  <a:pt x="0" y="1"/>
                </a:moveTo>
                <a:lnTo>
                  <a:pt x="0" y="93144"/>
                </a:lnTo>
                <a:lnTo>
                  <a:pt x="16246" y="93144"/>
                </a:lnTo>
                <a:lnTo>
                  <a:pt x="16246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3"/>
          <p:cNvSpPr/>
          <p:nvPr/>
        </p:nvSpPr>
        <p:spPr>
          <a:xfrm rot="2215430">
            <a:off x="7188860" y="-1141712"/>
            <a:ext cx="2610567" cy="3488857"/>
          </a:xfrm>
          <a:custGeom>
            <a:avLst/>
            <a:gdLst/>
            <a:ahLst/>
            <a:cxnLst/>
            <a:rect l="l" t="t" r="r" b="b"/>
            <a:pathLst>
              <a:path w="37811" h="50532" extrusionOk="0">
                <a:moveTo>
                  <a:pt x="13391" y="0"/>
                </a:moveTo>
                <a:lnTo>
                  <a:pt x="1" y="50532"/>
                </a:lnTo>
                <a:lnTo>
                  <a:pt x="37811" y="19957"/>
                </a:lnTo>
                <a:lnTo>
                  <a:pt x="13391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3"/>
          <p:cNvSpPr/>
          <p:nvPr/>
        </p:nvSpPr>
        <p:spPr>
          <a:xfrm rot="-2215430" flipH="1">
            <a:off x="-1619090" y="1220350"/>
            <a:ext cx="2610567" cy="3488857"/>
          </a:xfrm>
          <a:custGeom>
            <a:avLst/>
            <a:gdLst/>
            <a:ahLst/>
            <a:cxnLst/>
            <a:rect l="l" t="t" r="r" b="b"/>
            <a:pathLst>
              <a:path w="37811" h="50532" extrusionOk="0">
                <a:moveTo>
                  <a:pt x="13391" y="0"/>
                </a:moveTo>
                <a:lnTo>
                  <a:pt x="1" y="50532"/>
                </a:lnTo>
                <a:lnTo>
                  <a:pt x="37811" y="19957"/>
                </a:lnTo>
                <a:lnTo>
                  <a:pt x="13391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3" name="Google Shape;193;p3"/>
          <p:cNvGrpSpPr/>
          <p:nvPr/>
        </p:nvGrpSpPr>
        <p:grpSpPr>
          <a:xfrm rot="-5400000">
            <a:off x="7806892" y="-447689"/>
            <a:ext cx="1090632" cy="2422143"/>
            <a:chOff x="1583900" y="3788625"/>
            <a:chExt cx="350900" cy="779275"/>
          </a:xfrm>
        </p:grpSpPr>
        <p:sp>
          <p:nvSpPr>
            <p:cNvPr id="194" name="Google Shape;194;p3"/>
            <p:cNvSpPr/>
            <p:nvPr/>
          </p:nvSpPr>
          <p:spPr>
            <a:xfrm>
              <a:off x="1833725" y="4256575"/>
              <a:ext cx="49800" cy="141075"/>
            </a:xfrm>
            <a:custGeom>
              <a:avLst/>
              <a:gdLst/>
              <a:ahLst/>
              <a:cxnLst/>
              <a:rect l="l" t="t" r="r" b="b"/>
              <a:pathLst>
                <a:path w="1992" h="5643" extrusionOk="0">
                  <a:moveTo>
                    <a:pt x="1906" y="0"/>
                  </a:moveTo>
                  <a:cubicBezTo>
                    <a:pt x="1825" y="0"/>
                    <a:pt x="1703" y="311"/>
                    <a:pt x="1548" y="784"/>
                  </a:cubicBezTo>
                  <a:cubicBezTo>
                    <a:pt x="1469" y="1026"/>
                    <a:pt x="1374" y="1311"/>
                    <a:pt x="1281" y="1587"/>
                  </a:cubicBezTo>
                  <a:cubicBezTo>
                    <a:pt x="1202" y="1842"/>
                    <a:pt x="1138" y="2119"/>
                    <a:pt x="1050" y="2396"/>
                  </a:cubicBezTo>
                  <a:cubicBezTo>
                    <a:pt x="965" y="2663"/>
                    <a:pt x="879" y="2931"/>
                    <a:pt x="795" y="3196"/>
                  </a:cubicBezTo>
                  <a:cubicBezTo>
                    <a:pt x="701" y="3471"/>
                    <a:pt x="564" y="3723"/>
                    <a:pt x="476" y="3974"/>
                  </a:cubicBezTo>
                  <a:lnTo>
                    <a:pt x="207" y="4773"/>
                  </a:lnTo>
                  <a:cubicBezTo>
                    <a:pt x="52" y="5258"/>
                    <a:pt x="0" y="5600"/>
                    <a:pt x="106" y="5641"/>
                  </a:cubicBezTo>
                  <a:cubicBezTo>
                    <a:pt x="108" y="5642"/>
                    <a:pt x="110" y="5642"/>
                    <a:pt x="112" y="5642"/>
                  </a:cubicBezTo>
                  <a:cubicBezTo>
                    <a:pt x="170" y="5642"/>
                    <a:pt x="336" y="5359"/>
                    <a:pt x="566" y="4919"/>
                  </a:cubicBezTo>
                  <a:cubicBezTo>
                    <a:pt x="680" y="4697"/>
                    <a:pt x="864" y="4457"/>
                    <a:pt x="987" y="4165"/>
                  </a:cubicBezTo>
                  <a:cubicBezTo>
                    <a:pt x="1096" y="3915"/>
                    <a:pt x="1186" y="3639"/>
                    <a:pt x="1287" y="3361"/>
                  </a:cubicBezTo>
                  <a:cubicBezTo>
                    <a:pt x="1384" y="3092"/>
                    <a:pt x="1409" y="2796"/>
                    <a:pt x="1490" y="2524"/>
                  </a:cubicBezTo>
                  <a:cubicBezTo>
                    <a:pt x="1573" y="2240"/>
                    <a:pt x="1662" y="1965"/>
                    <a:pt x="1723" y="1699"/>
                  </a:cubicBezTo>
                  <a:cubicBezTo>
                    <a:pt x="1795" y="1392"/>
                    <a:pt x="1848" y="1105"/>
                    <a:pt x="1885" y="857"/>
                  </a:cubicBezTo>
                  <a:cubicBezTo>
                    <a:pt x="1959" y="347"/>
                    <a:pt x="1992" y="16"/>
                    <a:pt x="1911" y="1"/>
                  </a:cubicBezTo>
                  <a:cubicBezTo>
                    <a:pt x="1909" y="0"/>
                    <a:pt x="1908" y="0"/>
                    <a:pt x="19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95" name="Google Shape;195;p3"/>
            <p:cNvSpPr/>
            <p:nvPr/>
          </p:nvSpPr>
          <p:spPr>
            <a:xfrm>
              <a:off x="1816550" y="4167100"/>
              <a:ext cx="63200" cy="155825"/>
            </a:xfrm>
            <a:custGeom>
              <a:avLst/>
              <a:gdLst/>
              <a:ahLst/>
              <a:cxnLst/>
              <a:rect l="l" t="t" r="r" b="b"/>
              <a:pathLst>
                <a:path w="2528" h="6233" extrusionOk="0">
                  <a:moveTo>
                    <a:pt x="1900" y="0"/>
                  </a:moveTo>
                  <a:cubicBezTo>
                    <a:pt x="1816" y="0"/>
                    <a:pt x="1722" y="530"/>
                    <a:pt x="1547" y="1328"/>
                  </a:cubicBezTo>
                  <a:cubicBezTo>
                    <a:pt x="1463" y="1718"/>
                    <a:pt x="1345" y="2167"/>
                    <a:pt x="1215" y="2649"/>
                  </a:cubicBezTo>
                  <a:cubicBezTo>
                    <a:pt x="1103" y="3066"/>
                    <a:pt x="994" y="3511"/>
                    <a:pt x="842" y="3954"/>
                  </a:cubicBezTo>
                  <a:lnTo>
                    <a:pt x="619" y="4595"/>
                  </a:lnTo>
                  <a:lnTo>
                    <a:pt x="499" y="4914"/>
                  </a:lnTo>
                  <a:lnTo>
                    <a:pt x="438" y="5072"/>
                  </a:lnTo>
                  <a:lnTo>
                    <a:pt x="331" y="5324"/>
                  </a:lnTo>
                  <a:cubicBezTo>
                    <a:pt x="256" y="5507"/>
                    <a:pt x="155" y="5703"/>
                    <a:pt x="119" y="5859"/>
                  </a:cubicBezTo>
                  <a:lnTo>
                    <a:pt x="40" y="6107"/>
                  </a:lnTo>
                  <a:lnTo>
                    <a:pt x="0" y="6232"/>
                  </a:lnTo>
                  <a:cubicBezTo>
                    <a:pt x="41" y="6227"/>
                    <a:pt x="90" y="6214"/>
                    <a:pt x="135" y="6206"/>
                  </a:cubicBezTo>
                  <a:cubicBezTo>
                    <a:pt x="312" y="6168"/>
                    <a:pt x="470" y="6144"/>
                    <a:pt x="650" y="6090"/>
                  </a:cubicBezTo>
                  <a:cubicBezTo>
                    <a:pt x="845" y="6025"/>
                    <a:pt x="1029" y="5932"/>
                    <a:pt x="1201" y="5818"/>
                  </a:cubicBezTo>
                  <a:cubicBezTo>
                    <a:pt x="1666" y="5487"/>
                    <a:pt x="1956" y="5048"/>
                    <a:pt x="2137" y="4669"/>
                  </a:cubicBezTo>
                  <a:cubicBezTo>
                    <a:pt x="2497" y="3869"/>
                    <a:pt x="2527" y="3322"/>
                    <a:pt x="2432" y="3299"/>
                  </a:cubicBezTo>
                  <a:cubicBezTo>
                    <a:pt x="2431" y="3298"/>
                    <a:pt x="2429" y="3298"/>
                    <a:pt x="2428" y="3298"/>
                  </a:cubicBezTo>
                  <a:cubicBezTo>
                    <a:pt x="2359" y="3298"/>
                    <a:pt x="2189" y="3817"/>
                    <a:pt x="1792" y="4492"/>
                  </a:cubicBezTo>
                  <a:cubicBezTo>
                    <a:pt x="1592" y="4821"/>
                    <a:pt x="1258" y="5136"/>
                    <a:pt x="891" y="5368"/>
                  </a:cubicBezTo>
                  <a:cubicBezTo>
                    <a:pt x="882" y="5372"/>
                    <a:pt x="878" y="5373"/>
                    <a:pt x="877" y="5373"/>
                  </a:cubicBezTo>
                  <a:cubicBezTo>
                    <a:pt x="875" y="5373"/>
                    <a:pt x="877" y="5371"/>
                    <a:pt x="877" y="5371"/>
                  </a:cubicBezTo>
                  <a:lnTo>
                    <a:pt x="877" y="5371"/>
                  </a:lnTo>
                  <a:cubicBezTo>
                    <a:pt x="877" y="5371"/>
                    <a:pt x="876" y="5371"/>
                    <a:pt x="875" y="5372"/>
                  </a:cubicBezTo>
                  <a:cubicBezTo>
                    <a:pt x="875" y="5372"/>
                    <a:pt x="875" y="5371"/>
                    <a:pt x="875" y="5371"/>
                  </a:cubicBezTo>
                  <a:cubicBezTo>
                    <a:pt x="875" y="5371"/>
                    <a:pt x="874" y="5372"/>
                    <a:pt x="874" y="5372"/>
                  </a:cubicBezTo>
                  <a:cubicBezTo>
                    <a:pt x="874" y="5372"/>
                    <a:pt x="877" y="5367"/>
                    <a:pt x="898" y="5319"/>
                  </a:cubicBezTo>
                  <a:lnTo>
                    <a:pt x="921" y="5260"/>
                  </a:lnTo>
                  <a:lnTo>
                    <a:pt x="979" y="5095"/>
                  </a:lnTo>
                  <a:cubicBezTo>
                    <a:pt x="1017" y="4985"/>
                    <a:pt x="1051" y="4873"/>
                    <a:pt x="1084" y="4760"/>
                  </a:cubicBezTo>
                  <a:cubicBezTo>
                    <a:pt x="1150" y="4537"/>
                    <a:pt x="1209" y="4310"/>
                    <a:pt x="1280" y="4091"/>
                  </a:cubicBezTo>
                  <a:cubicBezTo>
                    <a:pt x="1427" y="3634"/>
                    <a:pt x="1565" y="3183"/>
                    <a:pt x="1659" y="2751"/>
                  </a:cubicBezTo>
                  <a:cubicBezTo>
                    <a:pt x="1760" y="2298"/>
                    <a:pt x="1836" y="1840"/>
                    <a:pt x="1888" y="1378"/>
                  </a:cubicBezTo>
                  <a:cubicBezTo>
                    <a:pt x="1979" y="548"/>
                    <a:pt x="1978" y="6"/>
                    <a:pt x="1902" y="0"/>
                  </a:cubicBezTo>
                  <a:cubicBezTo>
                    <a:pt x="1901" y="0"/>
                    <a:pt x="1901" y="0"/>
                    <a:pt x="19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96" name="Google Shape;196;p3"/>
            <p:cNvSpPr/>
            <p:nvPr/>
          </p:nvSpPr>
          <p:spPr>
            <a:xfrm>
              <a:off x="1842650" y="4079650"/>
              <a:ext cx="24450" cy="70225"/>
            </a:xfrm>
            <a:custGeom>
              <a:avLst/>
              <a:gdLst/>
              <a:ahLst/>
              <a:cxnLst/>
              <a:rect l="l" t="t" r="r" b="b"/>
              <a:pathLst>
                <a:path w="978" h="2809" extrusionOk="0">
                  <a:moveTo>
                    <a:pt x="98" y="0"/>
                  </a:moveTo>
                  <a:cubicBezTo>
                    <a:pt x="90" y="0"/>
                    <a:pt x="83" y="2"/>
                    <a:pt x="76" y="4"/>
                  </a:cubicBezTo>
                  <a:cubicBezTo>
                    <a:pt x="2" y="36"/>
                    <a:pt x="0" y="213"/>
                    <a:pt x="41" y="464"/>
                  </a:cubicBezTo>
                  <a:cubicBezTo>
                    <a:pt x="60" y="585"/>
                    <a:pt x="78" y="727"/>
                    <a:pt x="112" y="875"/>
                  </a:cubicBezTo>
                  <a:cubicBezTo>
                    <a:pt x="142" y="1004"/>
                    <a:pt x="198" y="1132"/>
                    <a:pt x="235" y="1268"/>
                  </a:cubicBezTo>
                  <a:cubicBezTo>
                    <a:pt x="269" y="1399"/>
                    <a:pt x="314" y="1530"/>
                    <a:pt x="352" y="1661"/>
                  </a:cubicBezTo>
                  <a:cubicBezTo>
                    <a:pt x="390" y="1798"/>
                    <a:pt x="383" y="1943"/>
                    <a:pt x="423" y="2067"/>
                  </a:cubicBezTo>
                  <a:cubicBezTo>
                    <a:pt x="470" y="2210"/>
                    <a:pt x="517" y="2344"/>
                    <a:pt x="564" y="2455"/>
                  </a:cubicBezTo>
                  <a:cubicBezTo>
                    <a:pt x="658" y="2671"/>
                    <a:pt x="776" y="2808"/>
                    <a:pt x="880" y="2808"/>
                  </a:cubicBezTo>
                  <a:cubicBezTo>
                    <a:pt x="889" y="2808"/>
                    <a:pt x="897" y="2807"/>
                    <a:pt x="905" y="2806"/>
                  </a:cubicBezTo>
                  <a:cubicBezTo>
                    <a:pt x="960" y="2793"/>
                    <a:pt x="960" y="2627"/>
                    <a:pt x="942" y="2372"/>
                  </a:cubicBezTo>
                  <a:cubicBezTo>
                    <a:pt x="935" y="2248"/>
                    <a:pt x="977" y="2090"/>
                    <a:pt x="952" y="1935"/>
                  </a:cubicBezTo>
                  <a:cubicBezTo>
                    <a:pt x="930" y="1800"/>
                    <a:pt x="885" y="1663"/>
                    <a:pt x="851" y="1520"/>
                  </a:cubicBezTo>
                  <a:cubicBezTo>
                    <a:pt x="818" y="1383"/>
                    <a:pt x="713" y="1264"/>
                    <a:pt x="671" y="1129"/>
                  </a:cubicBezTo>
                  <a:cubicBezTo>
                    <a:pt x="626" y="990"/>
                    <a:pt x="592" y="851"/>
                    <a:pt x="541" y="726"/>
                  </a:cubicBezTo>
                  <a:cubicBezTo>
                    <a:pt x="488" y="593"/>
                    <a:pt x="428" y="465"/>
                    <a:pt x="361" y="340"/>
                  </a:cubicBezTo>
                  <a:cubicBezTo>
                    <a:pt x="249" y="136"/>
                    <a:pt x="168" y="0"/>
                    <a:pt x="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97" name="Google Shape;197;p3"/>
            <p:cNvSpPr/>
            <p:nvPr/>
          </p:nvSpPr>
          <p:spPr>
            <a:xfrm>
              <a:off x="1798450" y="4078600"/>
              <a:ext cx="38800" cy="70950"/>
            </a:xfrm>
            <a:custGeom>
              <a:avLst/>
              <a:gdLst/>
              <a:ahLst/>
              <a:cxnLst/>
              <a:rect l="l" t="t" r="r" b="b"/>
              <a:pathLst>
                <a:path w="1552" h="2838" extrusionOk="0">
                  <a:moveTo>
                    <a:pt x="1419" y="0"/>
                  </a:moveTo>
                  <a:cubicBezTo>
                    <a:pt x="1364" y="0"/>
                    <a:pt x="1267" y="143"/>
                    <a:pt x="1127" y="355"/>
                  </a:cubicBezTo>
                  <a:cubicBezTo>
                    <a:pt x="1055" y="464"/>
                    <a:pt x="919" y="569"/>
                    <a:pt x="837" y="712"/>
                  </a:cubicBezTo>
                  <a:cubicBezTo>
                    <a:pt x="766" y="836"/>
                    <a:pt x="708" y="976"/>
                    <a:pt x="637" y="1114"/>
                  </a:cubicBezTo>
                  <a:cubicBezTo>
                    <a:pt x="567" y="1246"/>
                    <a:pt x="562" y="1411"/>
                    <a:pt x="498" y="1546"/>
                  </a:cubicBezTo>
                  <a:cubicBezTo>
                    <a:pt x="431" y="1685"/>
                    <a:pt x="356" y="1817"/>
                    <a:pt x="300" y="1949"/>
                  </a:cubicBezTo>
                  <a:cubicBezTo>
                    <a:pt x="236" y="2102"/>
                    <a:pt x="180" y="2244"/>
                    <a:pt x="139" y="2369"/>
                  </a:cubicBezTo>
                  <a:cubicBezTo>
                    <a:pt x="53" y="2628"/>
                    <a:pt x="0" y="2796"/>
                    <a:pt x="72" y="2831"/>
                  </a:cubicBezTo>
                  <a:cubicBezTo>
                    <a:pt x="81" y="2835"/>
                    <a:pt x="90" y="2837"/>
                    <a:pt x="100" y="2837"/>
                  </a:cubicBezTo>
                  <a:cubicBezTo>
                    <a:pt x="177" y="2837"/>
                    <a:pt x="303" y="2715"/>
                    <a:pt x="449" y="2518"/>
                  </a:cubicBezTo>
                  <a:cubicBezTo>
                    <a:pt x="528" y="2410"/>
                    <a:pt x="625" y="2287"/>
                    <a:pt x="710" y="2144"/>
                  </a:cubicBezTo>
                  <a:cubicBezTo>
                    <a:pt x="785" y="2022"/>
                    <a:pt x="839" y="1878"/>
                    <a:pt x="912" y="1742"/>
                  </a:cubicBezTo>
                  <a:cubicBezTo>
                    <a:pt x="982" y="1611"/>
                    <a:pt x="1042" y="1471"/>
                    <a:pt x="1106" y="1336"/>
                  </a:cubicBezTo>
                  <a:cubicBezTo>
                    <a:pt x="1171" y="1196"/>
                    <a:pt x="1277" y="1077"/>
                    <a:pt x="1331" y="945"/>
                  </a:cubicBezTo>
                  <a:cubicBezTo>
                    <a:pt x="1388" y="804"/>
                    <a:pt x="1437" y="661"/>
                    <a:pt x="1478" y="517"/>
                  </a:cubicBezTo>
                  <a:cubicBezTo>
                    <a:pt x="1551" y="250"/>
                    <a:pt x="1534" y="46"/>
                    <a:pt x="1430" y="3"/>
                  </a:cubicBezTo>
                  <a:cubicBezTo>
                    <a:pt x="1427" y="1"/>
                    <a:pt x="1423" y="0"/>
                    <a:pt x="141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98" name="Google Shape;198;p3"/>
            <p:cNvSpPr/>
            <p:nvPr/>
          </p:nvSpPr>
          <p:spPr>
            <a:xfrm>
              <a:off x="1783625" y="4051875"/>
              <a:ext cx="46675" cy="97150"/>
            </a:xfrm>
            <a:custGeom>
              <a:avLst/>
              <a:gdLst/>
              <a:ahLst/>
              <a:cxnLst/>
              <a:rect l="l" t="t" r="r" b="b"/>
              <a:pathLst>
                <a:path w="1867" h="3886" extrusionOk="0">
                  <a:moveTo>
                    <a:pt x="1774" y="0"/>
                  </a:moveTo>
                  <a:cubicBezTo>
                    <a:pt x="1693" y="0"/>
                    <a:pt x="1528" y="167"/>
                    <a:pt x="1332" y="441"/>
                  </a:cubicBezTo>
                  <a:cubicBezTo>
                    <a:pt x="1228" y="588"/>
                    <a:pt x="1104" y="758"/>
                    <a:pt x="991" y="956"/>
                  </a:cubicBezTo>
                  <a:cubicBezTo>
                    <a:pt x="894" y="1125"/>
                    <a:pt x="819" y="1320"/>
                    <a:pt x="727" y="1509"/>
                  </a:cubicBezTo>
                  <a:cubicBezTo>
                    <a:pt x="638" y="1693"/>
                    <a:pt x="563" y="1887"/>
                    <a:pt x="487" y="2076"/>
                  </a:cubicBezTo>
                  <a:cubicBezTo>
                    <a:pt x="408" y="2273"/>
                    <a:pt x="291" y="2449"/>
                    <a:pt x="232" y="2637"/>
                  </a:cubicBezTo>
                  <a:cubicBezTo>
                    <a:pt x="168" y="2832"/>
                    <a:pt x="115" y="3031"/>
                    <a:pt x="74" y="3232"/>
                  </a:cubicBezTo>
                  <a:cubicBezTo>
                    <a:pt x="0" y="3602"/>
                    <a:pt x="33" y="3859"/>
                    <a:pt x="142" y="3885"/>
                  </a:cubicBezTo>
                  <a:cubicBezTo>
                    <a:pt x="144" y="3886"/>
                    <a:pt x="145" y="3886"/>
                    <a:pt x="147" y="3886"/>
                  </a:cubicBezTo>
                  <a:cubicBezTo>
                    <a:pt x="203" y="3886"/>
                    <a:pt x="295" y="3671"/>
                    <a:pt x="442" y="3352"/>
                  </a:cubicBezTo>
                  <a:cubicBezTo>
                    <a:pt x="516" y="3191"/>
                    <a:pt x="656" y="3025"/>
                    <a:pt x="745" y="2823"/>
                  </a:cubicBezTo>
                  <a:cubicBezTo>
                    <a:pt x="818" y="2641"/>
                    <a:pt x="890" y="2462"/>
                    <a:pt x="968" y="2269"/>
                  </a:cubicBezTo>
                  <a:cubicBezTo>
                    <a:pt x="1047" y="2087"/>
                    <a:pt x="1066" y="1876"/>
                    <a:pt x="1147" y="1693"/>
                  </a:cubicBezTo>
                  <a:lnTo>
                    <a:pt x="1402" y="1151"/>
                  </a:lnTo>
                  <a:cubicBezTo>
                    <a:pt x="1486" y="955"/>
                    <a:pt x="1564" y="772"/>
                    <a:pt x="1637" y="599"/>
                  </a:cubicBezTo>
                  <a:cubicBezTo>
                    <a:pt x="1774" y="262"/>
                    <a:pt x="1866" y="45"/>
                    <a:pt x="1797" y="6"/>
                  </a:cubicBezTo>
                  <a:cubicBezTo>
                    <a:pt x="1790" y="2"/>
                    <a:pt x="1783" y="0"/>
                    <a:pt x="1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99" name="Google Shape;199;p3"/>
            <p:cNvSpPr/>
            <p:nvPr/>
          </p:nvSpPr>
          <p:spPr>
            <a:xfrm>
              <a:off x="1793800" y="3807225"/>
              <a:ext cx="40250" cy="234375"/>
            </a:xfrm>
            <a:custGeom>
              <a:avLst/>
              <a:gdLst/>
              <a:ahLst/>
              <a:cxnLst/>
              <a:rect l="l" t="t" r="r" b="b"/>
              <a:pathLst>
                <a:path w="1610" h="9375" extrusionOk="0">
                  <a:moveTo>
                    <a:pt x="273" y="1"/>
                  </a:moveTo>
                  <a:cubicBezTo>
                    <a:pt x="193" y="1"/>
                    <a:pt x="114" y="533"/>
                    <a:pt x="62" y="1356"/>
                  </a:cubicBezTo>
                  <a:cubicBezTo>
                    <a:pt x="38" y="1756"/>
                    <a:pt x="6" y="2224"/>
                    <a:pt x="5" y="2731"/>
                  </a:cubicBezTo>
                  <a:cubicBezTo>
                    <a:pt x="1" y="3170"/>
                    <a:pt x="39" y="3635"/>
                    <a:pt x="64" y="4110"/>
                  </a:cubicBezTo>
                  <a:cubicBezTo>
                    <a:pt x="89" y="4568"/>
                    <a:pt x="143" y="5033"/>
                    <a:pt x="203" y="5489"/>
                  </a:cubicBezTo>
                  <a:cubicBezTo>
                    <a:pt x="271" y="5960"/>
                    <a:pt x="302" y="6433"/>
                    <a:pt x="408" y="6864"/>
                  </a:cubicBezTo>
                  <a:cubicBezTo>
                    <a:pt x="513" y="7318"/>
                    <a:pt x="651" y="7762"/>
                    <a:pt x="819" y="8197"/>
                  </a:cubicBezTo>
                  <a:cubicBezTo>
                    <a:pt x="1111" y="8940"/>
                    <a:pt x="1426" y="9375"/>
                    <a:pt x="1536" y="9375"/>
                  </a:cubicBezTo>
                  <a:cubicBezTo>
                    <a:pt x="1543" y="9375"/>
                    <a:pt x="1550" y="9373"/>
                    <a:pt x="1555" y="9369"/>
                  </a:cubicBezTo>
                  <a:cubicBezTo>
                    <a:pt x="1609" y="9337"/>
                    <a:pt x="1398" y="8847"/>
                    <a:pt x="1184" y="8068"/>
                  </a:cubicBezTo>
                  <a:cubicBezTo>
                    <a:pt x="1080" y="7686"/>
                    <a:pt x="1027" y="7227"/>
                    <a:pt x="940" y="6740"/>
                  </a:cubicBezTo>
                  <a:cubicBezTo>
                    <a:pt x="857" y="6321"/>
                    <a:pt x="776" y="5873"/>
                    <a:pt x="716" y="5414"/>
                  </a:cubicBezTo>
                  <a:cubicBezTo>
                    <a:pt x="665" y="4971"/>
                    <a:pt x="552" y="4522"/>
                    <a:pt x="520" y="4074"/>
                  </a:cubicBezTo>
                  <a:cubicBezTo>
                    <a:pt x="489" y="3607"/>
                    <a:pt x="477" y="3148"/>
                    <a:pt x="460" y="2716"/>
                  </a:cubicBezTo>
                  <a:cubicBezTo>
                    <a:pt x="440" y="2218"/>
                    <a:pt x="422" y="1759"/>
                    <a:pt x="406" y="1354"/>
                  </a:cubicBezTo>
                  <a:cubicBezTo>
                    <a:pt x="370" y="535"/>
                    <a:pt x="352" y="1"/>
                    <a:pt x="273" y="1"/>
                  </a:cubicBezTo>
                  <a:cubicBezTo>
                    <a:pt x="273" y="1"/>
                    <a:pt x="273" y="1"/>
                    <a:pt x="2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00" name="Google Shape;200;p3"/>
            <p:cNvSpPr/>
            <p:nvPr/>
          </p:nvSpPr>
          <p:spPr>
            <a:xfrm>
              <a:off x="1645325" y="3807675"/>
              <a:ext cx="150700" cy="175350"/>
            </a:xfrm>
            <a:custGeom>
              <a:avLst/>
              <a:gdLst/>
              <a:ahLst/>
              <a:cxnLst/>
              <a:rect l="l" t="t" r="r" b="b"/>
              <a:pathLst>
                <a:path w="6028" h="7014" extrusionOk="0">
                  <a:moveTo>
                    <a:pt x="5943" y="1"/>
                  </a:moveTo>
                  <a:cubicBezTo>
                    <a:pt x="5837" y="1"/>
                    <a:pt x="5368" y="183"/>
                    <a:pt x="4713" y="524"/>
                  </a:cubicBezTo>
                  <a:cubicBezTo>
                    <a:pt x="4361" y="708"/>
                    <a:pt x="3924" y="897"/>
                    <a:pt x="3513" y="1208"/>
                  </a:cubicBezTo>
                  <a:cubicBezTo>
                    <a:pt x="3159" y="1473"/>
                    <a:pt x="2821" y="1809"/>
                    <a:pt x="2498" y="2164"/>
                  </a:cubicBezTo>
                  <a:cubicBezTo>
                    <a:pt x="2186" y="2506"/>
                    <a:pt x="1962" y="2923"/>
                    <a:pt x="1714" y="3303"/>
                  </a:cubicBezTo>
                  <a:cubicBezTo>
                    <a:pt x="1457" y="3700"/>
                    <a:pt x="1219" y="4098"/>
                    <a:pt x="1024" y="4485"/>
                  </a:cubicBezTo>
                  <a:cubicBezTo>
                    <a:pt x="800" y="4935"/>
                    <a:pt x="617" y="5359"/>
                    <a:pt x="472" y="5727"/>
                  </a:cubicBezTo>
                  <a:cubicBezTo>
                    <a:pt x="175" y="6485"/>
                    <a:pt x="1" y="6981"/>
                    <a:pt x="74" y="7012"/>
                  </a:cubicBezTo>
                  <a:cubicBezTo>
                    <a:pt x="77" y="7013"/>
                    <a:pt x="79" y="7014"/>
                    <a:pt x="82" y="7014"/>
                  </a:cubicBezTo>
                  <a:cubicBezTo>
                    <a:pt x="168" y="7014"/>
                    <a:pt x="424" y="6559"/>
                    <a:pt x="787" y="5866"/>
                  </a:cubicBezTo>
                  <a:cubicBezTo>
                    <a:pt x="970" y="5518"/>
                    <a:pt x="1189" y="5119"/>
                    <a:pt x="1429" y="4692"/>
                  </a:cubicBezTo>
                  <a:cubicBezTo>
                    <a:pt x="1638" y="4326"/>
                    <a:pt x="1845" y="3928"/>
                    <a:pt x="2101" y="3551"/>
                  </a:cubicBezTo>
                  <a:cubicBezTo>
                    <a:pt x="2345" y="3189"/>
                    <a:pt x="2602" y="2826"/>
                    <a:pt x="2892" y="2503"/>
                  </a:cubicBezTo>
                  <a:cubicBezTo>
                    <a:pt x="3193" y="2165"/>
                    <a:pt x="3539" y="1892"/>
                    <a:pt x="3858" y="1631"/>
                  </a:cubicBezTo>
                  <a:cubicBezTo>
                    <a:pt x="4228" y="1324"/>
                    <a:pt x="4596" y="1068"/>
                    <a:pt x="4917" y="852"/>
                  </a:cubicBezTo>
                  <a:cubicBezTo>
                    <a:pt x="5585" y="409"/>
                    <a:pt x="6027" y="107"/>
                    <a:pt x="5964" y="7"/>
                  </a:cubicBezTo>
                  <a:cubicBezTo>
                    <a:pt x="5962" y="3"/>
                    <a:pt x="5954" y="1"/>
                    <a:pt x="59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01" name="Google Shape;201;p3"/>
            <p:cNvSpPr/>
            <p:nvPr/>
          </p:nvSpPr>
          <p:spPr>
            <a:xfrm>
              <a:off x="1652350" y="3986500"/>
              <a:ext cx="39450" cy="37775"/>
            </a:xfrm>
            <a:custGeom>
              <a:avLst/>
              <a:gdLst/>
              <a:ahLst/>
              <a:cxnLst/>
              <a:rect l="l" t="t" r="r" b="b"/>
              <a:pathLst>
                <a:path w="1578" h="1511" extrusionOk="0">
                  <a:moveTo>
                    <a:pt x="144" y="0"/>
                  </a:moveTo>
                  <a:cubicBezTo>
                    <a:pt x="109" y="0"/>
                    <a:pt x="76" y="8"/>
                    <a:pt x="47" y="26"/>
                  </a:cubicBezTo>
                  <a:cubicBezTo>
                    <a:pt x="1" y="56"/>
                    <a:pt x="35" y="173"/>
                    <a:pt x="110" y="346"/>
                  </a:cubicBezTo>
                  <a:cubicBezTo>
                    <a:pt x="146" y="430"/>
                    <a:pt x="148" y="564"/>
                    <a:pt x="215" y="662"/>
                  </a:cubicBezTo>
                  <a:cubicBezTo>
                    <a:pt x="270" y="747"/>
                    <a:pt x="348" y="822"/>
                    <a:pt x="420" y="905"/>
                  </a:cubicBezTo>
                  <a:cubicBezTo>
                    <a:pt x="490" y="985"/>
                    <a:pt x="614" y="1012"/>
                    <a:pt x="690" y="1081"/>
                  </a:cubicBezTo>
                  <a:cubicBezTo>
                    <a:pt x="772" y="1153"/>
                    <a:pt x="847" y="1229"/>
                    <a:pt x="930" y="1284"/>
                  </a:cubicBezTo>
                  <a:cubicBezTo>
                    <a:pt x="1017" y="1344"/>
                    <a:pt x="1110" y="1394"/>
                    <a:pt x="1207" y="1435"/>
                  </a:cubicBezTo>
                  <a:cubicBezTo>
                    <a:pt x="1316" y="1480"/>
                    <a:pt x="1402" y="1510"/>
                    <a:pt x="1462" y="1510"/>
                  </a:cubicBezTo>
                  <a:cubicBezTo>
                    <a:pt x="1499" y="1510"/>
                    <a:pt x="1525" y="1498"/>
                    <a:pt x="1540" y="1470"/>
                  </a:cubicBezTo>
                  <a:cubicBezTo>
                    <a:pt x="1578" y="1398"/>
                    <a:pt x="1510" y="1282"/>
                    <a:pt x="1394" y="1146"/>
                  </a:cubicBezTo>
                  <a:cubicBezTo>
                    <a:pt x="1338" y="1079"/>
                    <a:pt x="1278" y="999"/>
                    <a:pt x="1207" y="922"/>
                  </a:cubicBezTo>
                  <a:cubicBezTo>
                    <a:pt x="1144" y="858"/>
                    <a:pt x="1064" y="808"/>
                    <a:pt x="996" y="738"/>
                  </a:cubicBezTo>
                  <a:lnTo>
                    <a:pt x="794" y="545"/>
                  </a:lnTo>
                  <a:cubicBezTo>
                    <a:pt x="727" y="475"/>
                    <a:pt x="697" y="376"/>
                    <a:pt x="634" y="315"/>
                  </a:cubicBezTo>
                  <a:cubicBezTo>
                    <a:pt x="561" y="242"/>
                    <a:pt x="493" y="177"/>
                    <a:pt x="426" y="124"/>
                  </a:cubicBezTo>
                  <a:cubicBezTo>
                    <a:pt x="330" y="46"/>
                    <a:pt x="229" y="0"/>
                    <a:pt x="14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02" name="Google Shape;202;p3"/>
            <p:cNvSpPr/>
            <p:nvPr/>
          </p:nvSpPr>
          <p:spPr>
            <a:xfrm>
              <a:off x="1583900" y="4001150"/>
              <a:ext cx="112050" cy="246950"/>
            </a:xfrm>
            <a:custGeom>
              <a:avLst/>
              <a:gdLst/>
              <a:ahLst/>
              <a:cxnLst/>
              <a:rect l="l" t="t" r="r" b="b"/>
              <a:pathLst>
                <a:path w="4482" h="9878" extrusionOk="0">
                  <a:moveTo>
                    <a:pt x="2545" y="0"/>
                  </a:moveTo>
                  <a:cubicBezTo>
                    <a:pt x="2506" y="0"/>
                    <a:pt x="2464" y="4"/>
                    <a:pt x="2420" y="15"/>
                  </a:cubicBezTo>
                  <a:cubicBezTo>
                    <a:pt x="2187" y="88"/>
                    <a:pt x="2084" y="263"/>
                    <a:pt x="1996" y="372"/>
                  </a:cubicBezTo>
                  <a:cubicBezTo>
                    <a:pt x="1814" y="615"/>
                    <a:pt x="1622" y="874"/>
                    <a:pt x="1460" y="1165"/>
                  </a:cubicBezTo>
                  <a:cubicBezTo>
                    <a:pt x="1172" y="1664"/>
                    <a:pt x="920" y="2226"/>
                    <a:pt x="706" y="2813"/>
                  </a:cubicBezTo>
                  <a:cubicBezTo>
                    <a:pt x="491" y="3375"/>
                    <a:pt x="391" y="3984"/>
                    <a:pt x="273" y="4568"/>
                  </a:cubicBezTo>
                  <a:cubicBezTo>
                    <a:pt x="146" y="5156"/>
                    <a:pt x="67" y="5753"/>
                    <a:pt x="37" y="6355"/>
                  </a:cubicBezTo>
                  <a:cubicBezTo>
                    <a:pt x="0" y="7018"/>
                    <a:pt x="46" y="7633"/>
                    <a:pt x="106" y="8154"/>
                  </a:cubicBezTo>
                  <a:cubicBezTo>
                    <a:pt x="246" y="9213"/>
                    <a:pt x="467" y="9877"/>
                    <a:pt x="538" y="9877"/>
                  </a:cubicBezTo>
                  <a:cubicBezTo>
                    <a:pt x="539" y="9877"/>
                    <a:pt x="540" y="9877"/>
                    <a:pt x="541" y="9877"/>
                  </a:cubicBezTo>
                  <a:cubicBezTo>
                    <a:pt x="630" y="9855"/>
                    <a:pt x="499" y="9172"/>
                    <a:pt x="447" y="8121"/>
                  </a:cubicBezTo>
                  <a:cubicBezTo>
                    <a:pt x="432" y="7611"/>
                    <a:pt x="431" y="7016"/>
                    <a:pt x="491" y="6378"/>
                  </a:cubicBezTo>
                  <a:cubicBezTo>
                    <a:pt x="539" y="5828"/>
                    <a:pt x="589" y="5240"/>
                    <a:pt x="723" y="4655"/>
                  </a:cubicBezTo>
                  <a:cubicBezTo>
                    <a:pt x="844" y="4092"/>
                    <a:pt x="995" y="3523"/>
                    <a:pt x="1197" y="2984"/>
                  </a:cubicBezTo>
                  <a:cubicBezTo>
                    <a:pt x="1399" y="2418"/>
                    <a:pt x="1685" y="1903"/>
                    <a:pt x="1944" y="1419"/>
                  </a:cubicBezTo>
                  <a:cubicBezTo>
                    <a:pt x="2088" y="1134"/>
                    <a:pt x="2249" y="874"/>
                    <a:pt x="2398" y="623"/>
                  </a:cubicBezTo>
                  <a:cubicBezTo>
                    <a:pt x="2469" y="490"/>
                    <a:pt x="2540" y="421"/>
                    <a:pt x="2549" y="421"/>
                  </a:cubicBezTo>
                  <a:cubicBezTo>
                    <a:pt x="2549" y="421"/>
                    <a:pt x="2549" y="421"/>
                    <a:pt x="2549" y="421"/>
                  </a:cubicBezTo>
                  <a:cubicBezTo>
                    <a:pt x="2549" y="417"/>
                    <a:pt x="2554" y="415"/>
                    <a:pt x="2563" y="415"/>
                  </a:cubicBezTo>
                  <a:cubicBezTo>
                    <a:pt x="2595" y="415"/>
                    <a:pt x="2677" y="439"/>
                    <a:pt x="2774" y="485"/>
                  </a:cubicBezTo>
                  <a:cubicBezTo>
                    <a:pt x="3588" y="829"/>
                    <a:pt x="4184" y="1028"/>
                    <a:pt x="4389" y="1028"/>
                  </a:cubicBezTo>
                  <a:cubicBezTo>
                    <a:pt x="4434" y="1028"/>
                    <a:pt x="4460" y="1018"/>
                    <a:pt x="4466" y="999"/>
                  </a:cubicBezTo>
                  <a:cubicBezTo>
                    <a:pt x="4482" y="943"/>
                    <a:pt x="3869" y="620"/>
                    <a:pt x="2928" y="129"/>
                  </a:cubicBezTo>
                  <a:cubicBezTo>
                    <a:pt x="2841" y="91"/>
                    <a:pt x="2722" y="0"/>
                    <a:pt x="254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03" name="Google Shape;203;p3"/>
            <p:cNvSpPr/>
            <p:nvPr/>
          </p:nvSpPr>
          <p:spPr>
            <a:xfrm>
              <a:off x="1601850" y="4250425"/>
              <a:ext cx="118875" cy="57450"/>
            </a:xfrm>
            <a:custGeom>
              <a:avLst/>
              <a:gdLst/>
              <a:ahLst/>
              <a:cxnLst/>
              <a:rect l="l" t="t" r="r" b="b"/>
              <a:pathLst>
                <a:path w="4755" h="2298" extrusionOk="0">
                  <a:moveTo>
                    <a:pt x="186" y="0"/>
                  </a:moveTo>
                  <a:cubicBezTo>
                    <a:pt x="93" y="0"/>
                    <a:pt x="34" y="22"/>
                    <a:pt x="20" y="65"/>
                  </a:cubicBezTo>
                  <a:cubicBezTo>
                    <a:pt x="0" y="118"/>
                    <a:pt x="253" y="267"/>
                    <a:pt x="638" y="489"/>
                  </a:cubicBezTo>
                  <a:cubicBezTo>
                    <a:pt x="828" y="598"/>
                    <a:pt x="1026" y="775"/>
                    <a:pt x="1267" y="904"/>
                  </a:cubicBezTo>
                  <a:cubicBezTo>
                    <a:pt x="1475" y="1013"/>
                    <a:pt x="1706" y="1112"/>
                    <a:pt x="1935" y="1225"/>
                  </a:cubicBezTo>
                  <a:cubicBezTo>
                    <a:pt x="2154" y="1334"/>
                    <a:pt x="2409" y="1381"/>
                    <a:pt x="2631" y="1484"/>
                  </a:cubicBezTo>
                  <a:cubicBezTo>
                    <a:pt x="2863" y="1593"/>
                    <a:pt x="3085" y="1709"/>
                    <a:pt x="3301" y="1803"/>
                  </a:cubicBezTo>
                  <a:cubicBezTo>
                    <a:pt x="3551" y="1912"/>
                    <a:pt x="3786" y="2010"/>
                    <a:pt x="3989" y="2087"/>
                  </a:cubicBezTo>
                  <a:cubicBezTo>
                    <a:pt x="4314" y="2208"/>
                    <a:pt x="4550" y="2297"/>
                    <a:pt x="4658" y="2297"/>
                  </a:cubicBezTo>
                  <a:cubicBezTo>
                    <a:pt x="4689" y="2297"/>
                    <a:pt x="4710" y="2290"/>
                    <a:pt x="4718" y="2274"/>
                  </a:cubicBezTo>
                  <a:cubicBezTo>
                    <a:pt x="4755" y="2203"/>
                    <a:pt x="4525" y="2016"/>
                    <a:pt x="4142" y="1779"/>
                  </a:cubicBezTo>
                  <a:cubicBezTo>
                    <a:pt x="3956" y="1663"/>
                    <a:pt x="3741" y="1525"/>
                    <a:pt x="3500" y="1394"/>
                  </a:cubicBezTo>
                  <a:cubicBezTo>
                    <a:pt x="3291" y="1280"/>
                    <a:pt x="3057" y="1186"/>
                    <a:pt x="2826" y="1070"/>
                  </a:cubicBezTo>
                  <a:cubicBezTo>
                    <a:pt x="2605" y="958"/>
                    <a:pt x="2374" y="857"/>
                    <a:pt x="2150" y="752"/>
                  </a:cubicBezTo>
                  <a:cubicBezTo>
                    <a:pt x="1916" y="643"/>
                    <a:pt x="1706" y="496"/>
                    <a:pt x="1486" y="405"/>
                  </a:cubicBezTo>
                  <a:cubicBezTo>
                    <a:pt x="1233" y="297"/>
                    <a:pt x="996" y="204"/>
                    <a:pt x="790" y="133"/>
                  </a:cubicBezTo>
                  <a:cubicBezTo>
                    <a:pt x="535" y="46"/>
                    <a:pt x="323" y="0"/>
                    <a:pt x="1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04" name="Google Shape;204;p3"/>
            <p:cNvSpPr/>
            <p:nvPr/>
          </p:nvSpPr>
          <p:spPr>
            <a:xfrm>
              <a:off x="1617450" y="4274425"/>
              <a:ext cx="96175" cy="29850"/>
            </a:xfrm>
            <a:custGeom>
              <a:avLst/>
              <a:gdLst/>
              <a:ahLst/>
              <a:cxnLst/>
              <a:rect l="l" t="t" r="r" b="b"/>
              <a:pathLst>
                <a:path w="3847" h="1194" extrusionOk="0">
                  <a:moveTo>
                    <a:pt x="117" y="1"/>
                  </a:moveTo>
                  <a:cubicBezTo>
                    <a:pt x="69" y="1"/>
                    <a:pt x="39" y="11"/>
                    <a:pt x="29" y="36"/>
                  </a:cubicBezTo>
                  <a:cubicBezTo>
                    <a:pt x="1" y="111"/>
                    <a:pt x="182" y="259"/>
                    <a:pt x="490" y="419"/>
                  </a:cubicBezTo>
                  <a:cubicBezTo>
                    <a:pt x="639" y="497"/>
                    <a:pt x="813" y="591"/>
                    <a:pt x="1011" y="669"/>
                  </a:cubicBezTo>
                  <a:cubicBezTo>
                    <a:pt x="1181" y="737"/>
                    <a:pt x="1372" y="776"/>
                    <a:pt x="1560" y="836"/>
                  </a:cubicBezTo>
                  <a:cubicBezTo>
                    <a:pt x="1743" y="894"/>
                    <a:pt x="1932" y="935"/>
                    <a:pt x="2118" y="978"/>
                  </a:cubicBezTo>
                  <a:cubicBezTo>
                    <a:pt x="2310" y="1023"/>
                    <a:pt x="2490" y="1109"/>
                    <a:pt x="2671" y="1136"/>
                  </a:cubicBezTo>
                  <a:cubicBezTo>
                    <a:pt x="2862" y="1166"/>
                    <a:pt x="3053" y="1185"/>
                    <a:pt x="3246" y="1192"/>
                  </a:cubicBezTo>
                  <a:cubicBezTo>
                    <a:pt x="3269" y="1193"/>
                    <a:pt x="3291" y="1193"/>
                    <a:pt x="3313" y="1193"/>
                  </a:cubicBezTo>
                  <a:cubicBezTo>
                    <a:pt x="3626" y="1193"/>
                    <a:pt x="3833" y="1121"/>
                    <a:pt x="3841" y="1016"/>
                  </a:cubicBezTo>
                  <a:cubicBezTo>
                    <a:pt x="3846" y="959"/>
                    <a:pt x="3631" y="905"/>
                    <a:pt x="3306" y="811"/>
                  </a:cubicBezTo>
                  <a:cubicBezTo>
                    <a:pt x="3148" y="766"/>
                    <a:pt x="2975" y="655"/>
                    <a:pt x="2777" y="602"/>
                  </a:cubicBezTo>
                  <a:lnTo>
                    <a:pt x="2235" y="474"/>
                  </a:lnTo>
                  <a:cubicBezTo>
                    <a:pt x="2058" y="426"/>
                    <a:pt x="1859" y="443"/>
                    <a:pt x="1679" y="395"/>
                  </a:cubicBezTo>
                  <a:lnTo>
                    <a:pt x="1144" y="234"/>
                  </a:lnTo>
                  <a:lnTo>
                    <a:pt x="601" y="95"/>
                  </a:lnTo>
                  <a:cubicBezTo>
                    <a:pt x="381" y="43"/>
                    <a:pt x="213" y="1"/>
                    <a:pt x="1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05" name="Google Shape;205;p3"/>
            <p:cNvSpPr/>
            <p:nvPr/>
          </p:nvSpPr>
          <p:spPr>
            <a:xfrm>
              <a:off x="1595725" y="4281275"/>
              <a:ext cx="204250" cy="142650"/>
            </a:xfrm>
            <a:custGeom>
              <a:avLst/>
              <a:gdLst/>
              <a:ahLst/>
              <a:cxnLst/>
              <a:rect l="l" t="t" r="r" b="b"/>
              <a:pathLst>
                <a:path w="8170" h="5706" extrusionOk="0">
                  <a:moveTo>
                    <a:pt x="177" y="1"/>
                  </a:moveTo>
                  <a:cubicBezTo>
                    <a:pt x="176" y="1"/>
                    <a:pt x="174" y="1"/>
                    <a:pt x="173" y="1"/>
                  </a:cubicBezTo>
                  <a:cubicBezTo>
                    <a:pt x="173" y="1"/>
                    <a:pt x="173" y="1"/>
                    <a:pt x="172" y="1"/>
                  </a:cubicBezTo>
                  <a:cubicBezTo>
                    <a:pt x="133" y="1"/>
                    <a:pt x="0" y="650"/>
                    <a:pt x="413" y="1499"/>
                  </a:cubicBezTo>
                  <a:cubicBezTo>
                    <a:pt x="605" y="1911"/>
                    <a:pt x="881" y="2379"/>
                    <a:pt x="1288" y="2784"/>
                  </a:cubicBezTo>
                  <a:cubicBezTo>
                    <a:pt x="1643" y="3128"/>
                    <a:pt x="2062" y="3443"/>
                    <a:pt x="2505" y="3726"/>
                  </a:cubicBezTo>
                  <a:cubicBezTo>
                    <a:pt x="2928" y="4003"/>
                    <a:pt x="3405" y="4199"/>
                    <a:pt x="3851" y="4425"/>
                  </a:cubicBezTo>
                  <a:cubicBezTo>
                    <a:pt x="4316" y="4660"/>
                    <a:pt x="4779" y="4877"/>
                    <a:pt x="5229" y="5044"/>
                  </a:cubicBezTo>
                  <a:cubicBezTo>
                    <a:pt x="5701" y="5220"/>
                    <a:pt x="6183" y="5367"/>
                    <a:pt x="6674" y="5485"/>
                  </a:cubicBezTo>
                  <a:cubicBezTo>
                    <a:pt x="7313" y="5634"/>
                    <a:pt x="7796" y="5705"/>
                    <a:pt x="8019" y="5705"/>
                  </a:cubicBezTo>
                  <a:cubicBezTo>
                    <a:pt x="8104" y="5705"/>
                    <a:pt x="8151" y="5695"/>
                    <a:pt x="8154" y="5674"/>
                  </a:cubicBezTo>
                  <a:cubicBezTo>
                    <a:pt x="8169" y="5590"/>
                    <a:pt x="7605" y="5438"/>
                    <a:pt x="6764" y="5153"/>
                  </a:cubicBezTo>
                  <a:cubicBezTo>
                    <a:pt x="6356" y="5013"/>
                    <a:pt x="5889" y="4830"/>
                    <a:pt x="5391" y="4619"/>
                  </a:cubicBezTo>
                  <a:cubicBezTo>
                    <a:pt x="4962" y="4438"/>
                    <a:pt x="4502" y="4250"/>
                    <a:pt x="4054" y="4014"/>
                  </a:cubicBezTo>
                  <a:cubicBezTo>
                    <a:pt x="3623" y="3789"/>
                    <a:pt x="3188" y="3548"/>
                    <a:pt x="2779" y="3286"/>
                  </a:cubicBezTo>
                  <a:cubicBezTo>
                    <a:pt x="2353" y="3019"/>
                    <a:pt x="1994" y="2685"/>
                    <a:pt x="1658" y="2384"/>
                  </a:cubicBezTo>
                  <a:cubicBezTo>
                    <a:pt x="1271" y="2029"/>
                    <a:pt x="957" y="1660"/>
                    <a:pt x="750" y="1309"/>
                  </a:cubicBezTo>
                  <a:cubicBezTo>
                    <a:pt x="308" y="593"/>
                    <a:pt x="304" y="1"/>
                    <a:pt x="1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06" name="Google Shape;206;p3"/>
            <p:cNvSpPr/>
            <p:nvPr/>
          </p:nvSpPr>
          <p:spPr>
            <a:xfrm>
              <a:off x="1731925" y="3838775"/>
              <a:ext cx="202875" cy="729125"/>
            </a:xfrm>
            <a:custGeom>
              <a:avLst/>
              <a:gdLst/>
              <a:ahLst/>
              <a:cxnLst/>
              <a:rect l="l" t="t" r="r" b="b"/>
              <a:pathLst>
                <a:path w="8115" h="29165" extrusionOk="0">
                  <a:moveTo>
                    <a:pt x="1842" y="0"/>
                  </a:moveTo>
                  <a:cubicBezTo>
                    <a:pt x="1795" y="0"/>
                    <a:pt x="1706" y="122"/>
                    <a:pt x="1590" y="316"/>
                  </a:cubicBezTo>
                  <a:cubicBezTo>
                    <a:pt x="1448" y="593"/>
                    <a:pt x="1327" y="880"/>
                    <a:pt x="1226" y="1173"/>
                  </a:cubicBezTo>
                  <a:cubicBezTo>
                    <a:pt x="1417" y="557"/>
                    <a:pt x="1646" y="110"/>
                    <a:pt x="1608" y="87"/>
                  </a:cubicBezTo>
                  <a:lnTo>
                    <a:pt x="1608" y="87"/>
                  </a:lnTo>
                  <a:cubicBezTo>
                    <a:pt x="1608" y="87"/>
                    <a:pt x="1552" y="173"/>
                    <a:pt x="1468" y="335"/>
                  </a:cubicBezTo>
                  <a:cubicBezTo>
                    <a:pt x="1400" y="501"/>
                    <a:pt x="1280" y="736"/>
                    <a:pt x="1184" y="1037"/>
                  </a:cubicBezTo>
                  <a:cubicBezTo>
                    <a:pt x="970" y="1631"/>
                    <a:pt x="753" y="2463"/>
                    <a:pt x="589" y="3368"/>
                  </a:cubicBezTo>
                  <a:cubicBezTo>
                    <a:pt x="255" y="5179"/>
                    <a:pt x="149" y="7273"/>
                    <a:pt x="127" y="8309"/>
                  </a:cubicBezTo>
                  <a:cubicBezTo>
                    <a:pt x="0" y="13091"/>
                    <a:pt x="649" y="16891"/>
                    <a:pt x="1576" y="19763"/>
                  </a:cubicBezTo>
                  <a:cubicBezTo>
                    <a:pt x="2438" y="22365"/>
                    <a:pt x="3474" y="24218"/>
                    <a:pt x="4394" y="25532"/>
                  </a:cubicBezTo>
                  <a:cubicBezTo>
                    <a:pt x="4600" y="25840"/>
                    <a:pt x="4822" y="26138"/>
                    <a:pt x="5058" y="26426"/>
                  </a:cubicBezTo>
                  <a:cubicBezTo>
                    <a:pt x="5269" y="26696"/>
                    <a:pt x="5465" y="26940"/>
                    <a:pt x="5664" y="27149"/>
                  </a:cubicBezTo>
                  <a:lnTo>
                    <a:pt x="6196" y="27728"/>
                  </a:lnTo>
                  <a:lnTo>
                    <a:pt x="6665" y="28168"/>
                  </a:lnTo>
                  <a:lnTo>
                    <a:pt x="7042" y="28517"/>
                  </a:lnTo>
                  <a:lnTo>
                    <a:pt x="7357" y="28762"/>
                  </a:lnTo>
                  <a:cubicBezTo>
                    <a:pt x="7542" y="28903"/>
                    <a:pt x="7676" y="28998"/>
                    <a:pt x="7774" y="29061"/>
                  </a:cubicBezTo>
                  <a:cubicBezTo>
                    <a:pt x="7894" y="29137"/>
                    <a:pt x="7961" y="29164"/>
                    <a:pt x="8003" y="29164"/>
                  </a:cubicBezTo>
                  <a:cubicBezTo>
                    <a:pt x="8030" y="29164"/>
                    <a:pt x="8046" y="29153"/>
                    <a:pt x="8059" y="29136"/>
                  </a:cubicBezTo>
                  <a:cubicBezTo>
                    <a:pt x="8115" y="29068"/>
                    <a:pt x="7150" y="28349"/>
                    <a:pt x="5908" y="26905"/>
                  </a:cubicBezTo>
                  <a:cubicBezTo>
                    <a:pt x="4653" y="25476"/>
                    <a:pt x="3250" y="23221"/>
                    <a:pt x="2252" y="20522"/>
                  </a:cubicBezTo>
                  <a:cubicBezTo>
                    <a:pt x="1073" y="17370"/>
                    <a:pt x="392" y="13644"/>
                    <a:pt x="304" y="10261"/>
                  </a:cubicBezTo>
                  <a:cubicBezTo>
                    <a:pt x="216" y="7367"/>
                    <a:pt x="487" y="4747"/>
                    <a:pt x="888" y="2898"/>
                  </a:cubicBezTo>
                  <a:cubicBezTo>
                    <a:pt x="1085" y="1972"/>
                    <a:pt x="1317" y="1241"/>
                    <a:pt x="1512" y="751"/>
                  </a:cubicBezTo>
                  <a:cubicBezTo>
                    <a:pt x="1704" y="259"/>
                    <a:pt x="1872" y="15"/>
                    <a:pt x="1854" y="4"/>
                  </a:cubicBezTo>
                  <a:cubicBezTo>
                    <a:pt x="1850" y="1"/>
                    <a:pt x="1846" y="0"/>
                    <a:pt x="18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07" name="Google Shape;207;p3"/>
            <p:cNvSpPr/>
            <p:nvPr/>
          </p:nvSpPr>
          <p:spPr>
            <a:xfrm>
              <a:off x="1833950" y="4320625"/>
              <a:ext cx="61500" cy="85725"/>
            </a:xfrm>
            <a:custGeom>
              <a:avLst/>
              <a:gdLst/>
              <a:ahLst/>
              <a:cxnLst/>
              <a:rect l="l" t="t" r="r" b="b"/>
              <a:pathLst>
                <a:path w="2460" h="3429" extrusionOk="0">
                  <a:moveTo>
                    <a:pt x="2386" y="1"/>
                  </a:moveTo>
                  <a:cubicBezTo>
                    <a:pt x="2347" y="1"/>
                    <a:pt x="2246" y="214"/>
                    <a:pt x="2087" y="529"/>
                  </a:cubicBezTo>
                  <a:cubicBezTo>
                    <a:pt x="2008" y="687"/>
                    <a:pt x="1879" y="855"/>
                    <a:pt x="1778" y="1049"/>
                  </a:cubicBezTo>
                  <a:cubicBezTo>
                    <a:pt x="1691" y="1220"/>
                    <a:pt x="1605" y="1401"/>
                    <a:pt x="1501" y="1578"/>
                  </a:cubicBezTo>
                  <a:cubicBezTo>
                    <a:pt x="1403" y="1747"/>
                    <a:pt x="1336" y="1941"/>
                    <a:pt x="1223" y="2103"/>
                  </a:cubicBezTo>
                  <a:cubicBezTo>
                    <a:pt x="1107" y="2271"/>
                    <a:pt x="978" y="2423"/>
                    <a:pt x="858" y="2567"/>
                  </a:cubicBezTo>
                  <a:cubicBezTo>
                    <a:pt x="731" y="2717"/>
                    <a:pt x="596" y="2860"/>
                    <a:pt x="454" y="2996"/>
                  </a:cubicBezTo>
                  <a:cubicBezTo>
                    <a:pt x="200" y="3243"/>
                    <a:pt x="1" y="3367"/>
                    <a:pt x="31" y="3416"/>
                  </a:cubicBezTo>
                  <a:cubicBezTo>
                    <a:pt x="35" y="3424"/>
                    <a:pt x="47" y="3428"/>
                    <a:pt x="65" y="3428"/>
                  </a:cubicBezTo>
                  <a:cubicBezTo>
                    <a:pt x="146" y="3428"/>
                    <a:pt x="350" y="3347"/>
                    <a:pt x="603" y="3170"/>
                  </a:cubicBezTo>
                  <a:cubicBezTo>
                    <a:pt x="776" y="3052"/>
                    <a:pt x="938" y="2916"/>
                    <a:pt x="1086" y="2767"/>
                  </a:cubicBezTo>
                  <a:cubicBezTo>
                    <a:pt x="1225" y="2622"/>
                    <a:pt x="1349" y="2449"/>
                    <a:pt x="1475" y="2275"/>
                  </a:cubicBezTo>
                  <a:cubicBezTo>
                    <a:pt x="1597" y="2106"/>
                    <a:pt x="1706" y="1929"/>
                    <a:pt x="1805" y="1745"/>
                  </a:cubicBezTo>
                  <a:cubicBezTo>
                    <a:pt x="1909" y="1558"/>
                    <a:pt x="2030" y="1383"/>
                    <a:pt x="2109" y="1204"/>
                  </a:cubicBezTo>
                  <a:cubicBezTo>
                    <a:pt x="2199" y="994"/>
                    <a:pt x="2273" y="796"/>
                    <a:pt x="2327" y="626"/>
                  </a:cubicBezTo>
                  <a:cubicBezTo>
                    <a:pt x="2441" y="270"/>
                    <a:pt x="2460" y="23"/>
                    <a:pt x="2389" y="1"/>
                  </a:cubicBezTo>
                  <a:cubicBezTo>
                    <a:pt x="2388" y="1"/>
                    <a:pt x="2387" y="1"/>
                    <a:pt x="23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08" name="Google Shape;208;p3"/>
            <p:cNvSpPr/>
            <p:nvPr/>
          </p:nvSpPr>
          <p:spPr>
            <a:xfrm>
              <a:off x="1798175" y="4327575"/>
              <a:ext cx="14200" cy="11250"/>
            </a:xfrm>
            <a:custGeom>
              <a:avLst/>
              <a:gdLst/>
              <a:ahLst/>
              <a:cxnLst/>
              <a:rect l="l" t="t" r="r" b="b"/>
              <a:pathLst>
                <a:path w="568" h="450" extrusionOk="0">
                  <a:moveTo>
                    <a:pt x="322" y="0"/>
                  </a:moveTo>
                  <a:cubicBezTo>
                    <a:pt x="316" y="0"/>
                    <a:pt x="310" y="1"/>
                    <a:pt x="304" y="3"/>
                  </a:cubicBezTo>
                  <a:cubicBezTo>
                    <a:pt x="274" y="12"/>
                    <a:pt x="247" y="35"/>
                    <a:pt x="217" y="50"/>
                  </a:cubicBezTo>
                  <a:cubicBezTo>
                    <a:pt x="187" y="67"/>
                    <a:pt x="188" y="121"/>
                    <a:pt x="161" y="142"/>
                  </a:cubicBezTo>
                  <a:cubicBezTo>
                    <a:pt x="135" y="162"/>
                    <a:pt x="105" y="177"/>
                    <a:pt x="86" y="202"/>
                  </a:cubicBezTo>
                  <a:cubicBezTo>
                    <a:pt x="64" y="226"/>
                    <a:pt x="47" y="255"/>
                    <a:pt x="33" y="286"/>
                  </a:cubicBezTo>
                  <a:cubicBezTo>
                    <a:pt x="11" y="343"/>
                    <a:pt x="0" y="382"/>
                    <a:pt x="43" y="416"/>
                  </a:cubicBezTo>
                  <a:cubicBezTo>
                    <a:pt x="71" y="440"/>
                    <a:pt x="108" y="449"/>
                    <a:pt x="147" y="449"/>
                  </a:cubicBezTo>
                  <a:cubicBezTo>
                    <a:pt x="164" y="449"/>
                    <a:pt x="181" y="448"/>
                    <a:pt x="198" y="444"/>
                  </a:cubicBezTo>
                  <a:cubicBezTo>
                    <a:pt x="229" y="442"/>
                    <a:pt x="259" y="436"/>
                    <a:pt x="289" y="428"/>
                  </a:cubicBezTo>
                  <a:cubicBezTo>
                    <a:pt x="312" y="418"/>
                    <a:pt x="326" y="395"/>
                    <a:pt x="349" y="383"/>
                  </a:cubicBezTo>
                  <a:cubicBezTo>
                    <a:pt x="371" y="369"/>
                    <a:pt x="390" y="354"/>
                    <a:pt x="411" y="339"/>
                  </a:cubicBezTo>
                  <a:cubicBezTo>
                    <a:pt x="431" y="324"/>
                    <a:pt x="468" y="335"/>
                    <a:pt x="486" y="319"/>
                  </a:cubicBezTo>
                  <a:cubicBezTo>
                    <a:pt x="505" y="300"/>
                    <a:pt x="522" y="278"/>
                    <a:pt x="536" y="255"/>
                  </a:cubicBezTo>
                  <a:cubicBezTo>
                    <a:pt x="563" y="206"/>
                    <a:pt x="567" y="129"/>
                    <a:pt x="540" y="60"/>
                  </a:cubicBezTo>
                  <a:cubicBezTo>
                    <a:pt x="528" y="28"/>
                    <a:pt x="495" y="22"/>
                    <a:pt x="442" y="22"/>
                  </a:cubicBezTo>
                  <a:cubicBezTo>
                    <a:pt x="437" y="22"/>
                    <a:pt x="431" y="22"/>
                    <a:pt x="424" y="22"/>
                  </a:cubicBezTo>
                  <a:cubicBezTo>
                    <a:pt x="399" y="22"/>
                    <a:pt x="357" y="0"/>
                    <a:pt x="3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09" name="Google Shape;209;p3"/>
            <p:cNvSpPr/>
            <p:nvPr/>
          </p:nvSpPr>
          <p:spPr>
            <a:xfrm>
              <a:off x="1775450" y="4160950"/>
              <a:ext cx="14900" cy="25300"/>
            </a:xfrm>
            <a:custGeom>
              <a:avLst/>
              <a:gdLst/>
              <a:ahLst/>
              <a:cxnLst/>
              <a:rect l="l" t="t" r="r" b="b"/>
              <a:pathLst>
                <a:path w="596" h="1012" extrusionOk="0">
                  <a:moveTo>
                    <a:pt x="474" y="1"/>
                  </a:moveTo>
                  <a:cubicBezTo>
                    <a:pt x="441" y="1"/>
                    <a:pt x="403" y="47"/>
                    <a:pt x="350" y="114"/>
                  </a:cubicBezTo>
                  <a:cubicBezTo>
                    <a:pt x="322" y="151"/>
                    <a:pt x="252" y="179"/>
                    <a:pt x="222" y="228"/>
                  </a:cubicBezTo>
                  <a:cubicBezTo>
                    <a:pt x="196" y="272"/>
                    <a:pt x="180" y="324"/>
                    <a:pt x="156" y="370"/>
                  </a:cubicBezTo>
                  <a:cubicBezTo>
                    <a:pt x="131" y="416"/>
                    <a:pt x="153" y="481"/>
                    <a:pt x="131" y="530"/>
                  </a:cubicBezTo>
                  <a:cubicBezTo>
                    <a:pt x="109" y="580"/>
                    <a:pt x="82" y="625"/>
                    <a:pt x="66" y="673"/>
                  </a:cubicBezTo>
                  <a:cubicBezTo>
                    <a:pt x="49" y="722"/>
                    <a:pt x="36" y="774"/>
                    <a:pt x="26" y="825"/>
                  </a:cubicBezTo>
                  <a:cubicBezTo>
                    <a:pt x="10" y="921"/>
                    <a:pt x="0" y="984"/>
                    <a:pt x="51" y="1005"/>
                  </a:cubicBezTo>
                  <a:cubicBezTo>
                    <a:pt x="60" y="1009"/>
                    <a:pt x="70" y="1011"/>
                    <a:pt x="80" y="1011"/>
                  </a:cubicBezTo>
                  <a:cubicBezTo>
                    <a:pt x="125" y="1011"/>
                    <a:pt x="180" y="975"/>
                    <a:pt x="236" y="917"/>
                  </a:cubicBezTo>
                  <a:cubicBezTo>
                    <a:pt x="275" y="879"/>
                    <a:pt x="312" y="838"/>
                    <a:pt x="344" y="793"/>
                  </a:cubicBezTo>
                  <a:cubicBezTo>
                    <a:pt x="372" y="752"/>
                    <a:pt x="386" y="697"/>
                    <a:pt x="412" y="651"/>
                  </a:cubicBezTo>
                  <a:cubicBezTo>
                    <a:pt x="436" y="606"/>
                    <a:pt x="451" y="557"/>
                    <a:pt x="473" y="508"/>
                  </a:cubicBezTo>
                  <a:cubicBezTo>
                    <a:pt x="495" y="457"/>
                    <a:pt x="543" y="421"/>
                    <a:pt x="556" y="373"/>
                  </a:cubicBezTo>
                  <a:cubicBezTo>
                    <a:pt x="571" y="321"/>
                    <a:pt x="582" y="268"/>
                    <a:pt x="588" y="215"/>
                  </a:cubicBezTo>
                  <a:cubicBezTo>
                    <a:pt x="596" y="115"/>
                    <a:pt x="556" y="31"/>
                    <a:pt x="487" y="3"/>
                  </a:cubicBezTo>
                  <a:cubicBezTo>
                    <a:pt x="482" y="2"/>
                    <a:pt x="478" y="1"/>
                    <a:pt x="4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10" name="Google Shape;210;p3"/>
            <p:cNvSpPr/>
            <p:nvPr/>
          </p:nvSpPr>
          <p:spPr>
            <a:xfrm>
              <a:off x="1736325" y="4011300"/>
              <a:ext cx="85175" cy="168675"/>
            </a:xfrm>
            <a:custGeom>
              <a:avLst/>
              <a:gdLst/>
              <a:ahLst/>
              <a:cxnLst/>
              <a:rect l="l" t="t" r="r" b="b"/>
              <a:pathLst>
                <a:path w="3407" h="6747" extrusionOk="0">
                  <a:moveTo>
                    <a:pt x="3336" y="1"/>
                  </a:moveTo>
                  <a:cubicBezTo>
                    <a:pt x="3294" y="1"/>
                    <a:pt x="3017" y="316"/>
                    <a:pt x="2638" y="823"/>
                  </a:cubicBezTo>
                  <a:cubicBezTo>
                    <a:pt x="2450" y="1078"/>
                    <a:pt x="2202" y="1359"/>
                    <a:pt x="1989" y="1700"/>
                  </a:cubicBezTo>
                  <a:cubicBezTo>
                    <a:pt x="1802" y="1991"/>
                    <a:pt x="1628" y="2317"/>
                    <a:pt x="1449" y="2647"/>
                  </a:cubicBezTo>
                  <a:cubicBezTo>
                    <a:pt x="1277" y="2966"/>
                    <a:pt x="1156" y="3316"/>
                    <a:pt x="1008" y="3646"/>
                  </a:cubicBezTo>
                  <a:cubicBezTo>
                    <a:pt x="855" y="3990"/>
                    <a:pt x="705" y="4325"/>
                    <a:pt x="588" y="4651"/>
                  </a:cubicBezTo>
                  <a:cubicBezTo>
                    <a:pt x="447" y="5026"/>
                    <a:pt x="338" y="5380"/>
                    <a:pt x="252" y="5687"/>
                  </a:cubicBezTo>
                  <a:cubicBezTo>
                    <a:pt x="81" y="6317"/>
                    <a:pt x="0" y="6734"/>
                    <a:pt x="49" y="6746"/>
                  </a:cubicBezTo>
                  <a:cubicBezTo>
                    <a:pt x="50" y="6746"/>
                    <a:pt x="51" y="6746"/>
                    <a:pt x="52" y="6746"/>
                  </a:cubicBezTo>
                  <a:cubicBezTo>
                    <a:pt x="109" y="6746"/>
                    <a:pt x="249" y="6350"/>
                    <a:pt x="472" y="5755"/>
                  </a:cubicBezTo>
                  <a:cubicBezTo>
                    <a:pt x="582" y="5461"/>
                    <a:pt x="719" y="5121"/>
                    <a:pt x="873" y="4757"/>
                  </a:cubicBezTo>
                  <a:cubicBezTo>
                    <a:pt x="1001" y="4442"/>
                    <a:pt x="1133" y="4104"/>
                    <a:pt x="1288" y="3769"/>
                  </a:cubicBezTo>
                  <a:cubicBezTo>
                    <a:pt x="1438" y="3447"/>
                    <a:pt x="1592" y="3120"/>
                    <a:pt x="1757" y="2805"/>
                  </a:cubicBezTo>
                  <a:cubicBezTo>
                    <a:pt x="1930" y="2478"/>
                    <a:pt x="2132" y="2176"/>
                    <a:pt x="2304" y="1882"/>
                  </a:cubicBezTo>
                  <a:cubicBezTo>
                    <a:pt x="2499" y="1540"/>
                    <a:pt x="2692" y="1230"/>
                    <a:pt x="2856" y="962"/>
                  </a:cubicBezTo>
                  <a:cubicBezTo>
                    <a:pt x="3197" y="410"/>
                    <a:pt x="3407" y="40"/>
                    <a:pt x="3339" y="1"/>
                  </a:cubicBezTo>
                  <a:cubicBezTo>
                    <a:pt x="3338" y="1"/>
                    <a:pt x="3337" y="1"/>
                    <a:pt x="33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11" name="Google Shape;211;p3"/>
            <p:cNvSpPr/>
            <p:nvPr/>
          </p:nvSpPr>
          <p:spPr>
            <a:xfrm>
              <a:off x="1777275" y="4145075"/>
              <a:ext cx="79700" cy="165300"/>
            </a:xfrm>
            <a:custGeom>
              <a:avLst/>
              <a:gdLst/>
              <a:ahLst/>
              <a:cxnLst/>
              <a:rect l="l" t="t" r="r" b="b"/>
              <a:pathLst>
                <a:path w="3188" h="6612" extrusionOk="0">
                  <a:moveTo>
                    <a:pt x="3113" y="0"/>
                  </a:moveTo>
                  <a:cubicBezTo>
                    <a:pt x="3074" y="0"/>
                    <a:pt x="2938" y="388"/>
                    <a:pt x="2728" y="977"/>
                  </a:cubicBezTo>
                  <a:cubicBezTo>
                    <a:pt x="2623" y="1264"/>
                    <a:pt x="2468" y="1590"/>
                    <a:pt x="2334" y="1950"/>
                  </a:cubicBezTo>
                  <a:cubicBezTo>
                    <a:pt x="2220" y="2263"/>
                    <a:pt x="2104" y="2597"/>
                    <a:pt x="1970" y="2931"/>
                  </a:cubicBezTo>
                  <a:cubicBezTo>
                    <a:pt x="1842" y="3252"/>
                    <a:pt x="1745" y="3594"/>
                    <a:pt x="1602" y="3909"/>
                  </a:cubicBezTo>
                  <a:cubicBezTo>
                    <a:pt x="1450" y="4233"/>
                    <a:pt x="1287" y="4546"/>
                    <a:pt x="1129" y="4835"/>
                  </a:cubicBezTo>
                  <a:cubicBezTo>
                    <a:pt x="949" y="5175"/>
                    <a:pt x="764" y="5475"/>
                    <a:pt x="602" y="5732"/>
                  </a:cubicBezTo>
                  <a:cubicBezTo>
                    <a:pt x="265" y="6260"/>
                    <a:pt x="1" y="6571"/>
                    <a:pt x="46" y="6609"/>
                  </a:cubicBezTo>
                  <a:cubicBezTo>
                    <a:pt x="48" y="6611"/>
                    <a:pt x="50" y="6612"/>
                    <a:pt x="54" y="6612"/>
                  </a:cubicBezTo>
                  <a:cubicBezTo>
                    <a:pt x="115" y="6612"/>
                    <a:pt x="419" y="6342"/>
                    <a:pt x="791" y="5862"/>
                  </a:cubicBezTo>
                  <a:cubicBezTo>
                    <a:pt x="981" y="5615"/>
                    <a:pt x="1198" y="5321"/>
                    <a:pt x="1395" y="4981"/>
                  </a:cubicBezTo>
                  <a:cubicBezTo>
                    <a:pt x="1571" y="4691"/>
                    <a:pt x="1721" y="4362"/>
                    <a:pt x="1880" y="4033"/>
                  </a:cubicBezTo>
                  <a:cubicBezTo>
                    <a:pt x="2032" y="3714"/>
                    <a:pt x="2168" y="3380"/>
                    <a:pt x="2295" y="3053"/>
                  </a:cubicBezTo>
                  <a:cubicBezTo>
                    <a:pt x="2427" y="2710"/>
                    <a:pt x="2577" y="2383"/>
                    <a:pt x="2679" y="2063"/>
                  </a:cubicBezTo>
                  <a:cubicBezTo>
                    <a:pt x="2801" y="1691"/>
                    <a:pt x="2899" y="1345"/>
                    <a:pt x="2978" y="1046"/>
                  </a:cubicBezTo>
                  <a:cubicBezTo>
                    <a:pt x="3137" y="426"/>
                    <a:pt x="3188" y="11"/>
                    <a:pt x="3114" y="1"/>
                  </a:cubicBezTo>
                  <a:cubicBezTo>
                    <a:pt x="3114" y="0"/>
                    <a:pt x="3114" y="0"/>
                    <a:pt x="31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12" name="Google Shape;212;p3"/>
            <p:cNvSpPr/>
            <p:nvPr/>
          </p:nvSpPr>
          <p:spPr>
            <a:xfrm>
              <a:off x="1607875" y="4194450"/>
              <a:ext cx="160500" cy="95825"/>
            </a:xfrm>
            <a:custGeom>
              <a:avLst/>
              <a:gdLst/>
              <a:ahLst/>
              <a:cxnLst/>
              <a:rect l="l" t="t" r="r" b="b"/>
              <a:pathLst>
                <a:path w="6420" h="3833" extrusionOk="0">
                  <a:moveTo>
                    <a:pt x="47" y="1"/>
                  </a:moveTo>
                  <a:cubicBezTo>
                    <a:pt x="43" y="1"/>
                    <a:pt x="39" y="2"/>
                    <a:pt x="36" y="5"/>
                  </a:cubicBezTo>
                  <a:cubicBezTo>
                    <a:pt x="1" y="43"/>
                    <a:pt x="271" y="369"/>
                    <a:pt x="748" y="809"/>
                  </a:cubicBezTo>
                  <a:cubicBezTo>
                    <a:pt x="981" y="1022"/>
                    <a:pt x="1255" y="1270"/>
                    <a:pt x="1572" y="1511"/>
                  </a:cubicBezTo>
                  <a:cubicBezTo>
                    <a:pt x="1844" y="1724"/>
                    <a:pt x="2153" y="1920"/>
                    <a:pt x="2464" y="2126"/>
                  </a:cubicBezTo>
                  <a:cubicBezTo>
                    <a:pt x="2765" y="2322"/>
                    <a:pt x="3081" y="2506"/>
                    <a:pt x="3396" y="2679"/>
                  </a:cubicBezTo>
                  <a:cubicBezTo>
                    <a:pt x="3723" y="2859"/>
                    <a:pt x="4036" y="3055"/>
                    <a:pt x="4350" y="3196"/>
                  </a:cubicBezTo>
                  <a:cubicBezTo>
                    <a:pt x="4712" y="3363"/>
                    <a:pt x="5058" y="3497"/>
                    <a:pt x="5355" y="3602"/>
                  </a:cubicBezTo>
                  <a:cubicBezTo>
                    <a:pt x="5812" y="3758"/>
                    <a:pt x="6162" y="3832"/>
                    <a:pt x="6320" y="3832"/>
                  </a:cubicBezTo>
                  <a:cubicBezTo>
                    <a:pt x="6377" y="3832"/>
                    <a:pt x="6409" y="3823"/>
                    <a:pt x="6411" y="3804"/>
                  </a:cubicBezTo>
                  <a:cubicBezTo>
                    <a:pt x="6420" y="3763"/>
                    <a:pt x="6026" y="3620"/>
                    <a:pt x="5444" y="3359"/>
                  </a:cubicBezTo>
                  <a:cubicBezTo>
                    <a:pt x="5160" y="3230"/>
                    <a:pt x="4848" y="3042"/>
                    <a:pt x="4500" y="2865"/>
                  </a:cubicBezTo>
                  <a:cubicBezTo>
                    <a:pt x="4198" y="2716"/>
                    <a:pt x="3877" y="2554"/>
                    <a:pt x="3558" y="2375"/>
                  </a:cubicBezTo>
                  <a:cubicBezTo>
                    <a:pt x="3253" y="2201"/>
                    <a:pt x="2923" y="2056"/>
                    <a:pt x="2625" y="1867"/>
                  </a:cubicBezTo>
                  <a:cubicBezTo>
                    <a:pt x="2317" y="1668"/>
                    <a:pt x="2024" y="1462"/>
                    <a:pt x="1748" y="1264"/>
                  </a:cubicBezTo>
                  <a:cubicBezTo>
                    <a:pt x="1428" y="1041"/>
                    <a:pt x="1140" y="820"/>
                    <a:pt x="894" y="632"/>
                  </a:cubicBezTo>
                  <a:cubicBezTo>
                    <a:pt x="420" y="267"/>
                    <a:pt x="117" y="1"/>
                    <a:pt x="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13" name="Google Shape;213;p3"/>
            <p:cNvSpPr/>
            <p:nvPr/>
          </p:nvSpPr>
          <p:spPr>
            <a:xfrm>
              <a:off x="1680500" y="3954525"/>
              <a:ext cx="57750" cy="92900"/>
            </a:xfrm>
            <a:custGeom>
              <a:avLst/>
              <a:gdLst/>
              <a:ahLst/>
              <a:cxnLst/>
              <a:rect l="l" t="t" r="r" b="b"/>
              <a:pathLst>
                <a:path w="2310" h="3716" extrusionOk="0">
                  <a:moveTo>
                    <a:pt x="57" y="0"/>
                  </a:moveTo>
                  <a:cubicBezTo>
                    <a:pt x="55" y="0"/>
                    <a:pt x="53" y="1"/>
                    <a:pt x="51" y="1"/>
                  </a:cubicBezTo>
                  <a:cubicBezTo>
                    <a:pt x="1" y="19"/>
                    <a:pt x="35" y="269"/>
                    <a:pt x="130" y="639"/>
                  </a:cubicBezTo>
                  <a:cubicBezTo>
                    <a:pt x="176" y="819"/>
                    <a:pt x="231" y="1031"/>
                    <a:pt x="309" y="1254"/>
                  </a:cubicBezTo>
                  <a:cubicBezTo>
                    <a:pt x="377" y="1446"/>
                    <a:pt x="472" y="1643"/>
                    <a:pt x="565" y="1844"/>
                  </a:cubicBezTo>
                  <a:cubicBezTo>
                    <a:pt x="656" y="2041"/>
                    <a:pt x="758" y="2231"/>
                    <a:pt x="873" y="2415"/>
                  </a:cubicBezTo>
                  <a:cubicBezTo>
                    <a:pt x="989" y="2606"/>
                    <a:pt x="1090" y="2805"/>
                    <a:pt x="1223" y="2966"/>
                  </a:cubicBezTo>
                  <a:cubicBezTo>
                    <a:pt x="1362" y="3137"/>
                    <a:pt x="1518" y="3292"/>
                    <a:pt x="1687" y="3432"/>
                  </a:cubicBezTo>
                  <a:cubicBezTo>
                    <a:pt x="1930" y="3628"/>
                    <a:pt x="2138" y="3716"/>
                    <a:pt x="2235" y="3716"/>
                  </a:cubicBezTo>
                  <a:cubicBezTo>
                    <a:pt x="2263" y="3716"/>
                    <a:pt x="2282" y="3708"/>
                    <a:pt x="2289" y="3694"/>
                  </a:cubicBezTo>
                  <a:cubicBezTo>
                    <a:pt x="2310" y="3659"/>
                    <a:pt x="2111" y="3516"/>
                    <a:pt x="1864" y="3243"/>
                  </a:cubicBezTo>
                  <a:cubicBezTo>
                    <a:pt x="1741" y="3108"/>
                    <a:pt x="1639" y="2921"/>
                    <a:pt x="1508" y="2740"/>
                  </a:cubicBezTo>
                  <a:cubicBezTo>
                    <a:pt x="1395" y="2583"/>
                    <a:pt x="1274" y="2415"/>
                    <a:pt x="1167" y="2233"/>
                  </a:cubicBezTo>
                  <a:cubicBezTo>
                    <a:pt x="1066" y="2058"/>
                    <a:pt x="929" y="1896"/>
                    <a:pt x="840" y="1709"/>
                  </a:cubicBezTo>
                  <a:cubicBezTo>
                    <a:pt x="746" y="1517"/>
                    <a:pt x="670" y="1321"/>
                    <a:pt x="591" y="1140"/>
                  </a:cubicBezTo>
                  <a:lnTo>
                    <a:pt x="345" y="562"/>
                  </a:lnTo>
                  <a:cubicBezTo>
                    <a:pt x="202" y="225"/>
                    <a:pt x="108" y="0"/>
                    <a:pt x="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14" name="Google Shape;214;p3"/>
            <p:cNvSpPr/>
            <p:nvPr/>
          </p:nvSpPr>
          <p:spPr>
            <a:xfrm>
              <a:off x="1745700" y="3871225"/>
              <a:ext cx="54475" cy="86375"/>
            </a:xfrm>
            <a:custGeom>
              <a:avLst/>
              <a:gdLst/>
              <a:ahLst/>
              <a:cxnLst/>
              <a:rect l="l" t="t" r="r" b="b"/>
              <a:pathLst>
                <a:path w="2179" h="3455" extrusionOk="0">
                  <a:moveTo>
                    <a:pt x="2104" y="0"/>
                  </a:moveTo>
                  <a:cubicBezTo>
                    <a:pt x="2065" y="0"/>
                    <a:pt x="1976" y="206"/>
                    <a:pt x="1824" y="506"/>
                  </a:cubicBezTo>
                  <a:cubicBezTo>
                    <a:pt x="1748" y="658"/>
                    <a:pt x="1622" y="814"/>
                    <a:pt x="1521" y="998"/>
                  </a:cubicBezTo>
                  <a:cubicBezTo>
                    <a:pt x="1437" y="1159"/>
                    <a:pt x="1351" y="1331"/>
                    <a:pt x="1253" y="1501"/>
                  </a:cubicBezTo>
                  <a:cubicBezTo>
                    <a:pt x="1157" y="1664"/>
                    <a:pt x="1096" y="1852"/>
                    <a:pt x="994" y="2013"/>
                  </a:cubicBezTo>
                  <a:cubicBezTo>
                    <a:pt x="887" y="2178"/>
                    <a:pt x="774" y="2336"/>
                    <a:pt x="671" y="2484"/>
                  </a:cubicBezTo>
                  <a:lnTo>
                    <a:pt x="341" y="2954"/>
                  </a:lnTo>
                  <a:cubicBezTo>
                    <a:pt x="142" y="3237"/>
                    <a:pt x="0" y="3411"/>
                    <a:pt x="41" y="3449"/>
                  </a:cubicBezTo>
                  <a:cubicBezTo>
                    <a:pt x="45" y="3453"/>
                    <a:pt x="51" y="3455"/>
                    <a:pt x="58" y="3455"/>
                  </a:cubicBezTo>
                  <a:cubicBezTo>
                    <a:pt x="120" y="3455"/>
                    <a:pt x="296" y="3323"/>
                    <a:pt x="519" y="3099"/>
                  </a:cubicBezTo>
                  <a:cubicBezTo>
                    <a:pt x="660" y="2960"/>
                    <a:pt x="792" y="2814"/>
                    <a:pt x="917" y="2661"/>
                  </a:cubicBezTo>
                  <a:cubicBezTo>
                    <a:pt x="1035" y="2514"/>
                    <a:pt x="1138" y="2344"/>
                    <a:pt x="1253" y="2175"/>
                  </a:cubicBezTo>
                  <a:cubicBezTo>
                    <a:pt x="1362" y="2013"/>
                    <a:pt x="1460" y="1838"/>
                    <a:pt x="1555" y="1668"/>
                  </a:cubicBezTo>
                  <a:cubicBezTo>
                    <a:pt x="1654" y="1491"/>
                    <a:pt x="1774" y="1327"/>
                    <a:pt x="1850" y="1154"/>
                  </a:cubicBezTo>
                  <a:cubicBezTo>
                    <a:pt x="1932" y="974"/>
                    <a:pt x="2003" y="790"/>
                    <a:pt x="2064" y="602"/>
                  </a:cubicBezTo>
                  <a:cubicBezTo>
                    <a:pt x="2172" y="260"/>
                    <a:pt x="2178" y="20"/>
                    <a:pt x="2106" y="1"/>
                  </a:cubicBezTo>
                  <a:cubicBezTo>
                    <a:pt x="2105" y="0"/>
                    <a:pt x="2104" y="0"/>
                    <a:pt x="21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15" name="Google Shape;215;p3"/>
            <p:cNvSpPr/>
            <p:nvPr/>
          </p:nvSpPr>
          <p:spPr>
            <a:xfrm>
              <a:off x="1597350" y="4148750"/>
              <a:ext cx="32100" cy="45725"/>
            </a:xfrm>
            <a:custGeom>
              <a:avLst/>
              <a:gdLst/>
              <a:ahLst/>
              <a:cxnLst/>
              <a:rect l="l" t="t" r="r" b="b"/>
              <a:pathLst>
                <a:path w="1284" h="1829" extrusionOk="0">
                  <a:moveTo>
                    <a:pt x="24" y="0"/>
                  </a:moveTo>
                  <a:cubicBezTo>
                    <a:pt x="22" y="0"/>
                    <a:pt x="19" y="1"/>
                    <a:pt x="17" y="2"/>
                  </a:cubicBezTo>
                  <a:cubicBezTo>
                    <a:pt x="1" y="9"/>
                    <a:pt x="29" y="132"/>
                    <a:pt x="93" y="314"/>
                  </a:cubicBezTo>
                  <a:cubicBezTo>
                    <a:pt x="126" y="403"/>
                    <a:pt x="149" y="515"/>
                    <a:pt x="202" y="622"/>
                  </a:cubicBezTo>
                  <a:cubicBezTo>
                    <a:pt x="246" y="716"/>
                    <a:pt x="305" y="810"/>
                    <a:pt x="363" y="906"/>
                  </a:cubicBezTo>
                  <a:cubicBezTo>
                    <a:pt x="419" y="999"/>
                    <a:pt x="499" y="1078"/>
                    <a:pt x="564" y="1163"/>
                  </a:cubicBezTo>
                  <a:cubicBezTo>
                    <a:pt x="630" y="1252"/>
                    <a:pt x="697" y="1341"/>
                    <a:pt x="767" y="1417"/>
                  </a:cubicBezTo>
                  <a:cubicBezTo>
                    <a:pt x="839" y="1497"/>
                    <a:pt x="917" y="1574"/>
                    <a:pt x="998" y="1645"/>
                  </a:cubicBezTo>
                  <a:cubicBezTo>
                    <a:pt x="1130" y="1757"/>
                    <a:pt x="1224" y="1828"/>
                    <a:pt x="1256" y="1828"/>
                  </a:cubicBezTo>
                  <a:cubicBezTo>
                    <a:pt x="1260" y="1828"/>
                    <a:pt x="1263" y="1827"/>
                    <a:pt x="1265" y="1825"/>
                  </a:cubicBezTo>
                  <a:cubicBezTo>
                    <a:pt x="1283" y="1803"/>
                    <a:pt x="1201" y="1706"/>
                    <a:pt x="1079" y="1563"/>
                  </a:cubicBezTo>
                  <a:lnTo>
                    <a:pt x="881" y="1316"/>
                  </a:lnTo>
                  <a:cubicBezTo>
                    <a:pt x="818" y="1238"/>
                    <a:pt x="749" y="1159"/>
                    <a:pt x="686" y="1071"/>
                  </a:cubicBezTo>
                  <a:cubicBezTo>
                    <a:pt x="626" y="986"/>
                    <a:pt x="564" y="900"/>
                    <a:pt x="508" y="813"/>
                  </a:cubicBezTo>
                  <a:cubicBezTo>
                    <a:pt x="450" y="722"/>
                    <a:pt x="409" y="622"/>
                    <a:pt x="362" y="536"/>
                  </a:cubicBezTo>
                  <a:lnTo>
                    <a:pt x="212" y="261"/>
                  </a:lnTo>
                  <a:cubicBezTo>
                    <a:pt x="128" y="105"/>
                    <a:pt x="62" y="0"/>
                    <a:pt x="2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16" name="Google Shape;216;p3"/>
            <p:cNvSpPr/>
            <p:nvPr/>
          </p:nvSpPr>
          <p:spPr>
            <a:xfrm>
              <a:off x="1623350" y="4171425"/>
              <a:ext cx="25850" cy="40025"/>
            </a:xfrm>
            <a:custGeom>
              <a:avLst/>
              <a:gdLst/>
              <a:ahLst/>
              <a:cxnLst/>
              <a:rect l="l" t="t" r="r" b="b"/>
              <a:pathLst>
                <a:path w="1034" h="1601" extrusionOk="0">
                  <a:moveTo>
                    <a:pt x="26" y="1"/>
                  </a:moveTo>
                  <a:cubicBezTo>
                    <a:pt x="23" y="1"/>
                    <a:pt x="20" y="2"/>
                    <a:pt x="17" y="3"/>
                  </a:cubicBezTo>
                  <a:cubicBezTo>
                    <a:pt x="1" y="12"/>
                    <a:pt x="32" y="113"/>
                    <a:pt x="92" y="267"/>
                  </a:cubicBezTo>
                  <a:cubicBezTo>
                    <a:pt x="121" y="341"/>
                    <a:pt x="140" y="436"/>
                    <a:pt x="185" y="526"/>
                  </a:cubicBezTo>
                  <a:cubicBezTo>
                    <a:pt x="221" y="604"/>
                    <a:pt x="270" y="683"/>
                    <a:pt x="317" y="765"/>
                  </a:cubicBezTo>
                  <a:cubicBezTo>
                    <a:pt x="362" y="844"/>
                    <a:pt x="430" y="909"/>
                    <a:pt x="479" y="986"/>
                  </a:cubicBezTo>
                  <a:cubicBezTo>
                    <a:pt x="529" y="1063"/>
                    <a:pt x="580" y="1142"/>
                    <a:pt x="632" y="1211"/>
                  </a:cubicBezTo>
                  <a:cubicBezTo>
                    <a:pt x="693" y="1290"/>
                    <a:pt x="753" y="1362"/>
                    <a:pt x="806" y="1421"/>
                  </a:cubicBezTo>
                  <a:cubicBezTo>
                    <a:pt x="906" y="1529"/>
                    <a:pt x="978" y="1600"/>
                    <a:pt x="1006" y="1600"/>
                  </a:cubicBezTo>
                  <a:cubicBezTo>
                    <a:pt x="1009" y="1600"/>
                    <a:pt x="1011" y="1600"/>
                    <a:pt x="1013" y="1598"/>
                  </a:cubicBezTo>
                  <a:cubicBezTo>
                    <a:pt x="1034" y="1580"/>
                    <a:pt x="981" y="1485"/>
                    <a:pt x="896" y="1348"/>
                  </a:cubicBezTo>
                  <a:cubicBezTo>
                    <a:pt x="850" y="1275"/>
                    <a:pt x="794" y="1183"/>
                    <a:pt x="754" y="1121"/>
                  </a:cubicBezTo>
                  <a:lnTo>
                    <a:pt x="606" y="900"/>
                  </a:lnTo>
                  <a:lnTo>
                    <a:pt x="464" y="674"/>
                  </a:lnTo>
                  <a:cubicBezTo>
                    <a:pt x="418" y="596"/>
                    <a:pt x="385" y="510"/>
                    <a:pt x="343" y="438"/>
                  </a:cubicBezTo>
                  <a:lnTo>
                    <a:pt x="206" y="207"/>
                  </a:lnTo>
                  <a:cubicBezTo>
                    <a:pt x="129" y="81"/>
                    <a:pt x="63" y="1"/>
                    <a:pt x="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17" name="Google Shape;217;p3"/>
            <p:cNvSpPr/>
            <p:nvPr/>
          </p:nvSpPr>
          <p:spPr>
            <a:xfrm>
              <a:off x="1647250" y="4195475"/>
              <a:ext cx="15600" cy="22025"/>
            </a:xfrm>
            <a:custGeom>
              <a:avLst/>
              <a:gdLst/>
              <a:ahLst/>
              <a:cxnLst/>
              <a:rect l="l" t="t" r="r" b="b"/>
              <a:pathLst>
                <a:path w="624" h="881" extrusionOk="0">
                  <a:moveTo>
                    <a:pt x="35" y="0"/>
                  </a:moveTo>
                  <a:cubicBezTo>
                    <a:pt x="28" y="0"/>
                    <a:pt x="22" y="2"/>
                    <a:pt x="16" y="5"/>
                  </a:cubicBezTo>
                  <a:cubicBezTo>
                    <a:pt x="0" y="14"/>
                    <a:pt x="18" y="71"/>
                    <a:pt x="51" y="157"/>
                  </a:cubicBezTo>
                  <a:cubicBezTo>
                    <a:pt x="67" y="198"/>
                    <a:pt x="70" y="257"/>
                    <a:pt x="96" y="307"/>
                  </a:cubicBezTo>
                  <a:cubicBezTo>
                    <a:pt x="117" y="351"/>
                    <a:pt x="149" y="396"/>
                    <a:pt x="175" y="439"/>
                  </a:cubicBezTo>
                  <a:cubicBezTo>
                    <a:pt x="200" y="483"/>
                    <a:pt x="247" y="512"/>
                    <a:pt x="277" y="555"/>
                  </a:cubicBezTo>
                  <a:cubicBezTo>
                    <a:pt x="307" y="598"/>
                    <a:pt x="334" y="643"/>
                    <a:pt x="365" y="679"/>
                  </a:cubicBezTo>
                  <a:cubicBezTo>
                    <a:pt x="398" y="719"/>
                    <a:pt x="434" y="757"/>
                    <a:pt x="470" y="793"/>
                  </a:cubicBezTo>
                  <a:cubicBezTo>
                    <a:pt x="526" y="845"/>
                    <a:pt x="567" y="880"/>
                    <a:pt x="590" y="880"/>
                  </a:cubicBezTo>
                  <a:cubicBezTo>
                    <a:pt x="595" y="880"/>
                    <a:pt x="599" y="879"/>
                    <a:pt x="603" y="876"/>
                  </a:cubicBezTo>
                  <a:cubicBezTo>
                    <a:pt x="623" y="858"/>
                    <a:pt x="601" y="799"/>
                    <a:pt x="558" y="719"/>
                  </a:cubicBezTo>
                  <a:lnTo>
                    <a:pt x="487" y="588"/>
                  </a:lnTo>
                  <a:cubicBezTo>
                    <a:pt x="435" y="516"/>
                    <a:pt x="435" y="517"/>
                    <a:pt x="401" y="467"/>
                  </a:cubicBezTo>
                  <a:cubicBezTo>
                    <a:pt x="367" y="416"/>
                    <a:pt x="346" y="388"/>
                    <a:pt x="318" y="345"/>
                  </a:cubicBezTo>
                  <a:cubicBezTo>
                    <a:pt x="290" y="302"/>
                    <a:pt x="277" y="253"/>
                    <a:pt x="250" y="215"/>
                  </a:cubicBezTo>
                  <a:cubicBezTo>
                    <a:pt x="220" y="170"/>
                    <a:pt x="190" y="129"/>
                    <a:pt x="162" y="95"/>
                  </a:cubicBezTo>
                  <a:cubicBezTo>
                    <a:pt x="115" y="36"/>
                    <a:pt x="68" y="0"/>
                    <a:pt x="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18" name="Google Shape;218;p3"/>
            <p:cNvSpPr/>
            <p:nvPr/>
          </p:nvSpPr>
          <p:spPr>
            <a:xfrm>
              <a:off x="1669725" y="4222400"/>
              <a:ext cx="21300" cy="14000"/>
            </a:xfrm>
            <a:custGeom>
              <a:avLst/>
              <a:gdLst/>
              <a:ahLst/>
              <a:cxnLst/>
              <a:rect l="l" t="t" r="r" b="b"/>
              <a:pathLst>
                <a:path w="852" h="560" extrusionOk="0">
                  <a:moveTo>
                    <a:pt x="61" y="1"/>
                  </a:moveTo>
                  <a:cubicBezTo>
                    <a:pt x="39" y="1"/>
                    <a:pt x="21" y="7"/>
                    <a:pt x="12" y="21"/>
                  </a:cubicBezTo>
                  <a:cubicBezTo>
                    <a:pt x="1" y="34"/>
                    <a:pt x="39" y="77"/>
                    <a:pt x="100" y="137"/>
                  </a:cubicBezTo>
                  <a:cubicBezTo>
                    <a:pt x="129" y="167"/>
                    <a:pt x="153" y="216"/>
                    <a:pt x="194" y="250"/>
                  </a:cubicBezTo>
                  <a:cubicBezTo>
                    <a:pt x="230" y="278"/>
                    <a:pt x="272" y="304"/>
                    <a:pt x="312" y="332"/>
                  </a:cubicBezTo>
                  <a:cubicBezTo>
                    <a:pt x="350" y="359"/>
                    <a:pt x="400" y="366"/>
                    <a:pt x="442" y="390"/>
                  </a:cubicBezTo>
                  <a:cubicBezTo>
                    <a:pt x="485" y="416"/>
                    <a:pt x="524" y="445"/>
                    <a:pt x="564" y="465"/>
                  </a:cubicBezTo>
                  <a:cubicBezTo>
                    <a:pt x="606" y="487"/>
                    <a:pt x="650" y="507"/>
                    <a:pt x="695" y="524"/>
                  </a:cubicBezTo>
                  <a:cubicBezTo>
                    <a:pt x="749" y="545"/>
                    <a:pt x="790" y="560"/>
                    <a:pt x="815" y="560"/>
                  </a:cubicBezTo>
                  <a:cubicBezTo>
                    <a:pt x="827" y="560"/>
                    <a:pt x="835" y="556"/>
                    <a:pt x="839" y="548"/>
                  </a:cubicBezTo>
                  <a:cubicBezTo>
                    <a:pt x="851" y="524"/>
                    <a:pt x="813" y="479"/>
                    <a:pt x="749" y="423"/>
                  </a:cubicBezTo>
                  <a:cubicBezTo>
                    <a:pt x="716" y="397"/>
                    <a:pt x="681" y="364"/>
                    <a:pt x="640" y="334"/>
                  </a:cubicBezTo>
                  <a:lnTo>
                    <a:pt x="523" y="261"/>
                  </a:lnTo>
                  <a:lnTo>
                    <a:pt x="406" y="187"/>
                  </a:lnTo>
                  <a:cubicBezTo>
                    <a:pt x="366" y="160"/>
                    <a:pt x="335" y="122"/>
                    <a:pt x="298" y="100"/>
                  </a:cubicBezTo>
                  <a:cubicBezTo>
                    <a:pt x="253" y="74"/>
                    <a:pt x="212" y="49"/>
                    <a:pt x="175" y="33"/>
                  </a:cubicBezTo>
                  <a:cubicBezTo>
                    <a:pt x="132" y="12"/>
                    <a:pt x="92" y="1"/>
                    <a:pt x="6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19" name="Google Shape;219;p3"/>
            <p:cNvSpPr/>
            <p:nvPr/>
          </p:nvSpPr>
          <p:spPr>
            <a:xfrm>
              <a:off x="1596100" y="4185350"/>
              <a:ext cx="4475" cy="2125"/>
            </a:xfrm>
            <a:custGeom>
              <a:avLst/>
              <a:gdLst/>
              <a:ahLst/>
              <a:cxnLst/>
              <a:rect l="l" t="t" r="r" b="b"/>
              <a:pathLst>
                <a:path w="179" h="85" extrusionOk="0">
                  <a:moveTo>
                    <a:pt x="155" y="1"/>
                  </a:moveTo>
                  <a:cubicBezTo>
                    <a:pt x="127" y="5"/>
                    <a:pt x="97" y="12"/>
                    <a:pt x="70" y="23"/>
                  </a:cubicBezTo>
                  <a:cubicBezTo>
                    <a:pt x="56" y="27"/>
                    <a:pt x="44" y="35"/>
                    <a:pt x="34" y="44"/>
                  </a:cubicBezTo>
                  <a:cubicBezTo>
                    <a:pt x="29" y="48"/>
                    <a:pt x="6" y="61"/>
                    <a:pt x="3" y="63"/>
                  </a:cubicBezTo>
                  <a:cubicBezTo>
                    <a:pt x="0" y="68"/>
                    <a:pt x="3" y="70"/>
                    <a:pt x="3" y="72"/>
                  </a:cubicBezTo>
                  <a:cubicBezTo>
                    <a:pt x="2" y="72"/>
                    <a:pt x="4" y="73"/>
                    <a:pt x="6" y="73"/>
                  </a:cubicBezTo>
                  <a:cubicBezTo>
                    <a:pt x="10" y="73"/>
                    <a:pt x="19" y="71"/>
                    <a:pt x="23" y="71"/>
                  </a:cubicBezTo>
                  <a:cubicBezTo>
                    <a:pt x="24" y="71"/>
                    <a:pt x="24" y="71"/>
                    <a:pt x="25" y="72"/>
                  </a:cubicBezTo>
                  <a:cubicBezTo>
                    <a:pt x="26" y="74"/>
                    <a:pt x="23" y="78"/>
                    <a:pt x="26" y="80"/>
                  </a:cubicBezTo>
                  <a:cubicBezTo>
                    <a:pt x="30" y="83"/>
                    <a:pt x="36" y="84"/>
                    <a:pt x="40" y="84"/>
                  </a:cubicBezTo>
                  <a:cubicBezTo>
                    <a:pt x="42" y="84"/>
                    <a:pt x="45" y="84"/>
                    <a:pt x="48" y="84"/>
                  </a:cubicBezTo>
                  <a:cubicBezTo>
                    <a:pt x="62" y="84"/>
                    <a:pt x="75" y="82"/>
                    <a:pt x="87" y="77"/>
                  </a:cubicBezTo>
                  <a:cubicBezTo>
                    <a:pt x="109" y="69"/>
                    <a:pt x="130" y="59"/>
                    <a:pt x="149" y="47"/>
                  </a:cubicBezTo>
                  <a:cubicBezTo>
                    <a:pt x="155" y="42"/>
                    <a:pt x="164" y="38"/>
                    <a:pt x="169" y="31"/>
                  </a:cubicBezTo>
                  <a:cubicBezTo>
                    <a:pt x="173" y="27"/>
                    <a:pt x="169" y="25"/>
                    <a:pt x="169" y="23"/>
                  </a:cubicBezTo>
                  <a:cubicBezTo>
                    <a:pt x="170" y="20"/>
                    <a:pt x="168" y="17"/>
                    <a:pt x="166" y="14"/>
                  </a:cubicBezTo>
                  <a:cubicBezTo>
                    <a:pt x="165" y="12"/>
                    <a:pt x="179" y="5"/>
                    <a:pt x="175" y="3"/>
                  </a:cubicBezTo>
                  <a:cubicBezTo>
                    <a:pt x="169" y="1"/>
                    <a:pt x="162" y="1"/>
                    <a:pt x="1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20" name="Google Shape;220;p3"/>
            <p:cNvSpPr/>
            <p:nvPr/>
          </p:nvSpPr>
          <p:spPr>
            <a:xfrm>
              <a:off x="1684250" y="3933375"/>
              <a:ext cx="4800" cy="4875"/>
            </a:xfrm>
            <a:custGeom>
              <a:avLst/>
              <a:gdLst/>
              <a:ahLst/>
              <a:cxnLst/>
              <a:rect l="l" t="t" r="r" b="b"/>
              <a:pathLst>
                <a:path w="192" h="195" extrusionOk="0">
                  <a:moveTo>
                    <a:pt x="104" y="0"/>
                  </a:moveTo>
                  <a:cubicBezTo>
                    <a:pt x="93" y="0"/>
                    <a:pt x="83" y="6"/>
                    <a:pt x="70" y="13"/>
                  </a:cubicBezTo>
                  <a:cubicBezTo>
                    <a:pt x="62" y="19"/>
                    <a:pt x="33" y="17"/>
                    <a:pt x="25" y="24"/>
                  </a:cubicBezTo>
                  <a:cubicBezTo>
                    <a:pt x="18" y="31"/>
                    <a:pt x="17" y="42"/>
                    <a:pt x="11" y="49"/>
                  </a:cubicBezTo>
                  <a:cubicBezTo>
                    <a:pt x="5" y="55"/>
                    <a:pt x="21" y="75"/>
                    <a:pt x="17" y="83"/>
                  </a:cubicBezTo>
                  <a:cubicBezTo>
                    <a:pt x="11" y="91"/>
                    <a:pt x="7" y="99"/>
                    <a:pt x="3" y="109"/>
                  </a:cubicBezTo>
                  <a:cubicBezTo>
                    <a:pt x="0" y="118"/>
                    <a:pt x="0" y="129"/>
                    <a:pt x="2" y="140"/>
                  </a:cubicBezTo>
                  <a:cubicBezTo>
                    <a:pt x="5" y="160"/>
                    <a:pt x="7" y="174"/>
                    <a:pt x="32" y="185"/>
                  </a:cubicBezTo>
                  <a:cubicBezTo>
                    <a:pt x="45" y="192"/>
                    <a:pt x="58" y="195"/>
                    <a:pt x="72" y="195"/>
                  </a:cubicBezTo>
                  <a:cubicBezTo>
                    <a:pt x="83" y="195"/>
                    <a:pt x="94" y="193"/>
                    <a:pt x="105" y="189"/>
                  </a:cubicBezTo>
                  <a:cubicBezTo>
                    <a:pt x="118" y="186"/>
                    <a:pt x="129" y="181"/>
                    <a:pt x="139" y="174"/>
                  </a:cubicBezTo>
                  <a:cubicBezTo>
                    <a:pt x="149" y="167"/>
                    <a:pt x="148" y="156"/>
                    <a:pt x="154" y="148"/>
                  </a:cubicBezTo>
                  <a:cubicBezTo>
                    <a:pt x="160" y="140"/>
                    <a:pt x="164" y="132"/>
                    <a:pt x="167" y="122"/>
                  </a:cubicBezTo>
                  <a:cubicBezTo>
                    <a:pt x="171" y="113"/>
                    <a:pt x="189" y="110"/>
                    <a:pt x="190" y="100"/>
                  </a:cubicBezTo>
                  <a:cubicBezTo>
                    <a:pt x="191" y="90"/>
                    <a:pt x="190" y="77"/>
                    <a:pt x="187" y="66"/>
                  </a:cubicBezTo>
                  <a:cubicBezTo>
                    <a:pt x="174" y="38"/>
                    <a:pt x="149" y="15"/>
                    <a:pt x="119" y="4"/>
                  </a:cubicBezTo>
                  <a:cubicBezTo>
                    <a:pt x="114" y="1"/>
                    <a:pt x="109" y="0"/>
                    <a:pt x="1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21" name="Google Shape;221;p3"/>
            <p:cNvSpPr/>
            <p:nvPr/>
          </p:nvSpPr>
          <p:spPr>
            <a:xfrm>
              <a:off x="1648675" y="4049325"/>
              <a:ext cx="90025" cy="80150"/>
            </a:xfrm>
            <a:custGeom>
              <a:avLst/>
              <a:gdLst/>
              <a:ahLst/>
              <a:cxnLst/>
              <a:rect l="l" t="t" r="r" b="b"/>
              <a:pathLst>
                <a:path w="3601" h="3206" extrusionOk="0">
                  <a:moveTo>
                    <a:pt x="24" y="1"/>
                  </a:moveTo>
                  <a:cubicBezTo>
                    <a:pt x="23" y="1"/>
                    <a:pt x="22" y="1"/>
                    <a:pt x="21" y="2"/>
                  </a:cubicBezTo>
                  <a:cubicBezTo>
                    <a:pt x="0" y="15"/>
                    <a:pt x="126" y="258"/>
                    <a:pt x="368" y="601"/>
                  </a:cubicBezTo>
                  <a:cubicBezTo>
                    <a:pt x="487" y="768"/>
                    <a:pt x="627" y="961"/>
                    <a:pt x="798" y="1156"/>
                  </a:cubicBezTo>
                  <a:cubicBezTo>
                    <a:pt x="942" y="1325"/>
                    <a:pt x="1113" y="1491"/>
                    <a:pt x="1283" y="1662"/>
                  </a:cubicBezTo>
                  <a:cubicBezTo>
                    <a:pt x="1449" y="1825"/>
                    <a:pt x="1628" y="1981"/>
                    <a:pt x="1806" y="2129"/>
                  </a:cubicBezTo>
                  <a:cubicBezTo>
                    <a:pt x="1993" y="2282"/>
                    <a:pt x="2172" y="2440"/>
                    <a:pt x="2356" y="2567"/>
                  </a:cubicBezTo>
                  <a:cubicBezTo>
                    <a:pt x="2568" y="2716"/>
                    <a:pt x="2773" y="2840"/>
                    <a:pt x="2951" y="2939"/>
                  </a:cubicBezTo>
                  <a:cubicBezTo>
                    <a:pt x="3271" y="3116"/>
                    <a:pt x="3510" y="3205"/>
                    <a:pt x="3575" y="3205"/>
                  </a:cubicBezTo>
                  <a:cubicBezTo>
                    <a:pt x="3586" y="3205"/>
                    <a:pt x="3592" y="3203"/>
                    <a:pt x="3594" y="3198"/>
                  </a:cubicBezTo>
                  <a:cubicBezTo>
                    <a:pt x="3600" y="3178"/>
                    <a:pt x="3360" y="3051"/>
                    <a:pt x="3013" y="2826"/>
                  </a:cubicBezTo>
                  <a:cubicBezTo>
                    <a:pt x="2844" y="2716"/>
                    <a:pt x="2660" y="2568"/>
                    <a:pt x="2458" y="2416"/>
                  </a:cubicBezTo>
                  <a:cubicBezTo>
                    <a:pt x="2281" y="2288"/>
                    <a:pt x="2097" y="2146"/>
                    <a:pt x="1914" y="1994"/>
                  </a:cubicBezTo>
                  <a:cubicBezTo>
                    <a:pt x="1740" y="1847"/>
                    <a:pt x="1552" y="1710"/>
                    <a:pt x="1387" y="1550"/>
                  </a:cubicBezTo>
                  <a:cubicBezTo>
                    <a:pt x="1216" y="1385"/>
                    <a:pt x="1057" y="1216"/>
                    <a:pt x="910" y="1054"/>
                  </a:cubicBezTo>
                  <a:cubicBezTo>
                    <a:pt x="738" y="867"/>
                    <a:pt x="587" y="687"/>
                    <a:pt x="458" y="532"/>
                  </a:cubicBezTo>
                  <a:cubicBezTo>
                    <a:pt x="206" y="221"/>
                    <a:pt x="56" y="1"/>
                    <a:pt x="2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22" name="Google Shape;222;p3"/>
            <p:cNvSpPr/>
            <p:nvPr/>
          </p:nvSpPr>
          <p:spPr>
            <a:xfrm>
              <a:off x="1735150" y="3993625"/>
              <a:ext cx="80125" cy="140600"/>
            </a:xfrm>
            <a:custGeom>
              <a:avLst/>
              <a:gdLst/>
              <a:ahLst/>
              <a:cxnLst/>
              <a:rect l="l" t="t" r="r" b="b"/>
              <a:pathLst>
                <a:path w="3205" h="5624" extrusionOk="0">
                  <a:moveTo>
                    <a:pt x="3166" y="1"/>
                  </a:moveTo>
                  <a:cubicBezTo>
                    <a:pt x="3154" y="1"/>
                    <a:pt x="3086" y="64"/>
                    <a:pt x="2971" y="167"/>
                  </a:cubicBezTo>
                  <a:cubicBezTo>
                    <a:pt x="2853" y="276"/>
                    <a:pt x="2694" y="447"/>
                    <a:pt x="2512" y="657"/>
                  </a:cubicBezTo>
                  <a:cubicBezTo>
                    <a:pt x="2335" y="865"/>
                    <a:pt x="2119" y="1102"/>
                    <a:pt x="1927" y="1389"/>
                  </a:cubicBezTo>
                  <a:cubicBezTo>
                    <a:pt x="1758" y="1634"/>
                    <a:pt x="1598" y="1908"/>
                    <a:pt x="1439" y="2189"/>
                  </a:cubicBezTo>
                  <a:cubicBezTo>
                    <a:pt x="1288" y="2460"/>
                    <a:pt x="1165" y="2750"/>
                    <a:pt x="1033" y="3030"/>
                  </a:cubicBezTo>
                  <a:cubicBezTo>
                    <a:pt x="895" y="3320"/>
                    <a:pt x="763" y="3606"/>
                    <a:pt x="651" y="3880"/>
                  </a:cubicBezTo>
                  <a:cubicBezTo>
                    <a:pt x="519" y="4197"/>
                    <a:pt x="407" y="4492"/>
                    <a:pt x="313" y="4747"/>
                  </a:cubicBezTo>
                  <a:cubicBezTo>
                    <a:pt x="121" y="5272"/>
                    <a:pt x="1" y="5614"/>
                    <a:pt x="27" y="5624"/>
                  </a:cubicBezTo>
                  <a:cubicBezTo>
                    <a:pt x="27" y="5624"/>
                    <a:pt x="28" y="5624"/>
                    <a:pt x="28" y="5624"/>
                  </a:cubicBezTo>
                  <a:cubicBezTo>
                    <a:pt x="56" y="5624"/>
                    <a:pt x="205" y="5294"/>
                    <a:pt x="419" y="4789"/>
                  </a:cubicBezTo>
                  <a:lnTo>
                    <a:pt x="792" y="3938"/>
                  </a:lnTo>
                  <a:cubicBezTo>
                    <a:pt x="910" y="3668"/>
                    <a:pt x="1033" y="3380"/>
                    <a:pt x="1172" y="3092"/>
                  </a:cubicBezTo>
                  <a:cubicBezTo>
                    <a:pt x="1305" y="2816"/>
                    <a:pt x="1446" y="2538"/>
                    <a:pt x="1593" y="2269"/>
                  </a:cubicBezTo>
                  <a:cubicBezTo>
                    <a:pt x="1748" y="1990"/>
                    <a:pt x="1920" y="1729"/>
                    <a:pt x="2082" y="1485"/>
                  </a:cubicBezTo>
                  <a:cubicBezTo>
                    <a:pt x="2264" y="1199"/>
                    <a:pt x="2452" y="947"/>
                    <a:pt x="2615" y="733"/>
                  </a:cubicBezTo>
                  <a:cubicBezTo>
                    <a:pt x="2959" y="293"/>
                    <a:pt x="3204" y="24"/>
                    <a:pt x="3167" y="1"/>
                  </a:cubicBezTo>
                  <a:cubicBezTo>
                    <a:pt x="3167" y="1"/>
                    <a:pt x="3167" y="1"/>
                    <a:pt x="31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23" name="Google Shape;223;p3"/>
            <p:cNvSpPr/>
            <p:nvPr/>
          </p:nvSpPr>
          <p:spPr>
            <a:xfrm>
              <a:off x="1765525" y="4196800"/>
              <a:ext cx="4925" cy="9200"/>
            </a:xfrm>
            <a:custGeom>
              <a:avLst/>
              <a:gdLst/>
              <a:ahLst/>
              <a:cxnLst/>
              <a:rect l="l" t="t" r="r" b="b"/>
              <a:pathLst>
                <a:path w="197" h="368" extrusionOk="0">
                  <a:moveTo>
                    <a:pt x="111" y="0"/>
                  </a:moveTo>
                  <a:cubicBezTo>
                    <a:pt x="94" y="0"/>
                    <a:pt x="81" y="18"/>
                    <a:pt x="65" y="44"/>
                  </a:cubicBezTo>
                  <a:cubicBezTo>
                    <a:pt x="55" y="59"/>
                    <a:pt x="25" y="74"/>
                    <a:pt x="18" y="89"/>
                  </a:cubicBezTo>
                  <a:cubicBezTo>
                    <a:pt x="11" y="106"/>
                    <a:pt x="10" y="125"/>
                    <a:pt x="6" y="142"/>
                  </a:cubicBezTo>
                  <a:cubicBezTo>
                    <a:pt x="0" y="159"/>
                    <a:pt x="18" y="181"/>
                    <a:pt x="14" y="198"/>
                  </a:cubicBezTo>
                  <a:cubicBezTo>
                    <a:pt x="10" y="215"/>
                    <a:pt x="6" y="232"/>
                    <a:pt x="3" y="250"/>
                  </a:cubicBezTo>
                  <a:cubicBezTo>
                    <a:pt x="2" y="268"/>
                    <a:pt x="2" y="287"/>
                    <a:pt x="3" y="305"/>
                  </a:cubicBezTo>
                  <a:cubicBezTo>
                    <a:pt x="9" y="339"/>
                    <a:pt x="13" y="361"/>
                    <a:pt x="39" y="366"/>
                  </a:cubicBezTo>
                  <a:cubicBezTo>
                    <a:pt x="42" y="367"/>
                    <a:pt x="46" y="367"/>
                    <a:pt x="49" y="367"/>
                  </a:cubicBezTo>
                  <a:cubicBezTo>
                    <a:pt x="72" y="367"/>
                    <a:pt x="96" y="353"/>
                    <a:pt x="116" y="328"/>
                  </a:cubicBezTo>
                  <a:cubicBezTo>
                    <a:pt x="130" y="313"/>
                    <a:pt x="141" y="298"/>
                    <a:pt x="152" y="280"/>
                  </a:cubicBezTo>
                  <a:cubicBezTo>
                    <a:pt x="157" y="264"/>
                    <a:pt x="161" y="246"/>
                    <a:pt x="164" y="228"/>
                  </a:cubicBezTo>
                  <a:cubicBezTo>
                    <a:pt x="169" y="211"/>
                    <a:pt x="172" y="194"/>
                    <a:pt x="175" y="177"/>
                  </a:cubicBezTo>
                  <a:cubicBezTo>
                    <a:pt x="178" y="157"/>
                    <a:pt x="197" y="142"/>
                    <a:pt x="197" y="126"/>
                  </a:cubicBezTo>
                  <a:cubicBezTo>
                    <a:pt x="197" y="107"/>
                    <a:pt x="195" y="88"/>
                    <a:pt x="191" y="70"/>
                  </a:cubicBezTo>
                  <a:cubicBezTo>
                    <a:pt x="180" y="35"/>
                    <a:pt x="150" y="8"/>
                    <a:pt x="115" y="1"/>
                  </a:cubicBezTo>
                  <a:cubicBezTo>
                    <a:pt x="114" y="1"/>
                    <a:pt x="112" y="0"/>
                    <a:pt x="11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24" name="Google Shape;224;p3"/>
            <p:cNvSpPr/>
            <p:nvPr/>
          </p:nvSpPr>
          <p:spPr>
            <a:xfrm>
              <a:off x="1762825" y="4236000"/>
              <a:ext cx="9125" cy="30675"/>
            </a:xfrm>
            <a:custGeom>
              <a:avLst/>
              <a:gdLst/>
              <a:ahLst/>
              <a:cxnLst/>
              <a:rect l="l" t="t" r="r" b="b"/>
              <a:pathLst>
                <a:path w="365" h="1227" extrusionOk="0">
                  <a:moveTo>
                    <a:pt x="27" y="0"/>
                  </a:moveTo>
                  <a:cubicBezTo>
                    <a:pt x="24" y="0"/>
                    <a:pt x="21" y="1"/>
                    <a:pt x="18" y="2"/>
                  </a:cubicBezTo>
                  <a:cubicBezTo>
                    <a:pt x="1" y="7"/>
                    <a:pt x="9" y="78"/>
                    <a:pt x="24" y="184"/>
                  </a:cubicBezTo>
                  <a:cubicBezTo>
                    <a:pt x="31" y="237"/>
                    <a:pt x="21" y="304"/>
                    <a:pt x="35" y="370"/>
                  </a:cubicBezTo>
                  <a:cubicBezTo>
                    <a:pt x="46" y="426"/>
                    <a:pt x="63" y="486"/>
                    <a:pt x="77" y="546"/>
                  </a:cubicBezTo>
                  <a:cubicBezTo>
                    <a:pt x="91" y="604"/>
                    <a:pt x="126" y="655"/>
                    <a:pt x="143" y="716"/>
                  </a:cubicBezTo>
                  <a:cubicBezTo>
                    <a:pt x="158" y="776"/>
                    <a:pt x="170" y="836"/>
                    <a:pt x="186" y="890"/>
                  </a:cubicBezTo>
                  <a:cubicBezTo>
                    <a:pt x="205" y="954"/>
                    <a:pt x="224" y="1013"/>
                    <a:pt x="243" y="1064"/>
                  </a:cubicBezTo>
                  <a:cubicBezTo>
                    <a:pt x="280" y="1162"/>
                    <a:pt x="305" y="1226"/>
                    <a:pt x="330" y="1226"/>
                  </a:cubicBezTo>
                  <a:cubicBezTo>
                    <a:pt x="331" y="1226"/>
                    <a:pt x="332" y="1226"/>
                    <a:pt x="333" y="1226"/>
                  </a:cubicBezTo>
                  <a:cubicBezTo>
                    <a:pt x="359" y="1219"/>
                    <a:pt x="365" y="1144"/>
                    <a:pt x="354" y="1035"/>
                  </a:cubicBezTo>
                  <a:cubicBezTo>
                    <a:pt x="348" y="982"/>
                    <a:pt x="344" y="919"/>
                    <a:pt x="333" y="852"/>
                  </a:cubicBezTo>
                  <a:cubicBezTo>
                    <a:pt x="324" y="796"/>
                    <a:pt x="303" y="735"/>
                    <a:pt x="290" y="676"/>
                  </a:cubicBezTo>
                  <a:cubicBezTo>
                    <a:pt x="277" y="618"/>
                    <a:pt x="260" y="562"/>
                    <a:pt x="245" y="501"/>
                  </a:cubicBezTo>
                  <a:cubicBezTo>
                    <a:pt x="228" y="441"/>
                    <a:pt x="227" y="378"/>
                    <a:pt x="211" y="323"/>
                  </a:cubicBezTo>
                  <a:cubicBezTo>
                    <a:pt x="190" y="259"/>
                    <a:pt x="170" y="202"/>
                    <a:pt x="149" y="153"/>
                  </a:cubicBezTo>
                  <a:cubicBezTo>
                    <a:pt x="109" y="59"/>
                    <a:pt x="62" y="0"/>
                    <a:pt x="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25" name="Google Shape;225;p3"/>
            <p:cNvSpPr/>
            <p:nvPr/>
          </p:nvSpPr>
          <p:spPr>
            <a:xfrm>
              <a:off x="1823250" y="4412475"/>
              <a:ext cx="17825" cy="4950"/>
            </a:xfrm>
            <a:custGeom>
              <a:avLst/>
              <a:gdLst/>
              <a:ahLst/>
              <a:cxnLst/>
              <a:rect l="l" t="t" r="r" b="b"/>
              <a:pathLst>
                <a:path w="713" h="198" extrusionOk="0">
                  <a:moveTo>
                    <a:pt x="489" y="1"/>
                  </a:moveTo>
                  <a:cubicBezTo>
                    <a:pt x="459" y="1"/>
                    <a:pt x="428" y="6"/>
                    <a:pt x="397" y="8"/>
                  </a:cubicBezTo>
                  <a:cubicBezTo>
                    <a:pt x="363" y="9"/>
                    <a:pt x="333" y="35"/>
                    <a:pt x="299" y="38"/>
                  </a:cubicBezTo>
                  <a:cubicBezTo>
                    <a:pt x="264" y="40"/>
                    <a:pt x="230" y="40"/>
                    <a:pt x="197" y="46"/>
                  </a:cubicBezTo>
                  <a:cubicBezTo>
                    <a:pt x="164" y="51"/>
                    <a:pt x="130" y="58"/>
                    <a:pt x="97" y="68"/>
                  </a:cubicBezTo>
                  <a:cubicBezTo>
                    <a:pt x="39" y="84"/>
                    <a:pt x="1" y="96"/>
                    <a:pt x="2" y="123"/>
                  </a:cubicBezTo>
                  <a:cubicBezTo>
                    <a:pt x="5" y="149"/>
                    <a:pt x="47" y="170"/>
                    <a:pt x="108" y="181"/>
                  </a:cubicBezTo>
                  <a:cubicBezTo>
                    <a:pt x="142" y="189"/>
                    <a:pt x="178" y="194"/>
                    <a:pt x="212" y="197"/>
                  </a:cubicBezTo>
                  <a:cubicBezTo>
                    <a:pt x="214" y="197"/>
                    <a:pt x="217" y="197"/>
                    <a:pt x="219" y="197"/>
                  </a:cubicBezTo>
                  <a:cubicBezTo>
                    <a:pt x="250" y="197"/>
                    <a:pt x="282" y="190"/>
                    <a:pt x="313" y="189"/>
                  </a:cubicBezTo>
                  <a:cubicBezTo>
                    <a:pt x="347" y="189"/>
                    <a:pt x="379" y="183"/>
                    <a:pt x="414" y="179"/>
                  </a:cubicBezTo>
                  <a:cubicBezTo>
                    <a:pt x="418" y="179"/>
                    <a:pt x="422" y="179"/>
                    <a:pt x="426" y="179"/>
                  </a:cubicBezTo>
                  <a:cubicBezTo>
                    <a:pt x="450" y="179"/>
                    <a:pt x="474" y="184"/>
                    <a:pt x="496" y="184"/>
                  </a:cubicBezTo>
                  <a:cubicBezTo>
                    <a:pt x="503" y="184"/>
                    <a:pt x="509" y="183"/>
                    <a:pt x="516" y="182"/>
                  </a:cubicBezTo>
                  <a:cubicBezTo>
                    <a:pt x="550" y="175"/>
                    <a:pt x="584" y="167"/>
                    <a:pt x="615" y="155"/>
                  </a:cubicBezTo>
                  <a:cubicBezTo>
                    <a:pt x="675" y="133"/>
                    <a:pt x="712" y="95"/>
                    <a:pt x="707" y="58"/>
                  </a:cubicBezTo>
                  <a:cubicBezTo>
                    <a:pt x="705" y="39"/>
                    <a:pt x="664" y="34"/>
                    <a:pt x="603" y="27"/>
                  </a:cubicBezTo>
                  <a:cubicBezTo>
                    <a:pt x="573" y="24"/>
                    <a:pt x="536" y="1"/>
                    <a:pt x="498" y="1"/>
                  </a:cubicBezTo>
                  <a:cubicBezTo>
                    <a:pt x="495" y="1"/>
                    <a:pt x="492" y="1"/>
                    <a:pt x="48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26" name="Google Shape;226;p3"/>
            <p:cNvSpPr/>
            <p:nvPr/>
          </p:nvSpPr>
          <p:spPr>
            <a:xfrm>
              <a:off x="1804750" y="3788625"/>
              <a:ext cx="4725" cy="27125"/>
            </a:xfrm>
            <a:custGeom>
              <a:avLst/>
              <a:gdLst/>
              <a:ahLst/>
              <a:cxnLst/>
              <a:rect l="l" t="t" r="r" b="b"/>
              <a:pathLst>
                <a:path w="189" h="1085" extrusionOk="0">
                  <a:moveTo>
                    <a:pt x="53" y="0"/>
                  </a:moveTo>
                  <a:cubicBezTo>
                    <a:pt x="51" y="0"/>
                    <a:pt x="50" y="0"/>
                    <a:pt x="48" y="0"/>
                  </a:cubicBezTo>
                  <a:cubicBezTo>
                    <a:pt x="30" y="3"/>
                    <a:pt x="29" y="65"/>
                    <a:pt x="25" y="159"/>
                  </a:cubicBezTo>
                  <a:cubicBezTo>
                    <a:pt x="22" y="205"/>
                    <a:pt x="0" y="258"/>
                    <a:pt x="0" y="315"/>
                  </a:cubicBezTo>
                  <a:cubicBezTo>
                    <a:pt x="3" y="388"/>
                    <a:pt x="3" y="411"/>
                    <a:pt x="6" y="468"/>
                  </a:cubicBezTo>
                  <a:cubicBezTo>
                    <a:pt x="6" y="520"/>
                    <a:pt x="30" y="570"/>
                    <a:pt x="29" y="622"/>
                  </a:cubicBezTo>
                  <a:cubicBezTo>
                    <a:pt x="29" y="672"/>
                    <a:pt x="28" y="715"/>
                    <a:pt x="26" y="775"/>
                  </a:cubicBezTo>
                  <a:cubicBezTo>
                    <a:pt x="29" y="817"/>
                    <a:pt x="30" y="865"/>
                    <a:pt x="33" y="929"/>
                  </a:cubicBezTo>
                  <a:cubicBezTo>
                    <a:pt x="41" y="1021"/>
                    <a:pt x="44" y="1083"/>
                    <a:pt x="71" y="1084"/>
                  </a:cubicBezTo>
                  <a:cubicBezTo>
                    <a:pt x="72" y="1084"/>
                    <a:pt x="72" y="1084"/>
                    <a:pt x="73" y="1084"/>
                  </a:cubicBezTo>
                  <a:cubicBezTo>
                    <a:pt x="98" y="1084"/>
                    <a:pt x="126" y="1025"/>
                    <a:pt x="148" y="934"/>
                  </a:cubicBezTo>
                  <a:cubicBezTo>
                    <a:pt x="161" y="882"/>
                    <a:pt x="171" y="829"/>
                    <a:pt x="179" y="777"/>
                  </a:cubicBezTo>
                  <a:cubicBezTo>
                    <a:pt x="184" y="727"/>
                    <a:pt x="180" y="671"/>
                    <a:pt x="182" y="619"/>
                  </a:cubicBezTo>
                  <a:cubicBezTo>
                    <a:pt x="184" y="566"/>
                    <a:pt x="180" y="514"/>
                    <a:pt x="179" y="460"/>
                  </a:cubicBezTo>
                  <a:cubicBezTo>
                    <a:pt x="176" y="407"/>
                    <a:pt x="188" y="352"/>
                    <a:pt x="182" y="302"/>
                  </a:cubicBezTo>
                  <a:cubicBezTo>
                    <a:pt x="176" y="249"/>
                    <a:pt x="165" y="197"/>
                    <a:pt x="153" y="145"/>
                  </a:cubicBezTo>
                  <a:cubicBezTo>
                    <a:pt x="128" y="56"/>
                    <a:pt x="89" y="0"/>
                    <a:pt x="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27" name="Google Shape;227;p3"/>
            <p:cNvSpPr/>
            <p:nvPr/>
          </p:nvSpPr>
          <p:spPr>
            <a:xfrm>
              <a:off x="1818275" y="37987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close/>
                </a:path>
              </a:pathLst>
            </a:custGeom>
            <a:solidFill>
              <a:schemeClr val="dk2"/>
            </a:solidFill>
            <a:ln w="25" cap="flat" cmpd="sng">
              <a:solidFill>
                <a:srgbClr val="9B9595"/>
              </a:solidFill>
              <a:prstDash val="solid"/>
              <a:miter lim="136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28" name="Google Shape;228;p3"/>
            <p:cNvSpPr/>
            <p:nvPr/>
          </p:nvSpPr>
          <p:spPr>
            <a:xfrm>
              <a:off x="1692325" y="3912900"/>
              <a:ext cx="13550" cy="5900"/>
            </a:xfrm>
            <a:custGeom>
              <a:avLst/>
              <a:gdLst/>
              <a:ahLst/>
              <a:cxnLst/>
              <a:rect l="l" t="t" r="r" b="b"/>
              <a:pathLst>
                <a:path w="542" h="236" extrusionOk="0">
                  <a:moveTo>
                    <a:pt x="370" y="0"/>
                  </a:moveTo>
                  <a:cubicBezTo>
                    <a:pt x="368" y="0"/>
                    <a:pt x="366" y="1"/>
                    <a:pt x="364" y="1"/>
                  </a:cubicBezTo>
                  <a:cubicBezTo>
                    <a:pt x="337" y="6"/>
                    <a:pt x="311" y="12"/>
                    <a:pt x="285" y="20"/>
                  </a:cubicBezTo>
                  <a:cubicBezTo>
                    <a:pt x="258" y="25"/>
                    <a:pt x="239" y="54"/>
                    <a:pt x="213" y="62"/>
                  </a:cubicBezTo>
                  <a:cubicBezTo>
                    <a:pt x="187" y="69"/>
                    <a:pt x="161" y="78"/>
                    <a:pt x="135" y="88"/>
                  </a:cubicBezTo>
                  <a:cubicBezTo>
                    <a:pt x="111" y="99"/>
                    <a:pt x="88" y="112"/>
                    <a:pt x="66" y="129"/>
                  </a:cubicBezTo>
                  <a:cubicBezTo>
                    <a:pt x="25" y="159"/>
                    <a:pt x="1" y="179"/>
                    <a:pt x="13" y="204"/>
                  </a:cubicBezTo>
                  <a:cubicBezTo>
                    <a:pt x="24" y="227"/>
                    <a:pt x="57" y="235"/>
                    <a:pt x="100" y="235"/>
                  </a:cubicBezTo>
                  <a:cubicBezTo>
                    <a:pt x="103" y="235"/>
                    <a:pt x="106" y="235"/>
                    <a:pt x="110" y="235"/>
                  </a:cubicBezTo>
                  <a:cubicBezTo>
                    <a:pt x="137" y="235"/>
                    <a:pt x="163" y="232"/>
                    <a:pt x="189" y="230"/>
                  </a:cubicBezTo>
                  <a:cubicBezTo>
                    <a:pt x="213" y="226"/>
                    <a:pt x="235" y="213"/>
                    <a:pt x="261" y="208"/>
                  </a:cubicBezTo>
                  <a:lnTo>
                    <a:pt x="332" y="186"/>
                  </a:lnTo>
                  <a:cubicBezTo>
                    <a:pt x="344" y="182"/>
                    <a:pt x="357" y="182"/>
                    <a:pt x="370" y="182"/>
                  </a:cubicBezTo>
                  <a:cubicBezTo>
                    <a:pt x="383" y="182"/>
                    <a:pt x="396" y="182"/>
                    <a:pt x="407" y="178"/>
                  </a:cubicBezTo>
                  <a:cubicBezTo>
                    <a:pt x="431" y="170"/>
                    <a:pt x="454" y="159"/>
                    <a:pt x="476" y="147"/>
                  </a:cubicBezTo>
                  <a:cubicBezTo>
                    <a:pt x="517" y="121"/>
                    <a:pt x="542" y="82"/>
                    <a:pt x="536" y="46"/>
                  </a:cubicBezTo>
                  <a:cubicBezTo>
                    <a:pt x="533" y="28"/>
                    <a:pt x="501" y="23"/>
                    <a:pt x="452" y="20"/>
                  </a:cubicBezTo>
                  <a:cubicBezTo>
                    <a:pt x="429" y="19"/>
                    <a:pt x="398" y="0"/>
                    <a:pt x="3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29" name="Google Shape;229;p3"/>
            <p:cNvSpPr/>
            <p:nvPr/>
          </p:nvSpPr>
          <p:spPr>
            <a:xfrm>
              <a:off x="1694950" y="3899775"/>
              <a:ext cx="24350" cy="8800"/>
            </a:xfrm>
            <a:custGeom>
              <a:avLst/>
              <a:gdLst/>
              <a:ahLst/>
              <a:cxnLst/>
              <a:rect l="l" t="t" r="r" b="b"/>
              <a:pathLst>
                <a:path w="974" h="352" extrusionOk="0">
                  <a:moveTo>
                    <a:pt x="932" y="1"/>
                  </a:moveTo>
                  <a:cubicBezTo>
                    <a:pt x="906" y="1"/>
                    <a:pt x="864" y="8"/>
                    <a:pt x="812" y="17"/>
                  </a:cubicBezTo>
                  <a:cubicBezTo>
                    <a:pt x="769" y="24"/>
                    <a:pt x="715" y="16"/>
                    <a:pt x="664" y="28"/>
                  </a:cubicBezTo>
                  <a:cubicBezTo>
                    <a:pt x="621" y="39"/>
                    <a:pt x="573" y="57"/>
                    <a:pt x="528" y="72"/>
                  </a:cubicBezTo>
                  <a:cubicBezTo>
                    <a:pt x="482" y="85"/>
                    <a:pt x="445" y="121"/>
                    <a:pt x="397" y="136"/>
                  </a:cubicBezTo>
                  <a:cubicBezTo>
                    <a:pt x="351" y="152"/>
                    <a:pt x="304" y="163"/>
                    <a:pt x="261" y="181"/>
                  </a:cubicBezTo>
                  <a:cubicBezTo>
                    <a:pt x="212" y="200"/>
                    <a:pt x="167" y="219"/>
                    <a:pt x="129" y="237"/>
                  </a:cubicBezTo>
                  <a:cubicBezTo>
                    <a:pt x="51" y="275"/>
                    <a:pt x="0" y="301"/>
                    <a:pt x="9" y="327"/>
                  </a:cubicBezTo>
                  <a:cubicBezTo>
                    <a:pt x="15" y="344"/>
                    <a:pt x="43" y="351"/>
                    <a:pt x="87" y="351"/>
                  </a:cubicBezTo>
                  <a:cubicBezTo>
                    <a:pt x="110" y="351"/>
                    <a:pt x="136" y="349"/>
                    <a:pt x="165" y="346"/>
                  </a:cubicBezTo>
                  <a:cubicBezTo>
                    <a:pt x="208" y="342"/>
                    <a:pt x="258" y="336"/>
                    <a:pt x="310" y="324"/>
                  </a:cubicBezTo>
                  <a:cubicBezTo>
                    <a:pt x="355" y="314"/>
                    <a:pt x="401" y="294"/>
                    <a:pt x="446" y="280"/>
                  </a:cubicBezTo>
                  <a:cubicBezTo>
                    <a:pt x="493" y="268"/>
                    <a:pt x="536" y="250"/>
                    <a:pt x="583" y="235"/>
                  </a:cubicBezTo>
                  <a:cubicBezTo>
                    <a:pt x="630" y="219"/>
                    <a:pt x="681" y="218"/>
                    <a:pt x="723" y="200"/>
                  </a:cubicBezTo>
                  <a:cubicBezTo>
                    <a:pt x="768" y="182"/>
                    <a:pt x="812" y="162"/>
                    <a:pt x="854" y="139"/>
                  </a:cubicBezTo>
                  <a:cubicBezTo>
                    <a:pt x="931" y="95"/>
                    <a:pt x="974" y="45"/>
                    <a:pt x="960" y="10"/>
                  </a:cubicBezTo>
                  <a:cubicBezTo>
                    <a:pt x="957" y="4"/>
                    <a:pt x="948" y="1"/>
                    <a:pt x="93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30" name="Google Shape;230;p3"/>
            <p:cNvSpPr/>
            <p:nvPr/>
          </p:nvSpPr>
          <p:spPr>
            <a:xfrm>
              <a:off x="1708750" y="3887350"/>
              <a:ext cx="12525" cy="4975"/>
            </a:xfrm>
            <a:custGeom>
              <a:avLst/>
              <a:gdLst/>
              <a:ahLst/>
              <a:cxnLst/>
              <a:rect l="l" t="t" r="r" b="b"/>
              <a:pathLst>
                <a:path w="501" h="199" extrusionOk="0">
                  <a:moveTo>
                    <a:pt x="343" y="0"/>
                  </a:moveTo>
                  <a:cubicBezTo>
                    <a:pt x="321" y="0"/>
                    <a:pt x="296" y="7"/>
                    <a:pt x="273" y="9"/>
                  </a:cubicBezTo>
                  <a:cubicBezTo>
                    <a:pt x="250" y="10"/>
                    <a:pt x="230" y="36"/>
                    <a:pt x="206" y="40"/>
                  </a:cubicBezTo>
                  <a:cubicBezTo>
                    <a:pt x="182" y="43"/>
                    <a:pt x="157" y="43"/>
                    <a:pt x="135" y="48"/>
                  </a:cubicBezTo>
                  <a:cubicBezTo>
                    <a:pt x="112" y="54"/>
                    <a:pt x="89" y="62"/>
                    <a:pt x="67" y="71"/>
                  </a:cubicBezTo>
                  <a:cubicBezTo>
                    <a:pt x="28" y="88"/>
                    <a:pt x="1" y="100"/>
                    <a:pt x="5" y="127"/>
                  </a:cubicBezTo>
                  <a:cubicBezTo>
                    <a:pt x="9" y="153"/>
                    <a:pt x="40" y="173"/>
                    <a:pt x="85" y="184"/>
                  </a:cubicBezTo>
                  <a:cubicBezTo>
                    <a:pt x="108" y="191"/>
                    <a:pt x="133" y="195"/>
                    <a:pt x="159" y="198"/>
                  </a:cubicBezTo>
                  <a:cubicBezTo>
                    <a:pt x="182" y="197"/>
                    <a:pt x="205" y="194"/>
                    <a:pt x="228" y="190"/>
                  </a:cubicBezTo>
                  <a:cubicBezTo>
                    <a:pt x="253" y="188"/>
                    <a:pt x="276" y="184"/>
                    <a:pt x="299" y="180"/>
                  </a:cubicBezTo>
                  <a:cubicBezTo>
                    <a:pt x="304" y="179"/>
                    <a:pt x="309" y="179"/>
                    <a:pt x="314" y="179"/>
                  </a:cubicBezTo>
                  <a:cubicBezTo>
                    <a:pt x="328" y="179"/>
                    <a:pt x="342" y="182"/>
                    <a:pt x="356" y="182"/>
                  </a:cubicBezTo>
                  <a:cubicBezTo>
                    <a:pt x="361" y="182"/>
                    <a:pt x="365" y="181"/>
                    <a:pt x="370" y="180"/>
                  </a:cubicBezTo>
                  <a:cubicBezTo>
                    <a:pt x="394" y="173"/>
                    <a:pt x="416" y="164"/>
                    <a:pt x="438" y="152"/>
                  </a:cubicBezTo>
                  <a:cubicBezTo>
                    <a:pt x="479" y="130"/>
                    <a:pt x="501" y="92"/>
                    <a:pt x="494" y="55"/>
                  </a:cubicBezTo>
                  <a:cubicBezTo>
                    <a:pt x="491" y="36"/>
                    <a:pt x="463" y="30"/>
                    <a:pt x="419" y="26"/>
                  </a:cubicBezTo>
                  <a:cubicBezTo>
                    <a:pt x="397" y="22"/>
                    <a:pt x="370" y="0"/>
                    <a:pt x="3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31" name="Google Shape;231;p3"/>
            <p:cNvSpPr/>
            <p:nvPr/>
          </p:nvSpPr>
          <p:spPr>
            <a:xfrm>
              <a:off x="1719800" y="3875600"/>
              <a:ext cx="5750" cy="4675"/>
            </a:xfrm>
            <a:custGeom>
              <a:avLst/>
              <a:gdLst/>
              <a:ahLst/>
              <a:cxnLst/>
              <a:rect l="l" t="t" r="r" b="b"/>
              <a:pathLst>
                <a:path w="230" h="187" extrusionOk="0">
                  <a:moveTo>
                    <a:pt x="138" y="1"/>
                  </a:moveTo>
                  <a:cubicBezTo>
                    <a:pt x="123" y="1"/>
                    <a:pt x="109" y="19"/>
                    <a:pt x="97" y="21"/>
                  </a:cubicBezTo>
                  <a:cubicBezTo>
                    <a:pt x="83" y="21"/>
                    <a:pt x="70" y="22"/>
                    <a:pt x="56" y="26"/>
                  </a:cubicBezTo>
                  <a:cubicBezTo>
                    <a:pt x="42" y="33"/>
                    <a:pt x="32" y="41"/>
                    <a:pt x="22" y="53"/>
                  </a:cubicBezTo>
                  <a:cubicBezTo>
                    <a:pt x="6" y="75"/>
                    <a:pt x="0" y="91"/>
                    <a:pt x="18" y="112"/>
                  </a:cubicBezTo>
                  <a:cubicBezTo>
                    <a:pt x="34" y="128"/>
                    <a:pt x="53" y="143"/>
                    <a:pt x="74" y="154"/>
                  </a:cubicBezTo>
                  <a:lnTo>
                    <a:pt x="97" y="173"/>
                  </a:lnTo>
                  <a:cubicBezTo>
                    <a:pt x="98" y="174"/>
                    <a:pt x="99" y="174"/>
                    <a:pt x="100" y="174"/>
                  </a:cubicBezTo>
                  <a:cubicBezTo>
                    <a:pt x="103" y="174"/>
                    <a:pt x="105" y="172"/>
                    <a:pt x="107" y="172"/>
                  </a:cubicBezTo>
                  <a:cubicBezTo>
                    <a:pt x="108" y="172"/>
                    <a:pt x="108" y="173"/>
                    <a:pt x="109" y="173"/>
                  </a:cubicBezTo>
                  <a:cubicBezTo>
                    <a:pt x="110" y="174"/>
                    <a:pt x="111" y="174"/>
                    <a:pt x="112" y="174"/>
                  </a:cubicBezTo>
                  <a:cubicBezTo>
                    <a:pt x="115" y="174"/>
                    <a:pt x="117" y="173"/>
                    <a:pt x="120" y="173"/>
                  </a:cubicBezTo>
                  <a:cubicBezTo>
                    <a:pt x="121" y="173"/>
                    <a:pt x="122" y="173"/>
                    <a:pt x="123" y="173"/>
                  </a:cubicBezTo>
                  <a:cubicBezTo>
                    <a:pt x="127" y="173"/>
                    <a:pt x="128" y="187"/>
                    <a:pt x="131" y="187"/>
                  </a:cubicBezTo>
                  <a:cubicBezTo>
                    <a:pt x="131" y="187"/>
                    <a:pt x="131" y="187"/>
                    <a:pt x="131" y="187"/>
                  </a:cubicBezTo>
                  <a:lnTo>
                    <a:pt x="149" y="175"/>
                  </a:lnTo>
                  <a:cubicBezTo>
                    <a:pt x="172" y="157"/>
                    <a:pt x="195" y="138"/>
                    <a:pt x="217" y="116"/>
                  </a:cubicBezTo>
                  <a:cubicBezTo>
                    <a:pt x="229" y="102"/>
                    <a:pt x="225" y="86"/>
                    <a:pt x="210" y="63"/>
                  </a:cubicBezTo>
                  <a:cubicBezTo>
                    <a:pt x="205" y="52"/>
                    <a:pt x="201" y="22"/>
                    <a:pt x="186" y="14"/>
                  </a:cubicBezTo>
                  <a:cubicBezTo>
                    <a:pt x="172" y="7"/>
                    <a:pt x="157" y="3"/>
                    <a:pt x="142" y="1"/>
                  </a:cubicBezTo>
                  <a:cubicBezTo>
                    <a:pt x="141" y="1"/>
                    <a:pt x="139" y="1"/>
                    <a:pt x="1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32" name="Google Shape;232;p3"/>
            <p:cNvSpPr/>
            <p:nvPr/>
          </p:nvSpPr>
          <p:spPr>
            <a:xfrm>
              <a:off x="1831150" y="4426225"/>
              <a:ext cx="8425" cy="10950"/>
            </a:xfrm>
            <a:custGeom>
              <a:avLst/>
              <a:gdLst/>
              <a:ahLst/>
              <a:cxnLst/>
              <a:rect l="l" t="t" r="r" b="b"/>
              <a:pathLst>
                <a:path w="337" h="438" extrusionOk="0">
                  <a:moveTo>
                    <a:pt x="71" y="1"/>
                  </a:moveTo>
                  <a:cubicBezTo>
                    <a:pt x="48" y="1"/>
                    <a:pt x="29" y="8"/>
                    <a:pt x="14" y="23"/>
                  </a:cubicBezTo>
                  <a:cubicBezTo>
                    <a:pt x="1" y="37"/>
                    <a:pt x="13" y="63"/>
                    <a:pt x="33" y="104"/>
                  </a:cubicBezTo>
                  <a:cubicBezTo>
                    <a:pt x="42" y="123"/>
                    <a:pt x="38" y="157"/>
                    <a:pt x="50" y="180"/>
                  </a:cubicBezTo>
                  <a:lnTo>
                    <a:pt x="91" y="236"/>
                  </a:lnTo>
                  <a:cubicBezTo>
                    <a:pt x="103" y="255"/>
                    <a:pt x="134" y="262"/>
                    <a:pt x="147" y="281"/>
                  </a:cubicBezTo>
                  <a:lnTo>
                    <a:pt x="183" y="340"/>
                  </a:lnTo>
                  <a:cubicBezTo>
                    <a:pt x="197" y="359"/>
                    <a:pt x="213" y="378"/>
                    <a:pt x="230" y="394"/>
                  </a:cubicBezTo>
                  <a:cubicBezTo>
                    <a:pt x="254" y="420"/>
                    <a:pt x="271" y="438"/>
                    <a:pt x="290" y="438"/>
                  </a:cubicBezTo>
                  <a:cubicBezTo>
                    <a:pt x="294" y="438"/>
                    <a:pt x="299" y="437"/>
                    <a:pt x="303" y="435"/>
                  </a:cubicBezTo>
                  <a:cubicBezTo>
                    <a:pt x="328" y="424"/>
                    <a:pt x="336" y="387"/>
                    <a:pt x="329" y="338"/>
                  </a:cubicBezTo>
                  <a:cubicBezTo>
                    <a:pt x="327" y="312"/>
                    <a:pt x="321" y="286"/>
                    <a:pt x="313" y="260"/>
                  </a:cubicBezTo>
                  <a:cubicBezTo>
                    <a:pt x="301" y="237"/>
                    <a:pt x="288" y="216"/>
                    <a:pt x="273" y="195"/>
                  </a:cubicBezTo>
                  <a:cubicBezTo>
                    <a:pt x="260" y="173"/>
                    <a:pt x="245" y="153"/>
                    <a:pt x="228" y="132"/>
                  </a:cubicBezTo>
                  <a:cubicBezTo>
                    <a:pt x="213" y="111"/>
                    <a:pt x="208" y="82"/>
                    <a:pt x="192" y="64"/>
                  </a:cubicBezTo>
                  <a:cubicBezTo>
                    <a:pt x="173" y="46"/>
                    <a:pt x="151" y="30"/>
                    <a:pt x="129" y="17"/>
                  </a:cubicBezTo>
                  <a:cubicBezTo>
                    <a:pt x="109" y="6"/>
                    <a:pt x="89" y="1"/>
                    <a:pt x="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33" name="Google Shape;233;p3"/>
            <p:cNvSpPr/>
            <p:nvPr/>
          </p:nvSpPr>
          <p:spPr>
            <a:xfrm>
              <a:off x="1890825" y="4306950"/>
              <a:ext cx="4775" cy="4175"/>
            </a:xfrm>
            <a:custGeom>
              <a:avLst/>
              <a:gdLst/>
              <a:ahLst/>
              <a:cxnLst/>
              <a:rect l="l" t="t" r="r" b="b"/>
              <a:pathLst>
                <a:path w="191" h="167" extrusionOk="0">
                  <a:moveTo>
                    <a:pt x="86" y="1"/>
                  </a:moveTo>
                  <a:cubicBezTo>
                    <a:pt x="73" y="1"/>
                    <a:pt x="60" y="6"/>
                    <a:pt x="51" y="15"/>
                  </a:cubicBezTo>
                  <a:cubicBezTo>
                    <a:pt x="43" y="22"/>
                    <a:pt x="16" y="26"/>
                    <a:pt x="11" y="33"/>
                  </a:cubicBezTo>
                  <a:cubicBezTo>
                    <a:pt x="6" y="40"/>
                    <a:pt x="7" y="48"/>
                    <a:pt x="3" y="56"/>
                  </a:cubicBezTo>
                  <a:cubicBezTo>
                    <a:pt x="1" y="63"/>
                    <a:pt x="21" y="75"/>
                    <a:pt x="20" y="83"/>
                  </a:cubicBezTo>
                  <a:cubicBezTo>
                    <a:pt x="17" y="92"/>
                    <a:pt x="13" y="98"/>
                    <a:pt x="13" y="107"/>
                  </a:cubicBezTo>
                  <a:cubicBezTo>
                    <a:pt x="14" y="115"/>
                    <a:pt x="16" y="124"/>
                    <a:pt x="20" y="133"/>
                  </a:cubicBezTo>
                  <a:cubicBezTo>
                    <a:pt x="26" y="150"/>
                    <a:pt x="43" y="162"/>
                    <a:pt x="62" y="164"/>
                  </a:cubicBezTo>
                  <a:cubicBezTo>
                    <a:pt x="69" y="166"/>
                    <a:pt x="77" y="167"/>
                    <a:pt x="85" y="167"/>
                  </a:cubicBezTo>
                  <a:cubicBezTo>
                    <a:pt x="101" y="167"/>
                    <a:pt x="118" y="163"/>
                    <a:pt x="133" y="154"/>
                  </a:cubicBezTo>
                  <a:cubicBezTo>
                    <a:pt x="144" y="150"/>
                    <a:pt x="153" y="143"/>
                    <a:pt x="161" y="137"/>
                  </a:cubicBezTo>
                  <a:cubicBezTo>
                    <a:pt x="168" y="130"/>
                    <a:pt x="166" y="120"/>
                    <a:pt x="168" y="113"/>
                  </a:cubicBezTo>
                  <a:cubicBezTo>
                    <a:pt x="171" y="105"/>
                    <a:pt x="172" y="98"/>
                    <a:pt x="174" y="90"/>
                  </a:cubicBezTo>
                  <a:cubicBezTo>
                    <a:pt x="175" y="82"/>
                    <a:pt x="190" y="77"/>
                    <a:pt x="189" y="68"/>
                  </a:cubicBezTo>
                  <a:cubicBezTo>
                    <a:pt x="187" y="59"/>
                    <a:pt x="183" y="49"/>
                    <a:pt x="178" y="43"/>
                  </a:cubicBezTo>
                  <a:cubicBezTo>
                    <a:pt x="155" y="19"/>
                    <a:pt x="126" y="6"/>
                    <a:pt x="95" y="2"/>
                  </a:cubicBezTo>
                  <a:cubicBezTo>
                    <a:pt x="92" y="1"/>
                    <a:pt x="89" y="1"/>
                    <a:pt x="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34" name="Google Shape;234;p3"/>
            <p:cNvSpPr/>
            <p:nvPr/>
          </p:nvSpPr>
          <p:spPr>
            <a:xfrm>
              <a:off x="1879725" y="4226900"/>
              <a:ext cx="5025" cy="10700"/>
            </a:xfrm>
            <a:custGeom>
              <a:avLst/>
              <a:gdLst/>
              <a:ahLst/>
              <a:cxnLst/>
              <a:rect l="l" t="t" r="r" b="b"/>
              <a:pathLst>
                <a:path w="201" h="428" extrusionOk="0">
                  <a:moveTo>
                    <a:pt x="128" y="1"/>
                  </a:moveTo>
                  <a:cubicBezTo>
                    <a:pt x="113" y="1"/>
                    <a:pt x="96" y="19"/>
                    <a:pt x="75" y="48"/>
                  </a:cubicBezTo>
                  <a:cubicBezTo>
                    <a:pt x="64" y="64"/>
                    <a:pt x="33" y="78"/>
                    <a:pt x="23" y="101"/>
                  </a:cubicBezTo>
                  <a:cubicBezTo>
                    <a:pt x="15" y="123"/>
                    <a:pt x="10" y="145"/>
                    <a:pt x="6" y="167"/>
                  </a:cubicBezTo>
                  <a:cubicBezTo>
                    <a:pt x="0" y="188"/>
                    <a:pt x="19" y="213"/>
                    <a:pt x="17" y="235"/>
                  </a:cubicBezTo>
                  <a:cubicBezTo>
                    <a:pt x="12" y="257"/>
                    <a:pt x="11" y="278"/>
                    <a:pt x="10" y="300"/>
                  </a:cubicBezTo>
                  <a:cubicBezTo>
                    <a:pt x="11" y="323"/>
                    <a:pt x="15" y="345"/>
                    <a:pt x="22" y="367"/>
                  </a:cubicBezTo>
                  <a:cubicBezTo>
                    <a:pt x="34" y="403"/>
                    <a:pt x="43" y="427"/>
                    <a:pt x="67" y="427"/>
                  </a:cubicBezTo>
                  <a:cubicBezTo>
                    <a:pt x="68" y="427"/>
                    <a:pt x="70" y="427"/>
                    <a:pt x="71" y="427"/>
                  </a:cubicBezTo>
                  <a:cubicBezTo>
                    <a:pt x="98" y="424"/>
                    <a:pt x="119" y="398"/>
                    <a:pt x="137" y="364"/>
                  </a:cubicBezTo>
                  <a:cubicBezTo>
                    <a:pt x="146" y="345"/>
                    <a:pt x="154" y="326"/>
                    <a:pt x="161" y="307"/>
                  </a:cubicBezTo>
                  <a:cubicBezTo>
                    <a:pt x="168" y="289"/>
                    <a:pt x="164" y="270"/>
                    <a:pt x="168" y="253"/>
                  </a:cubicBezTo>
                  <a:cubicBezTo>
                    <a:pt x="173" y="214"/>
                    <a:pt x="173" y="216"/>
                    <a:pt x="176" y="197"/>
                  </a:cubicBezTo>
                  <a:cubicBezTo>
                    <a:pt x="180" y="178"/>
                    <a:pt x="198" y="163"/>
                    <a:pt x="199" y="146"/>
                  </a:cubicBezTo>
                  <a:cubicBezTo>
                    <a:pt x="201" y="126"/>
                    <a:pt x="201" y="107"/>
                    <a:pt x="198" y="88"/>
                  </a:cubicBezTo>
                  <a:cubicBezTo>
                    <a:pt x="194" y="49"/>
                    <a:pt x="169" y="17"/>
                    <a:pt x="134" y="2"/>
                  </a:cubicBezTo>
                  <a:cubicBezTo>
                    <a:pt x="132" y="1"/>
                    <a:pt x="130" y="1"/>
                    <a:pt x="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35" name="Google Shape;235;p3"/>
            <p:cNvSpPr/>
            <p:nvPr/>
          </p:nvSpPr>
          <p:spPr>
            <a:xfrm>
              <a:off x="1832375" y="4059700"/>
              <a:ext cx="6775" cy="10550"/>
            </a:xfrm>
            <a:custGeom>
              <a:avLst/>
              <a:gdLst/>
              <a:ahLst/>
              <a:cxnLst/>
              <a:rect l="l" t="t" r="r" b="b"/>
              <a:pathLst>
                <a:path w="271" h="422" extrusionOk="0">
                  <a:moveTo>
                    <a:pt x="58" y="0"/>
                  </a:moveTo>
                  <a:cubicBezTo>
                    <a:pt x="48" y="0"/>
                    <a:pt x="37" y="2"/>
                    <a:pt x="27" y="5"/>
                  </a:cubicBezTo>
                  <a:cubicBezTo>
                    <a:pt x="9" y="12"/>
                    <a:pt x="10" y="40"/>
                    <a:pt x="13" y="83"/>
                  </a:cubicBezTo>
                  <a:cubicBezTo>
                    <a:pt x="16" y="105"/>
                    <a:pt x="1" y="136"/>
                    <a:pt x="9" y="160"/>
                  </a:cubicBezTo>
                  <a:cubicBezTo>
                    <a:pt x="16" y="182"/>
                    <a:pt x="25" y="204"/>
                    <a:pt x="36" y="225"/>
                  </a:cubicBezTo>
                  <a:cubicBezTo>
                    <a:pt x="46" y="246"/>
                    <a:pt x="76" y="256"/>
                    <a:pt x="88" y="276"/>
                  </a:cubicBezTo>
                  <a:cubicBezTo>
                    <a:pt x="98" y="297"/>
                    <a:pt x="109" y="317"/>
                    <a:pt x="122" y="336"/>
                  </a:cubicBezTo>
                  <a:cubicBezTo>
                    <a:pt x="136" y="355"/>
                    <a:pt x="151" y="372"/>
                    <a:pt x="169" y="388"/>
                  </a:cubicBezTo>
                  <a:cubicBezTo>
                    <a:pt x="192" y="408"/>
                    <a:pt x="211" y="422"/>
                    <a:pt x="228" y="422"/>
                  </a:cubicBezTo>
                  <a:cubicBezTo>
                    <a:pt x="234" y="422"/>
                    <a:pt x="240" y="420"/>
                    <a:pt x="246" y="415"/>
                  </a:cubicBezTo>
                  <a:cubicBezTo>
                    <a:pt x="268" y="400"/>
                    <a:pt x="271" y="365"/>
                    <a:pt x="264" y="324"/>
                  </a:cubicBezTo>
                  <a:cubicBezTo>
                    <a:pt x="261" y="301"/>
                    <a:pt x="257" y="279"/>
                    <a:pt x="250" y="257"/>
                  </a:cubicBezTo>
                  <a:cubicBezTo>
                    <a:pt x="245" y="237"/>
                    <a:pt x="228" y="220"/>
                    <a:pt x="220" y="201"/>
                  </a:cubicBezTo>
                  <a:cubicBezTo>
                    <a:pt x="212" y="181"/>
                    <a:pt x="201" y="165"/>
                    <a:pt x="190" y="145"/>
                  </a:cubicBezTo>
                  <a:cubicBezTo>
                    <a:pt x="181" y="126"/>
                    <a:pt x="185" y="100"/>
                    <a:pt x="174" y="84"/>
                  </a:cubicBezTo>
                  <a:cubicBezTo>
                    <a:pt x="162" y="65"/>
                    <a:pt x="148" y="47"/>
                    <a:pt x="133" y="32"/>
                  </a:cubicBezTo>
                  <a:cubicBezTo>
                    <a:pt x="113" y="12"/>
                    <a:pt x="86" y="0"/>
                    <a:pt x="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36" name="Google Shape;236;p3"/>
            <p:cNvSpPr/>
            <p:nvPr/>
          </p:nvSpPr>
          <p:spPr>
            <a:xfrm>
              <a:off x="1639650" y="3984725"/>
              <a:ext cx="4950" cy="5000"/>
            </a:xfrm>
            <a:custGeom>
              <a:avLst/>
              <a:gdLst/>
              <a:ahLst/>
              <a:cxnLst/>
              <a:rect l="l" t="t" r="r" b="b"/>
              <a:pathLst>
                <a:path w="198" h="200" extrusionOk="0">
                  <a:moveTo>
                    <a:pt x="96" y="1"/>
                  </a:moveTo>
                  <a:cubicBezTo>
                    <a:pt x="93" y="1"/>
                    <a:pt x="90" y="1"/>
                    <a:pt x="87" y="1"/>
                  </a:cubicBezTo>
                  <a:cubicBezTo>
                    <a:pt x="56" y="9"/>
                    <a:pt x="29" y="28"/>
                    <a:pt x="11" y="56"/>
                  </a:cubicBezTo>
                  <a:cubicBezTo>
                    <a:pt x="0" y="71"/>
                    <a:pt x="4" y="84"/>
                    <a:pt x="11" y="105"/>
                  </a:cubicBezTo>
                  <a:cubicBezTo>
                    <a:pt x="15" y="114"/>
                    <a:pt x="8" y="143"/>
                    <a:pt x="14" y="151"/>
                  </a:cubicBezTo>
                  <a:cubicBezTo>
                    <a:pt x="19" y="159"/>
                    <a:pt x="29" y="163"/>
                    <a:pt x="36" y="170"/>
                  </a:cubicBezTo>
                  <a:cubicBezTo>
                    <a:pt x="37" y="172"/>
                    <a:pt x="40" y="173"/>
                    <a:pt x="44" y="173"/>
                  </a:cubicBezTo>
                  <a:cubicBezTo>
                    <a:pt x="51" y="173"/>
                    <a:pt x="60" y="170"/>
                    <a:pt x="66" y="170"/>
                  </a:cubicBezTo>
                  <a:cubicBezTo>
                    <a:pt x="69" y="170"/>
                    <a:pt x="71" y="170"/>
                    <a:pt x="72" y="172"/>
                  </a:cubicBezTo>
                  <a:cubicBezTo>
                    <a:pt x="79" y="178"/>
                    <a:pt x="86" y="185"/>
                    <a:pt x="94" y="191"/>
                  </a:cubicBezTo>
                  <a:cubicBezTo>
                    <a:pt x="104" y="195"/>
                    <a:pt x="115" y="197"/>
                    <a:pt x="126" y="199"/>
                  </a:cubicBezTo>
                  <a:cubicBezTo>
                    <a:pt x="130" y="199"/>
                    <a:pt x="134" y="199"/>
                    <a:pt x="137" y="199"/>
                  </a:cubicBezTo>
                  <a:cubicBezTo>
                    <a:pt x="152" y="199"/>
                    <a:pt x="164" y="196"/>
                    <a:pt x="177" y="178"/>
                  </a:cubicBezTo>
                  <a:cubicBezTo>
                    <a:pt x="192" y="158"/>
                    <a:pt x="198" y="132"/>
                    <a:pt x="194" y="106"/>
                  </a:cubicBezTo>
                  <a:cubicBezTo>
                    <a:pt x="192" y="94"/>
                    <a:pt x="190" y="82"/>
                    <a:pt x="186" y="69"/>
                  </a:cubicBezTo>
                  <a:cubicBezTo>
                    <a:pt x="180" y="60"/>
                    <a:pt x="169" y="57"/>
                    <a:pt x="162" y="49"/>
                  </a:cubicBezTo>
                  <a:cubicBezTo>
                    <a:pt x="156" y="43"/>
                    <a:pt x="147" y="37"/>
                    <a:pt x="139" y="32"/>
                  </a:cubicBezTo>
                  <a:cubicBezTo>
                    <a:pt x="131" y="27"/>
                    <a:pt x="131" y="9"/>
                    <a:pt x="121" y="5"/>
                  </a:cubicBezTo>
                  <a:cubicBezTo>
                    <a:pt x="113" y="2"/>
                    <a:pt x="105" y="1"/>
                    <a:pt x="9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37" name="Google Shape;237;p3"/>
            <p:cNvSpPr/>
            <p:nvPr/>
          </p:nvSpPr>
          <p:spPr>
            <a:xfrm>
              <a:off x="1631475" y="4312100"/>
              <a:ext cx="121950" cy="77175"/>
            </a:xfrm>
            <a:custGeom>
              <a:avLst/>
              <a:gdLst/>
              <a:ahLst/>
              <a:cxnLst/>
              <a:rect l="l" t="t" r="r" b="b"/>
              <a:pathLst>
                <a:path w="4878" h="3087" extrusionOk="0">
                  <a:moveTo>
                    <a:pt x="18" y="1"/>
                  </a:moveTo>
                  <a:cubicBezTo>
                    <a:pt x="14" y="1"/>
                    <a:pt x="11" y="2"/>
                    <a:pt x="10" y="4"/>
                  </a:cubicBezTo>
                  <a:cubicBezTo>
                    <a:pt x="0" y="19"/>
                    <a:pt x="221" y="259"/>
                    <a:pt x="586" y="597"/>
                  </a:cubicBezTo>
                  <a:cubicBezTo>
                    <a:pt x="765" y="761"/>
                    <a:pt x="964" y="965"/>
                    <a:pt x="1206" y="1155"/>
                  </a:cubicBezTo>
                  <a:cubicBezTo>
                    <a:pt x="1412" y="1321"/>
                    <a:pt x="1644" y="1482"/>
                    <a:pt x="1880" y="1647"/>
                  </a:cubicBezTo>
                  <a:cubicBezTo>
                    <a:pt x="2109" y="1803"/>
                    <a:pt x="2357" y="1936"/>
                    <a:pt x="2595" y="2076"/>
                  </a:cubicBezTo>
                  <a:cubicBezTo>
                    <a:pt x="2843" y="2221"/>
                    <a:pt x="3089" y="2361"/>
                    <a:pt x="3326" y="2478"/>
                  </a:cubicBezTo>
                  <a:cubicBezTo>
                    <a:pt x="3600" y="2616"/>
                    <a:pt x="3860" y="2730"/>
                    <a:pt x="4084" y="2822"/>
                  </a:cubicBezTo>
                  <a:cubicBezTo>
                    <a:pt x="4503" y="2991"/>
                    <a:pt x="4796" y="3087"/>
                    <a:pt x="4855" y="3087"/>
                  </a:cubicBezTo>
                  <a:cubicBezTo>
                    <a:pt x="4862" y="3087"/>
                    <a:pt x="4865" y="3086"/>
                    <a:pt x="4866" y="3083"/>
                  </a:cubicBezTo>
                  <a:cubicBezTo>
                    <a:pt x="4877" y="3056"/>
                    <a:pt x="4579" y="2929"/>
                    <a:pt x="4130" y="2717"/>
                  </a:cubicBezTo>
                  <a:cubicBezTo>
                    <a:pt x="3912" y="2613"/>
                    <a:pt x="3660" y="2486"/>
                    <a:pt x="3393" y="2342"/>
                  </a:cubicBezTo>
                  <a:cubicBezTo>
                    <a:pt x="3161" y="2221"/>
                    <a:pt x="2916" y="2088"/>
                    <a:pt x="2672" y="1943"/>
                  </a:cubicBezTo>
                  <a:cubicBezTo>
                    <a:pt x="2437" y="1802"/>
                    <a:pt x="2200" y="1655"/>
                    <a:pt x="1974" y="1501"/>
                  </a:cubicBezTo>
                  <a:cubicBezTo>
                    <a:pt x="1739" y="1340"/>
                    <a:pt x="1521" y="1166"/>
                    <a:pt x="1314" y="1007"/>
                  </a:cubicBezTo>
                  <a:cubicBezTo>
                    <a:pt x="1070" y="826"/>
                    <a:pt x="852" y="648"/>
                    <a:pt x="667" y="496"/>
                  </a:cubicBezTo>
                  <a:cubicBezTo>
                    <a:pt x="308" y="201"/>
                    <a:pt x="68" y="1"/>
                    <a:pt x="1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38" name="Google Shape;238;p3"/>
            <p:cNvSpPr/>
            <p:nvPr/>
          </p:nvSpPr>
          <p:spPr>
            <a:xfrm>
              <a:off x="1753775" y="4377700"/>
              <a:ext cx="26050" cy="24450"/>
            </a:xfrm>
            <a:custGeom>
              <a:avLst/>
              <a:gdLst/>
              <a:ahLst/>
              <a:cxnLst/>
              <a:rect l="l" t="t" r="r" b="b"/>
              <a:pathLst>
                <a:path w="1042" h="978" extrusionOk="0">
                  <a:moveTo>
                    <a:pt x="42" y="1"/>
                  </a:moveTo>
                  <a:cubicBezTo>
                    <a:pt x="29" y="1"/>
                    <a:pt x="19" y="4"/>
                    <a:pt x="12" y="12"/>
                  </a:cubicBezTo>
                  <a:cubicBezTo>
                    <a:pt x="0" y="27"/>
                    <a:pt x="52" y="87"/>
                    <a:pt x="130" y="179"/>
                  </a:cubicBezTo>
                  <a:cubicBezTo>
                    <a:pt x="166" y="222"/>
                    <a:pt x="198" y="289"/>
                    <a:pt x="248" y="342"/>
                  </a:cubicBezTo>
                  <a:cubicBezTo>
                    <a:pt x="308" y="401"/>
                    <a:pt x="338" y="429"/>
                    <a:pt x="391" y="481"/>
                  </a:cubicBezTo>
                  <a:cubicBezTo>
                    <a:pt x="438" y="528"/>
                    <a:pt x="502" y="558"/>
                    <a:pt x="550" y="604"/>
                  </a:cubicBezTo>
                  <a:lnTo>
                    <a:pt x="693" y="742"/>
                  </a:lnTo>
                  <a:cubicBezTo>
                    <a:pt x="749" y="791"/>
                    <a:pt x="800" y="834"/>
                    <a:pt x="847" y="870"/>
                  </a:cubicBezTo>
                  <a:cubicBezTo>
                    <a:pt x="928" y="934"/>
                    <a:pt x="984" y="978"/>
                    <a:pt x="1011" y="978"/>
                  </a:cubicBezTo>
                  <a:cubicBezTo>
                    <a:pt x="1016" y="978"/>
                    <a:pt x="1020" y="976"/>
                    <a:pt x="1023" y="973"/>
                  </a:cubicBezTo>
                  <a:cubicBezTo>
                    <a:pt x="1042" y="954"/>
                    <a:pt x="1002" y="883"/>
                    <a:pt x="927" y="788"/>
                  </a:cubicBezTo>
                  <a:cubicBezTo>
                    <a:pt x="890" y="743"/>
                    <a:pt x="849" y="687"/>
                    <a:pt x="799" y="633"/>
                  </a:cubicBezTo>
                  <a:cubicBezTo>
                    <a:pt x="757" y="585"/>
                    <a:pt x="704" y="541"/>
                    <a:pt x="656" y="492"/>
                  </a:cubicBezTo>
                  <a:lnTo>
                    <a:pt x="510" y="354"/>
                  </a:lnTo>
                  <a:cubicBezTo>
                    <a:pt x="460" y="307"/>
                    <a:pt x="420" y="250"/>
                    <a:pt x="372" y="207"/>
                  </a:cubicBezTo>
                  <a:cubicBezTo>
                    <a:pt x="316" y="160"/>
                    <a:pt x="263" y="116"/>
                    <a:pt x="216" y="82"/>
                  </a:cubicBezTo>
                  <a:cubicBezTo>
                    <a:pt x="142" y="30"/>
                    <a:pt x="80" y="1"/>
                    <a:pt x="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39" name="Google Shape;239;p3"/>
            <p:cNvSpPr/>
            <p:nvPr/>
          </p:nvSpPr>
          <p:spPr>
            <a:xfrm>
              <a:off x="1778125" y="4391900"/>
              <a:ext cx="15500" cy="16650"/>
            </a:xfrm>
            <a:custGeom>
              <a:avLst/>
              <a:gdLst/>
              <a:ahLst/>
              <a:cxnLst/>
              <a:rect l="l" t="t" r="r" b="b"/>
              <a:pathLst>
                <a:path w="620" h="666" extrusionOk="0">
                  <a:moveTo>
                    <a:pt x="64" y="1"/>
                  </a:moveTo>
                  <a:cubicBezTo>
                    <a:pt x="40" y="1"/>
                    <a:pt x="22" y="8"/>
                    <a:pt x="13" y="22"/>
                  </a:cubicBezTo>
                  <a:cubicBezTo>
                    <a:pt x="1" y="37"/>
                    <a:pt x="35" y="74"/>
                    <a:pt x="83" y="131"/>
                  </a:cubicBezTo>
                  <a:cubicBezTo>
                    <a:pt x="106" y="159"/>
                    <a:pt x="121" y="205"/>
                    <a:pt x="149" y="239"/>
                  </a:cubicBezTo>
                  <a:lnTo>
                    <a:pt x="234" y="326"/>
                  </a:lnTo>
                  <a:cubicBezTo>
                    <a:pt x="260" y="356"/>
                    <a:pt x="303" y="371"/>
                    <a:pt x="331" y="401"/>
                  </a:cubicBezTo>
                  <a:lnTo>
                    <a:pt x="407" y="497"/>
                  </a:lnTo>
                  <a:lnTo>
                    <a:pt x="490" y="587"/>
                  </a:lnTo>
                  <a:cubicBezTo>
                    <a:pt x="534" y="633"/>
                    <a:pt x="565" y="666"/>
                    <a:pt x="586" y="666"/>
                  </a:cubicBezTo>
                  <a:cubicBezTo>
                    <a:pt x="590" y="666"/>
                    <a:pt x="593" y="665"/>
                    <a:pt x="596" y="663"/>
                  </a:cubicBezTo>
                  <a:cubicBezTo>
                    <a:pt x="620" y="648"/>
                    <a:pt x="613" y="593"/>
                    <a:pt x="583" y="521"/>
                  </a:cubicBezTo>
                  <a:cubicBezTo>
                    <a:pt x="568" y="480"/>
                    <a:pt x="549" y="441"/>
                    <a:pt x="526" y="403"/>
                  </a:cubicBezTo>
                  <a:cubicBezTo>
                    <a:pt x="501" y="367"/>
                    <a:pt x="474" y="333"/>
                    <a:pt x="445" y="302"/>
                  </a:cubicBezTo>
                  <a:cubicBezTo>
                    <a:pt x="418" y="268"/>
                    <a:pt x="389" y="236"/>
                    <a:pt x="358" y="206"/>
                  </a:cubicBezTo>
                  <a:cubicBezTo>
                    <a:pt x="327" y="175"/>
                    <a:pt x="306" y="133"/>
                    <a:pt x="273" y="107"/>
                  </a:cubicBezTo>
                  <a:cubicBezTo>
                    <a:pt x="239" y="78"/>
                    <a:pt x="204" y="54"/>
                    <a:pt x="166" y="32"/>
                  </a:cubicBezTo>
                  <a:cubicBezTo>
                    <a:pt x="127" y="11"/>
                    <a:pt x="91" y="1"/>
                    <a:pt x="6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40" name="Google Shape;240;p3"/>
            <p:cNvSpPr/>
            <p:nvPr/>
          </p:nvSpPr>
          <p:spPr>
            <a:xfrm>
              <a:off x="1616200" y="4292925"/>
              <a:ext cx="4575" cy="4800"/>
            </a:xfrm>
            <a:custGeom>
              <a:avLst/>
              <a:gdLst/>
              <a:ahLst/>
              <a:cxnLst/>
              <a:rect l="l" t="t" r="r" b="b"/>
              <a:pathLst>
                <a:path w="183" h="192" extrusionOk="0">
                  <a:moveTo>
                    <a:pt x="110" y="1"/>
                  </a:moveTo>
                  <a:cubicBezTo>
                    <a:pt x="89" y="1"/>
                    <a:pt x="58" y="14"/>
                    <a:pt x="32" y="35"/>
                  </a:cubicBezTo>
                  <a:cubicBezTo>
                    <a:pt x="17" y="46"/>
                    <a:pt x="15" y="60"/>
                    <a:pt x="15" y="80"/>
                  </a:cubicBezTo>
                  <a:cubicBezTo>
                    <a:pt x="14" y="90"/>
                    <a:pt x="0" y="114"/>
                    <a:pt x="2" y="122"/>
                  </a:cubicBezTo>
                  <a:cubicBezTo>
                    <a:pt x="4" y="131"/>
                    <a:pt x="13" y="136"/>
                    <a:pt x="15" y="144"/>
                  </a:cubicBezTo>
                  <a:cubicBezTo>
                    <a:pt x="19" y="152"/>
                    <a:pt x="43" y="146"/>
                    <a:pt x="48" y="152"/>
                  </a:cubicBezTo>
                  <a:cubicBezTo>
                    <a:pt x="53" y="159"/>
                    <a:pt x="56" y="169"/>
                    <a:pt x="63" y="174"/>
                  </a:cubicBezTo>
                  <a:cubicBezTo>
                    <a:pt x="70" y="180"/>
                    <a:pt x="79" y="184"/>
                    <a:pt x="88" y="186"/>
                  </a:cubicBezTo>
                  <a:cubicBezTo>
                    <a:pt x="94" y="189"/>
                    <a:pt x="101" y="191"/>
                    <a:pt x="108" y="191"/>
                  </a:cubicBezTo>
                  <a:cubicBezTo>
                    <a:pt x="120" y="191"/>
                    <a:pt x="131" y="187"/>
                    <a:pt x="141" y="178"/>
                  </a:cubicBezTo>
                  <a:cubicBezTo>
                    <a:pt x="161" y="163"/>
                    <a:pt x="173" y="141"/>
                    <a:pt x="179" y="117"/>
                  </a:cubicBezTo>
                  <a:cubicBezTo>
                    <a:pt x="182" y="105"/>
                    <a:pt x="183" y="92"/>
                    <a:pt x="183" y="81"/>
                  </a:cubicBezTo>
                  <a:cubicBezTo>
                    <a:pt x="182" y="72"/>
                    <a:pt x="172" y="68"/>
                    <a:pt x="169" y="58"/>
                  </a:cubicBezTo>
                  <a:cubicBezTo>
                    <a:pt x="164" y="51"/>
                    <a:pt x="158" y="45"/>
                    <a:pt x="153" y="38"/>
                  </a:cubicBezTo>
                  <a:cubicBezTo>
                    <a:pt x="148" y="31"/>
                    <a:pt x="153" y="16"/>
                    <a:pt x="146" y="11"/>
                  </a:cubicBezTo>
                  <a:cubicBezTo>
                    <a:pt x="137" y="5"/>
                    <a:pt x="127" y="2"/>
                    <a:pt x="116" y="1"/>
                  </a:cubicBezTo>
                  <a:cubicBezTo>
                    <a:pt x="114" y="1"/>
                    <a:pt x="112" y="1"/>
                    <a:pt x="1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41" name="Google Shape;241;p3"/>
            <p:cNvSpPr/>
            <p:nvPr/>
          </p:nvSpPr>
          <p:spPr>
            <a:xfrm>
              <a:off x="1752500" y="4317950"/>
              <a:ext cx="4700" cy="3750"/>
            </a:xfrm>
            <a:custGeom>
              <a:avLst/>
              <a:gdLst/>
              <a:ahLst/>
              <a:cxnLst/>
              <a:rect l="l" t="t" r="r" b="b"/>
              <a:pathLst>
                <a:path w="188" h="150" extrusionOk="0">
                  <a:moveTo>
                    <a:pt x="102" y="1"/>
                  </a:moveTo>
                  <a:cubicBezTo>
                    <a:pt x="93" y="1"/>
                    <a:pt x="83" y="2"/>
                    <a:pt x="73" y="3"/>
                  </a:cubicBezTo>
                  <a:cubicBezTo>
                    <a:pt x="57" y="6"/>
                    <a:pt x="43" y="16"/>
                    <a:pt x="35" y="31"/>
                  </a:cubicBezTo>
                  <a:cubicBezTo>
                    <a:pt x="31" y="36"/>
                    <a:pt x="5" y="48"/>
                    <a:pt x="2" y="55"/>
                  </a:cubicBezTo>
                  <a:cubicBezTo>
                    <a:pt x="1" y="62"/>
                    <a:pt x="3" y="69"/>
                    <a:pt x="2" y="77"/>
                  </a:cubicBezTo>
                  <a:cubicBezTo>
                    <a:pt x="2" y="84"/>
                    <a:pt x="24" y="88"/>
                    <a:pt x="27" y="95"/>
                  </a:cubicBezTo>
                  <a:cubicBezTo>
                    <a:pt x="28" y="101"/>
                    <a:pt x="24" y="108"/>
                    <a:pt x="28" y="115"/>
                  </a:cubicBezTo>
                  <a:cubicBezTo>
                    <a:pt x="31" y="123"/>
                    <a:pt x="36" y="129"/>
                    <a:pt x="43" y="134"/>
                  </a:cubicBezTo>
                  <a:cubicBezTo>
                    <a:pt x="52" y="144"/>
                    <a:pt x="65" y="150"/>
                    <a:pt x="78" y="150"/>
                  </a:cubicBezTo>
                  <a:cubicBezTo>
                    <a:pt x="83" y="150"/>
                    <a:pt x="87" y="149"/>
                    <a:pt x="92" y="148"/>
                  </a:cubicBezTo>
                  <a:cubicBezTo>
                    <a:pt x="115" y="145"/>
                    <a:pt x="138" y="136"/>
                    <a:pt x="156" y="119"/>
                  </a:cubicBezTo>
                  <a:cubicBezTo>
                    <a:pt x="164" y="112"/>
                    <a:pt x="171" y="104"/>
                    <a:pt x="178" y="95"/>
                  </a:cubicBezTo>
                  <a:cubicBezTo>
                    <a:pt x="182" y="88"/>
                    <a:pt x="177" y="81"/>
                    <a:pt x="178" y="73"/>
                  </a:cubicBezTo>
                  <a:cubicBezTo>
                    <a:pt x="178" y="66"/>
                    <a:pt x="177" y="59"/>
                    <a:pt x="175" y="52"/>
                  </a:cubicBezTo>
                  <a:cubicBezTo>
                    <a:pt x="174" y="46"/>
                    <a:pt x="187" y="37"/>
                    <a:pt x="183" y="31"/>
                  </a:cubicBezTo>
                  <a:cubicBezTo>
                    <a:pt x="178" y="22"/>
                    <a:pt x="171" y="17"/>
                    <a:pt x="163" y="13"/>
                  </a:cubicBezTo>
                  <a:cubicBezTo>
                    <a:pt x="144" y="5"/>
                    <a:pt x="123" y="1"/>
                    <a:pt x="1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242" name="Google Shape;242;p3"/>
          <p:cNvGrpSpPr/>
          <p:nvPr/>
        </p:nvGrpSpPr>
        <p:grpSpPr>
          <a:xfrm rot="6725584" flipH="1">
            <a:off x="-4221" y="1509980"/>
            <a:ext cx="1090638" cy="2422149"/>
            <a:chOff x="1583900" y="3788625"/>
            <a:chExt cx="350900" cy="779275"/>
          </a:xfrm>
        </p:grpSpPr>
        <p:sp>
          <p:nvSpPr>
            <p:cNvPr id="243" name="Google Shape;243;p3"/>
            <p:cNvSpPr/>
            <p:nvPr/>
          </p:nvSpPr>
          <p:spPr>
            <a:xfrm>
              <a:off x="1833725" y="4256575"/>
              <a:ext cx="49800" cy="141075"/>
            </a:xfrm>
            <a:custGeom>
              <a:avLst/>
              <a:gdLst/>
              <a:ahLst/>
              <a:cxnLst/>
              <a:rect l="l" t="t" r="r" b="b"/>
              <a:pathLst>
                <a:path w="1992" h="5643" extrusionOk="0">
                  <a:moveTo>
                    <a:pt x="1906" y="0"/>
                  </a:moveTo>
                  <a:cubicBezTo>
                    <a:pt x="1825" y="0"/>
                    <a:pt x="1703" y="311"/>
                    <a:pt x="1548" y="784"/>
                  </a:cubicBezTo>
                  <a:cubicBezTo>
                    <a:pt x="1469" y="1026"/>
                    <a:pt x="1374" y="1311"/>
                    <a:pt x="1281" y="1587"/>
                  </a:cubicBezTo>
                  <a:cubicBezTo>
                    <a:pt x="1202" y="1842"/>
                    <a:pt x="1138" y="2119"/>
                    <a:pt x="1050" y="2396"/>
                  </a:cubicBezTo>
                  <a:cubicBezTo>
                    <a:pt x="965" y="2663"/>
                    <a:pt x="879" y="2931"/>
                    <a:pt x="795" y="3196"/>
                  </a:cubicBezTo>
                  <a:cubicBezTo>
                    <a:pt x="701" y="3471"/>
                    <a:pt x="564" y="3723"/>
                    <a:pt x="476" y="3974"/>
                  </a:cubicBezTo>
                  <a:lnTo>
                    <a:pt x="207" y="4773"/>
                  </a:lnTo>
                  <a:cubicBezTo>
                    <a:pt x="52" y="5258"/>
                    <a:pt x="0" y="5600"/>
                    <a:pt x="106" y="5641"/>
                  </a:cubicBezTo>
                  <a:cubicBezTo>
                    <a:pt x="108" y="5642"/>
                    <a:pt x="110" y="5642"/>
                    <a:pt x="112" y="5642"/>
                  </a:cubicBezTo>
                  <a:cubicBezTo>
                    <a:pt x="170" y="5642"/>
                    <a:pt x="336" y="5359"/>
                    <a:pt x="566" y="4919"/>
                  </a:cubicBezTo>
                  <a:cubicBezTo>
                    <a:pt x="680" y="4697"/>
                    <a:pt x="864" y="4457"/>
                    <a:pt x="987" y="4165"/>
                  </a:cubicBezTo>
                  <a:cubicBezTo>
                    <a:pt x="1096" y="3915"/>
                    <a:pt x="1186" y="3639"/>
                    <a:pt x="1287" y="3361"/>
                  </a:cubicBezTo>
                  <a:cubicBezTo>
                    <a:pt x="1384" y="3092"/>
                    <a:pt x="1409" y="2796"/>
                    <a:pt x="1490" y="2524"/>
                  </a:cubicBezTo>
                  <a:cubicBezTo>
                    <a:pt x="1573" y="2240"/>
                    <a:pt x="1662" y="1965"/>
                    <a:pt x="1723" y="1699"/>
                  </a:cubicBezTo>
                  <a:cubicBezTo>
                    <a:pt x="1795" y="1392"/>
                    <a:pt x="1848" y="1105"/>
                    <a:pt x="1885" y="857"/>
                  </a:cubicBezTo>
                  <a:cubicBezTo>
                    <a:pt x="1959" y="347"/>
                    <a:pt x="1992" y="16"/>
                    <a:pt x="1911" y="1"/>
                  </a:cubicBezTo>
                  <a:cubicBezTo>
                    <a:pt x="1909" y="0"/>
                    <a:pt x="1908" y="0"/>
                    <a:pt x="19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44" name="Google Shape;244;p3"/>
            <p:cNvSpPr/>
            <p:nvPr/>
          </p:nvSpPr>
          <p:spPr>
            <a:xfrm>
              <a:off x="1816550" y="4167100"/>
              <a:ext cx="63200" cy="155825"/>
            </a:xfrm>
            <a:custGeom>
              <a:avLst/>
              <a:gdLst/>
              <a:ahLst/>
              <a:cxnLst/>
              <a:rect l="l" t="t" r="r" b="b"/>
              <a:pathLst>
                <a:path w="2528" h="6233" extrusionOk="0">
                  <a:moveTo>
                    <a:pt x="1900" y="0"/>
                  </a:moveTo>
                  <a:cubicBezTo>
                    <a:pt x="1816" y="0"/>
                    <a:pt x="1722" y="530"/>
                    <a:pt x="1547" y="1328"/>
                  </a:cubicBezTo>
                  <a:cubicBezTo>
                    <a:pt x="1463" y="1718"/>
                    <a:pt x="1345" y="2167"/>
                    <a:pt x="1215" y="2649"/>
                  </a:cubicBezTo>
                  <a:cubicBezTo>
                    <a:pt x="1103" y="3066"/>
                    <a:pt x="994" y="3511"/>
                    <a:pt x="842" y="3954"/>
                  </a:cubicBezTo>
                  <a:lnTo>
                    <a:pt x="619" y="4595"/>
                  </a:lnTo>
                  <a:lnTo>
                    <a:pt x="499" y="4914"/>
                  </a:lnTo>
                  <a:lnTo>
                    <a:pt x="438" y="5072"/>
                  </a:lnTo>
                  <a:lnTo>
                    <a:pt x="331" y="5324"/>
                  </a:lnTo>
                  <a:cubicBezTo>
                    <a:pt x="256" y="5507"/>
                    <a:pt x="155" y="5703"/>
                    <a:pt x="119" y="5859"/>
                  </a:cubicBezTo>
                  <a:lnTo>
                    <a:pt x="40" y="6107"/>
                  </a:lnTo>
                  <a:lnTo>
                    <a:pt x="0" y="6232"/>
                  </a:lnTo>
                  <a:cubicBezTo>
                    <a:pt x="41" y="6227"/>
                    <a:pt x="90" y="6214"/>
                    <a:pt x="135" y="6206"/>
                  </a:cubicBezTo>
                  <a:cubicBezTo>
                    <a:pt x="312" y="6168"/>
                    <a:pt x="470" y="6144"/>
                    <a:pt x="650" y="6090"/>
                  </a:cubicBezTo>
                  <a:cubicBezTo>
                    <a:pt x="845" y="6025"/>
                    <a:pt x="1029" y="5932"/>
                    <a:pt x="1201" y="5818"/>
                  </a:cubicBezTo>
                  <a:cubicBezTo>
                    <a:pt x="1666" y="5487"/>
                    <a:pt x="1956" y="5048"/>
                    <a:pt x="2137" y="4669"/>
                  </a:cubicBezTo>
                  <a:cubicBezTo>
                    <a:pt x="2497" y="3869"/>
                    <a:pt x="2527" y="3322"/>
                    <a:pt x="2432" y="3299"/>
                  </a:cubicBezTo>
                  <a:cubicBezTo>
                    <a:pt x="2431" y="3298"/>
                    <a:pt x="2429" y="3298"/>
                    <a:pt x="2428" y="3298"/>
                  </a:cubicBezTo>
                  <a:cubicBezTo>
                    <a:pt x="2359" y="3298"/>
                    <a:pt x="2189" y="3817"/>
                    <a:pt x="1792" y="4492"/>
                  </a:cubicBezTo>
                  <a:cubicBezTo>
                    <a:pt x="1592" y="4821"/>
                    <a:pt x="1258" y="5136"/>
                    <a:pt x="891" y="5368"/>
                  </a:cubicBezTo>
                  <a:cubicBezTo>
                    <a:pt x="882" y="5372"/>
                    <a:pt x="878" y="5373"/>
                    <a:pt x="877" y="5373"/>
                  </a:cubicBezTo>
                  <a:cubicBezTo>
                    <a:pt x="875" y="5373"/>
                    <a:pt x="877" y="5371"/>
                    <a:pt x="877" y="5371"/>
                  </a:cubicBezTo>
                  <a:lnTo>
                    <a:pt x="877" y="5371"/>
                  </a:lnTo>
                  <a:cubicBezTo>
                    <a:pt x="877" y="5371"/>
                    <a:pt x="876" y="5371"/>
                    <a:pt x="875" y="5372"/>
                  </a:cubicBezTo>
                  <a:cubicBezTo>
                    <a:pt x="875" y="5372"/>
                    <a:pt x="875" y="5371"/>
                    <a:pt x="875" y="5371"/>
                  </a:cubicBezTo>
                  <a:cubicBezTo>
                    <a:pt x="875" y="5371"/>
                    <a:pt x="874" y="5372"/>
                    <a:pt x="874" y="5372"/>
                  </a:cubicBezTo>
                  <a:cubicBezTo>
                    <a:pt x="874" y="5372"/>
                    <a:pt x="877" y="5367"/>
                    <a:pt x="898" y="5319"/>
                  </a:cubicBezTo>
                  <a:lnTo>
                    <a:pt x="921" y="5260"/>
                  </a:lnTo>
                  <a:lnTo>
                    <a:pt x="979" y="5095"/>
                  </a:lnTo>
                  <a:cubicBezTo>
                    <a:pt x="1017" y="4985"/>
                    <a:pt x="1051" y="4873"/>
                    <a:pt x="1084" y="4760"/>
                  </a:cubicBezTo>
                  <a:cubicBezTo>
                    <a:pt x="1150" y="4537"/>
                    <a:pt x="1209" y="4310"/>
                    <a:pt x="1280" y="4091"/>
                  </a:cubicBezTo>
                  <a:cubicBezTo>
                    <a:pt x="1427" y="3634"/>
                    <a:pt x="1565" y="3183"/>
                    <a:pt x="1659" y="2751"/>
                  </a:cubicBezTo>
                  <a:cubicBezTo>
                    <a:pt x="1760" y="2298"/>
                    <a:pt x="1836" y="1840"/>
                    <a:pt x="1888" y="1378"/>
                  </a:cubicBezTo>
                  <a:cubicBezTo>
                    <a:pt x="1979" y="548"/>
                    <a:pt x="1978" y="6"/>
                    <a:pt x="1902" y="0"/>
                  </a:cubicBezTo>
                  <a:cubicBezTo>
                    <a:pt x="1901" y="0"/>
                    <a:pt x="1901" y="0"/>
                    <a:pt x="19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45" name="Google Shape;245;p3"/>
            <p:cNvSpPr/>
            <p:nvPr/>
          </p:nvSpPr>
          <p:spPr>
            <a:xfrm>
              <a:off x="1842650" y="4079650"/>
              <a:ext cx="24450" cy="70225"/>
            </a:xfrm>
            <a:custGeom>
              <a:avLst/>
              <a:gdLst/>
              <a:ahLst/>
              <a:cxnLst/>
              <a:rect l="l" t="t" r="r" b="b"/>
              <a:pathLst>
                <a:path w="978" h="2809" extrusionOk="0">
                  <a:moveTo>
                    <a:pt x="98" y="0"/>
                  </a:moveTo>
                  <a:cubicBezTo>
                    <a:pt x="90" y="0"/>
                    <a:pt x="83" y="2"/>
                    <a:pt x="76" y="4"/>
                  </a:cubicBezTo>
                  <a:cubicBezTo>
                    <a:pt x="2" y="36"/>
                    <a:pt x="0" y="213"/>
                    <a:pt x="41" y="464"/>
                  </a:cubicBezTo>
                  <a:cubicBezTo>
                    <a:pt x="60" y="585"/>
                    <a:pt x="78" y="727"/>
                    <a:pt x="112" y="875"/>
                  </a:cubicBezTo>
                  <a:cubicBezTo>
                    <a:pt x="142" y="1004"/>
                    <a:pt x="198" y="1132"/>
                    <a:pt x="235" y="1268"/>
                  </a:cubicBezTo>
                  <a:cubicBezTo>
                    <a:pt x="269" y="1399"/>
                    <a:pt x="314" y="1530"/>
                    <a:pt x="352" y="1661"/>
                  </a:cubicBezTo>
                  <a:cubicBezTo>
                    <a:pt x="390" y="1798"/>
                    <a:pt x="383" y="1943"/>
                    <a:pt x="423" y="2067"/>
                  </a:cubicBezTo>
                  <a:cubicBezTo>
                    <a:pt x="470" y="2210"/>
                    <a:pt x="517" y="2344"/>
                    <a:pt x="564" y="2455"/>
                  </a:cubicBezTo>
                  <a:cubicBezTo>
                    <a:pt x="658" y="2671"/>
                    <a:pt x="776" y="2808"/>
                    <a:pt x="880" y="2808"/>
                  </a:cubicBezTo>
                  <a:cubicBezTo>
                    <a:pt x="889" y="2808"/>
                    <a:pt x="897" y="2807"/>
                    <a:pt x="905" y="2806"/>
                  </a:cubicBezTo>
                  <a:cubicBezTo>
                    <a:pt x="960" y="2793"/>
                    <a:pt x="960" y="2627"/>
                    <a:pt x="942" y="2372"/>
                  </a:cubicBezTo>
                  <a:cubicBezTo>
                    <a:pt x="935" y="2248"/>
                    <a:pt x="977" y="2090"/>
                    <a:pt x="952" y="1935"/>
                  </a:cubicBezTo>
                  <a:cubicBezTo>
                    <a:pt x="930" y="1800"/>
                    <a:pt x="885" y="1663"/>
                    <a:pt x="851" y="1520"/>
                  </a:cubicBezTo>
                  <a:cubicBezTo>
                    <a:pt x="818" y="1383"/>
                    <a:pt x="713" y="1264"/>
                    <a:pt x="671" y="1129"/>
                  </a:cubicBezTo>
                  <a:cubicBezTo>
                    <a:pt x="626" y="990"/>
                    <a:pt x="592" y="851"/>
                    <a:pt x="541" y="726"/>
                  </a:cubicBezTo>
                  <a:cubicBezTo>
                    <a:pt x="488" y="593"/>
                    <a:pt x="428" y="465"/>
                    <a:pt x="361" y="340"/>
                  </a:cubicBezTo>
                  <a:cubicBezTo>
                    <a:pt x="249" y="136"/>
                    <a:pt x="168" y="0"/>
                    <a:pt x="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46" name="Google Shape;246;p3"/>
            <p:cNvSpPr/>
            <p:nvPr/>
          </p:nvSpPr>
          <p:spPr>
            <a:xfrm>
              <a:off x="1798450" y="4078600"/>
              <a:ext cx="38800" cy="70950"/>
            </a:xfrm>
            <a:custGeom>
              <a:avLst/>
              <a:gdLst/>
              <a:ahLst/>
              <a:cxnLst/>
              <a:rect l="l" t="t" r="r" b="b"/>
              <a:pathLst>
                <a:path w="1552" h="2838" extrusionOk="0">
                  <a:moveTo>
                    <a:pt x="1419" y="0"/>
                  </a:moveTo>
                  <a:cubicBezTo>
                    <a:pt x="1364" y="0"/>
                    <a:pt x="1267" y="143"/>
                    <a:pt x="1127" y="355"/>
                  </a:cubicBezTo>
                  <a:cubicBezTo>
                    <a:pt x="1055" y="464"/>
                    <a:pt x="919" y="569"/>
                    <a:pt x="837" y="712"/>
                  </a:cubicBezTo>
                  <a:cubicBezTo>
                    <a:pt x="766" y="836"/>
                    <a:pt x="708" y="976"/>
                    <a:pt x="637" y="1114"/>
                  </a:cubicBezTo>
                  <a:cubicBezTo>
                    <a:pt x="567" y="1246"/>
                    <a:pt x="562" y="1411"/>
                    <a:pt x="498" y="1546"/>
                  </a:cubicBezTo>
                  <a:cubicBezTo>
                    <a:pt x="431" y="1685"/>
                    <a:pt x="356" y="1817"/>
                    <a:pt x="300" y="1949"/>
                  </a:cubicBezTo>
                  <a:cubicBezTo>
                    <a:pt x="236" y="2102"/>
                    <a:pt x="180" y="2244"/>
                    <a:pt x="139" y="2369"/>
                  </a:cubicBezTo>
                  <a:cubicBezTo>
                    <a:pt x="53" y="2628"/>
                    <a:pt x="0" y="2796"/>
                    <a:pt x="72" y="2831"/>
                  </a:cubicBezTo>
                  <a:cubicBezTo>
                    <a:pt x="81" y="2835"/>
                    <a:pt x="90" y="2837"/>
                    <a:pt x="100" y="2837"/>
                  </a:cubicBezTo>
                  <a:cubicBezTo>
                    <a:pt x="177" y="2837"/>
                    <a:pt x="303" y="2715"/>
                    <a:pt x="449" y="2518"/>
                  </a:cubicBezTo>
                  <a:cubicBezTo>
                    <a:pt x="528" y="2410"/>
                    <a:pt x="625" y="2287"/>
                    <a:pt x="710" y="2144"/>
                  </a:cubicBezTo>
                  <a:cubicBezTo>
                    <a:pt x="785" y="2022"/>
                    <a:pt x="839" y="1878"/>
                    <a:pt x="912" y="1742"/>
                  </a:cubicBezTo>
                  <a:cubicBezTo>
                    <a:pt x="982" y="1611"/>
                    <a:pt x="1042" y="1471"/>
                    <a:pt x="1106" y="1336"/>
                  </a:cubicBezTo>
                  <a:cubicBezTo>
                    <a:pt x="1171" y="1196"/>
                    <a:pt x="1277" y="1077"/>
                    <a:pt x="1331" y="945"/>
                  </a:cubicBezTo>
                  <a:cubicBezTo>
                    <a:pt x="1388" y="804"/>
                    <a:pt x="1437" y="661"/>
                    <a:pt x="1478" y="517"/>
                  </a:cubicBezTo>
                  <a:cubicBezTo>
                    <a:pt x="1551" y="250"/>
                    <a:pt x="1534" y="46"/>
                    <a:pt x="1430" y="3"/>
                  </a:cubicBezTo>
                  <a:cubicBezTo>
                    <a:pt x="1427" y="1"/>
                    <a:pt x="1423" y="0"/>
                    <a:pt x="141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47" name="Google Shape;247;p3"/>
            <p:cNvSpPr/>
            <p:nvPr/>
          </p:nvSpPr>
          <p:spPr>
            <a:xfrm>
              <a:off x="1783625" y="4051875"/>
              <a:ext cx="46675" cy="97150"/>
            </a:xfrm>
            <a:custGeom>
              <a:avLst/>
              <a:gdLst/>
              <a:ahLst/>
              <a:cxnLst/>
              <a:rect l="l" t="t" r="r" b="b"/>
              <a:pathLst>
                <a:path w="1867" h="3886" extrusionOk="0">
                  <a:moveTo>
                    <a:pt x="1774" y="0"/>
                  </a:moveTo>
                  <a:cubicBezTo>
                    <a:pt x="1693" y="0"/>
                    <a:pt x="1528" y="167"/>
                    <a:pt x="1332" y="441"/>
                  </a:cubicBezTo>
                  <a:cubicBezTo>
                    <a:pt x="1228" y="588"/>
                    <a:pt x="1104" y="758"/>
                    <a:pt x="991" y="956"/>
                  </a:cubicBezTo>
                  <a:cubicBezTo>
                    <a:pt x="894" y="1125"/>
                    <a:pt x="819" y="1320"/>
                    <a:pt x="727" y="1509"/>
                  </a:cubicBezTo>
                  <a:cubicBezTo>
                    <a:pt x="638" y="1693"/>
                    <a:pt x="563" y="1887"/>
                    <a:pt x="487" y="2076"/>
                  </a:cubicBezTo>
                  <a:cubicBezTo>
                    <a:pt x="408" y="2273"/>
                    <a:pt x="291" y="2449"/>
                    <a:pt x="232" y="2637"/>
                  </a:cubicBezTo>
                  <a:cubicBezTo>
                    <a:pt x="168" y="2832"/>
                    <a:pt x="115" y="3031"/>
                    <a:pt x="74" y="3232"/>
                  </a:cubicBezTo>
                  <a:cubicBezTo>
                    <a:pt x="0" y="3602"/>
                    <a:pt x="33" y="3859"/>
                    <a:pt x="142" y="3885"/>
                  </a:cubicBezTo>
                  <a:cubicBezTo>
                    <a:pt x="144" y="3886"/>
                    <a:pt x="145" y="3886"/>
                    <a:pt x="147" y="3886"/>
                  </a:cubicBezTo>
                  <a:cubicBezTo>
                    <a:pt x="203" y="3886"/>
                    <a:pt x="295" y="3671"/>
                    <a:pt x="442" y="3352"/>
                  </a:cubicBezTo>
                  <a:cubicBezTo>
                    <a:pt x="516" y="3191"/>
                    <a:pt x="656" y="3025"/>
                    <a:pt x="745" y="2823"/>
                  </a:cubicBezTo>
                  <a:cubicBezTo>
                    <a:pt x="818" y="2641"/>
                    <a:pt x="890" y="2462"/>
                    <a:pt x="968" y="2269"/>
                  </a:cubicBezTo>
                  <a:cubicBezTo>
                    <a:pt x="1047" y="2087"/>
                    <a:pt x="1066" y="1876"/>
                    <a:pt x="1147" y="1693"/>
                  </a:cubicBezTo>
                  <a:lnTo>
                    <a:pt x="1402" y="1151"/>
                  </a:lnTo>
                  <a:cubicBezTo>
                    <a:pt x="1486" y="955"/>
                    <a:pt x="1564" y="772"/>
                    <a:pt x="1637" y="599"/>
                  </a:cubicBezTo>
                  <a:cubicBezTo>
                    <a:pt x="1774" y="262"/>
                    <a:pt x="1866" y="45"/>
                    <a:pt x="1797" y="6"/>
                  </a:cubicBezTo>
                  <a:cubicBezTo>
                    <a:pt x="1790" y="2"/>
                    <a:pt x="1783" y="0"/>
                    <a:pt x="1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48" name="Google Shape;248;p3"/>
            <p:cNvSpPr/>
            <p:nvPr/>
          </p:nvSpPr>
          <p:spPr>
            <a:xfrm>
              <a:off x="1793800" y="3807225"/>
              <a:ext cx="40250" cy="234375"/>
            </a:xfrm>
            <a:custGeom>
              <a:avLst/>
              <a:gdLst/>
              <a:ahLst/>
              <a:cxnLst/>
              <a:rect l="l" t="t" r="r" b="b"/>
              <a:pathLst>
                <a:path w="1610" h="9375" extrusionOk="0">
                  <a:moveTo>
                    <a:pt x="273" y="1"/>
                  </a:moveTo>
                  <a:cubicBezTo>
                    <a:pt x="193" y="1"/>
                    <a:pt x="114" y="533"/>
                    <a:pt x="62" y="1356"/>
                  </a:cubicBezTo>
                  <a:cubicBezTo>
                    <a:pt x="38" y="1756"/>
                    <a:pt x="6" y="2224"/>
                    <a:pt x="5" y="2731"/>
                  </a:cubicBezTo>
                  <a:cubicBezTo>
                    <a:pt x="1" y="3170"/>
                    <a:pt x="39" y="3635"/>
                    <a:pt x="64" y="4110"/>
                  </a:cubicBezTo>
                  <a:cubicBezTo>
                    <a:pt x="89" y="4568"/>
                    <a:pt x="143" y="5033"/>
                    <a:pt x="203" y="5489"/>
                  </a:cubicBezTo>
                  <a:cubicBezTo>
                    <a:pt x="271" y="5960"/>
                    <a:pt x="302" y="6433"/>
                    <a:pt x="408" y="6864"/>
                  </a:cubicBezTo>
                  <a:cubicBezTo>
                    <a:pt x="513" y="7318"/>
                    <a:pt x="651" y="7762"/>
                    <a:pt x="819" y="8197"/>
                  </a:cubicBezTo>
                  <a:cubicBezTo>
                    <a:pt x="1111" y="8940"/>
                    <a:pt x="1426" y="9375"/>
                    <a:pt x="1536" y="9375"/>
                  </a:cubicBezTo>
                  <a:cubicBezTo>
                    <a:pt x="1543" y="9375"/>
                    <a:pt x="1550" y="9373"/>
                    <a:pt x="1555" y="9369"/>
                  </a:cubicBezTo>
                  <a:cubicBezTo>
                    <a:pt x="1609" y="9337"/>
                    <a:pt x="1398" y="8847"/>
                    <a:pt x="1184" y="8068"/>
                  </a:cubicBezTo>
                  <a:cubicBezTo>
                    <a:pt x="1080" y="7686"/>
                    <a:pt x="1027" y="7227"/>
                    <a:pt x="940" y="6740"/>
                  </a:cubicBezTo>
                  <a:cubicBezTo>
                    <a:pt x="857" y="6321"/>
                    <a:pt x="776" y="5873"/>
                    <a:pt x="716" y="5414"/>
                  </a:cubicBezTo>
                  <a:cubicBezTo>
                    <a:pt x="665" y="4971"/>
                    <a:pt x="552" y="4522"/>
                    <a:pt x="520" y="4074"/>
                  </a:cubicBezTo>
                  <a:cubicBezTo>
                    <a:pt x="489" y="3607"/>
                    <a:pt x="477" y="3148"/>
                    <a:pt x="460" y="2716"/>
                  </a:cubicBezTo>
                  <a:cubicBezTo>
                    <a:pt x="440" y="2218"/>
                    <a:pt x="422" y="1759"/>
                    <a:pt x="406" y="1354"/>
                  </a:cubicBezTo>
                  <a:cubicBezTo>
                    <a:pt x="370" y="535"/>
                    <a:pt x="352" y="1"/>
                    <a:pt x="273" y="1"/>
                  </a:cubicBezTo>
                  <a:cubicBezTo>
                    <a:pt x="273" y="1"/>
                    <a:pt x="273" y="1"/>
                    <a:pt x="2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49" name="Google Shape;249;p3"/>
            <p:cNvSpPr/>
            <p:nvPr/>
          </p:nvSpPr>
          <p:spPr>
            <a:xfrm>
              <a:off x="1645325" y="3807675"/>
              <a:ext cx="150700" cy="175350"/>
            </a:xfrm>
            <a:custGeom>
              <a:avLst/>
              <a:gdLst/>
              <a:ahLst/>
              <a:cxnLst/>
              <a:rect l="l" t="t" r="r" b="b"/>
              <a:pathLst>
                <a:path w="6028" h="7014" extrusionOk="0">
                  <a:moveTo>
                    <a:pt x="5943" y="1"/>
                  </a:moveTo>
                  <a:cubicBezTo>
                    <a:pt x="5837" y="1"/>
                    <a:pt x="5368" y="183"/>
                    <a:pt x="4713" y="524"/>
                  </a:cubicBezTo>
                  <a:cubicBezTo>
                    <a:pt x="4361" y="708"/>
                    <a:pt x="3924" y="897"/>
                    <a:pt x="3513" y="1208"/>
                  </a:cubicBezTo>
                  <a:cubicBezTo>
                    <a:pt x="3159" y="1473"/>
                    <a:pt x="2821" y="1809"/>
                    <a:pt x="2498" y="2164"/>
                  </a:cubicBezTo>
                  <a:cubicBezTo>
                    <a:pt x="2186" y="2506"/>
                    <a:pt x="1962" y="2923"/>
                    <a:pt x="1714" y="3303"/>
                  </a:cubicBezTo>
                  <a:cubicBezTo>
                    <a:pt x="1457" y="3700"/>
                    <a:pt x="1219" y="4098"/>
                    <a:pt x="1024" y="4485"/>
                  </a:cubicBezTo>
                  <a:cubicBezTo>
                    <a:pt x="800" y="4935"/>
                    <a:pt x="617" y="5359"/>
                    <a:pt x="472" y="5727"/>
                  </a:cubicBezTo>
                  <a:cubicBezTo>
                    <a:pt x="175" y="6485"/>
                    <a:pt x="1" y="6981"/>
                    <a:pt x="74" y="7012"/>
                  </a:cubicBezTo>
                  <a:cubicBezTo>
                    <a:pt x="77" y="7013"/>
                    <a:pt x="79" y="7014"/>
                    <a:pt x="82" y="7014"/>
                  </a:cubicBezTo>
                  <a:cubicBezTo>
                    <a:pt x="168" y="7014"/>
                    <a:pt x="424" y="6559"/>
                    <a:pt x="787" y="5866"/>
                  </a:cubicBezTo>
                  <a:cubicBezTo>
                    <a:pt x="970" y="5518"/>
                    <a:pt x="1189" y="5119"/>
                    <a:pt x="1429" y="4692"/>
                  </a:cubicBezTo>
                  <a:cubicBezTo>
                    <a:pt x="1638" y="4326"/>
                    <a:pt x="1845" y="3928"/>
                    <a:pt x="2101" y="3551"/>
                  </a:cubicBezTo>
                  <a:cubicBezTo>
                    <a:pt x="2345" y="3189"/>
                    <a:pt x="2602" y="2826"/>
                    <a:pt x="2892" y="2503"/>
                  </a:cubicBezTo>
                  <a:cubicBezTo>
                    <a:pt x="3193" y="2165"/>
                    <a:pt x="3539" y="1892"/>
                    <a:pt x="3858" y="1631"/>
                  </a:cubicBezTo>
                  <a:cubicBezTo>
                    <a:pt x="4228" y="1324"/>
                    <a:pt x="4596" y="1068"/>
                    <a:pt x="4917" y="852"/>
                  </a:cubicBezTo>
                  <a:cubicBezTo>
                    <a:pt x="5585" y="409"/>
                    <a:pt x="6027" y="107"/>
                    <a:pt x="5964" y="7"/>
                  </a:cubicBezTo>
                  <a:cubicBezTo>
                    <a:pt x="5962" y="3"/>
                    <a:pt x="5954" y="1"/>
                    <a:pt x="59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50" name="Google Shape;250;p3"/>
            <p:cNvSpPr/>
            <p:nvPr/>
          </p:nvSpPr>
          <p:spPr>
            <a:xfrm>
              <a:off x="1652350" y="3986500"/>
              <a:ext cx="39450" cy="37775"/>
            </a:xfrm>
            <a:custGeom>
              <a:avLst/>
              <a:gdLst/>
              <a:ahLst/>
              <a:cxnLst/>
              <a:rect l="l" t="t" r="r" b="b"/>
              <a:pathLst>
                <a:path w="1578" h="1511" extrusionOk="0">
                  <a:moveTo>
                    <a:pt x="144" y="0"/>
                  </a:moveTo>
                  <a:cubicBezTo>
                    <a:pt x="109" y="0"/>
                    <a:pt x="76" y="8"/>
                    <a:pt x="47" y="26"/>
                  </a:cubicBezTo>
                  <a:cubicBezTo>
                    <a:pt x="1" y="56"/>
                    <a:pt x="35" y="173"/>
                    <a:pt x="110" y="346"/>
                  </a:cubicBezTo>
                  <a:cubicBezTo>
                    <a:pt x="146" y="430"/>
                    <a:pt x="148" y="564"/>
                    <a:pt x="215" y="662"/>
                  </a:cubicBezTo>
                  <a:cubicBezTo>
                    <a:pt x="270" y="747"/>
                    <a:pt x="348" y="822"/>
                    <a:pt x="420" y="905"/>
                  </a:cubicBezTo>
                  <a:cubicBezTo>
                    <a:pt x="490" y="985"/>
                    <a:pt x="614" y="1012"/>
                    <a:pt x="690" y="1081"/>
                  </a:cubicBezTo>
                  <a:cubicBezTo>
                    <a:pt x="772" y="1153"/>
                    <a:pt x="847" y="1229"/>
                    <a:pt x="930" y="1284"/>
                  </a:cubicBezTo>
                  <a:cubicBezTo>
                    <a:pt x="1017" y="1344"/>
                    <a:pt x="1110" y="1394"/>
                    <a:pt x="1207" y="1435"/>
                  </a:cubicBezTo>
                  <a:cubicBezTo>
                    <a:pt x="1316" y="1480"/>
                    <a:pt x="1402" y="1510"/>
                    <a:pt x="1462" y="1510"/>
                  </a:cubicBezTo>
                  <a:cubicBezTo>
                    <a:pt x="1499" y="1510"/>
                    <a:pt x="1525" y="1498"/>
                    <a:pt x="1540" y="1470"/>
                  </a:cubicBezTo>
                  <a:cubicBezTo>
                    <a:pt x="1578" y="1398"/>
                    <a:pt x="1510" y="1282"/>
                    <a:pt x="1394" y="1146"/>
                  </a:cubicBezTo>
                  <a:cubicBezTo>
                    <a:pt x="1338" y="1079"/>
                    <a:pt x="1278" y="999"/>
                    <a:pt x="1207" y="922"/>
                  </a:cubicBezTo>
                  <a:cubicBezTo>
                    <a:pt x="1144" y="858"/>
                    <a:pt x="1064" y="808"/>
                    <a:pt x="996" y="738"/>
                  </a:cubicBezTo>
                  <a:lnTo>
                    <a:pt x="794" y="545"/>
                  </a:lnTo>
                  <a:cubicBezTo>
                    <a:pt x="727" y="475"/>
                    <a:pt x="697" y="376"/>
                    <a:pt x="634" y="315"/>
                  </a:cubicBezTo>
                  <a:cubicBezTo>
                    <a:pt x="561" y="242"/>
                    <a:pt x="493" y="177"/>
                    <a:pt x="426" y="124"/>
                  </a:cubicBezTo>
                  <a:cubicBezTo>
                    <a:pt x="330" y="46"/>
                    <a:pt x="229" y="0"/>
                    <a:pt x="14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51" name="Google Shape;251;p3"/>
            <p:cNvSpPr/>
            <p:nvPr/>
          </p:nvSpPr>
          <p:spPr>
            <a:xfrm>
              <a:off x="1583900" y="4001150"/>
              <a:ext cx="112050" cy="246950"/>
            </a:xfrm>
            <a:custGeom>
              <a:avLst/>
              <a:gdLst/>
              <a:ahLst/>
              <a:cxnLst/>
              <a:rect l="l" t="t" r="r" b="b"/>
              <a:pathLst>
                <a:path w="4482" h="9878" extrusionOk="0">
                  <a:moveTo>
                    <a:pt x="2545" y="0"/>
                  </a:moveTo>
                  <a:cubicBezTo>
                    <a:pt x="2506" y="0"/>
                    <a:pt x="2464" y="4"/>
                    <a:pt x="2420" y="15"/>
                  </a:cubicBezTo>
                  <a:cubicBezTo>
                    <a:pt x="2187" y="88"/>
                    <a:pt x="2084" y="263"/>
                    <a:pt x="1996" y="372"/>
                  </a:cubicBezTo>
                  <a:cubicBezTo>
                    <a:pt x="1814" y="615"/>
                    <a:pt x="1622" y="874"/>
                    <a:pt x="1460" y="1165"/>
                  </a:cubicBezTo>
                  <a:cubicBezTo>
                    <a:pt x="1172" y="1664"/>
                    <a:pt x="920" y="2226"/>
                    <a:pt x="706" y="2813"/>
                  </a:cubicBezTo>
                  <a:cubicBezTo>
                    <a:pt x="491" y="3375"/>
                    <a:pt x="391" y="3984"/>
                    <a:pt x="273" y="4568"/>
                  </a:cubicBezTo>
                  <a:cubicBezTo>
                    <a:pt x="146" y="5156"/>
                    <a:pt x="67" y="5753"/>
                    <a:pt x="37" y="6355"/>
                  </a:cubicBezTo>
                  <a:cubicBezTo>
                    <a:pt x="0" y="7018"/>
                    <a:pt x="46" y="7633"/>
                    <a:pt x="106" y="8154"/>
                  </a:cubicBezTo>
                  <a:cubicBezTo>
                    <a:pt x="246" y="9213"/>
                    <a:pt x="467" y="9877"/>
                    <a:pt x="538" y="9877"/>
                  </a:cubicBezTo>
                  <a:cubicBezTo>
                    <a:pt x="539" y="9877"/>
                    <a:pt x="540" y="9877"/>
                    <a:pt x="541" y="9877"/>
                  </a:cubicBezTo>
                  <a:cubicBezTo>
                    <a:pt x="630" y="9855"/>
                    <a:pt x="499" y="9172"/>
                    <a:pt x="447" y="8121"/>
                  </a:cubicBezTo>
                  <a:cubicBezTo>
                    <a:pt x="432" y="7611"/>
                    <a:pt x="431" y="7016"/>
                    <a:pt x="491" y="6378"/>
                  </a:cubicBezTo>
                  <a:cubicBezTo>
                    <a:pt x="539" y="5828"/>
                    <a:pt x="589" y="5240"/>
                    <a:pt x="723" y="4655"/>
                  </a:cubicBezTo>
                  <a:cubicBezTo>
                    <a:pt x="844" y="4092"/>
                    <a:pt x="995" y="3523"/>
                    <a:pt x="1197" y="2984"/>
                  </a:cubicBezTo>
                  <a:cubicBezTo>
                    <a:pt x="1399" y="2418"/>
                    <a:pt x="1685" y="1903"/>
                    <a:pt x="1944" y="1419"/>
                  </a:cubicBezTo>
                  <a:cubicBezTo>
                    <a:pt x="2088" y="1134"/>
                    <a:pt x="2249" y="874"/>
                    <a:pt x="2398" y="623"/>
                  </a:cubicBezTo>
                  <a:cubicBezTo>
                    <a:pt x="2469" y="490"/>
                    <a:pt x="2540" y="421"/>
                    <a:pt x="2549" y="421"/>
                  </a:cubicBezTo>
                  <a:cubicBezTo>
                    <a:pt x="2549" y="421"/>
                    <a:pt x="2549" y="421"/>
                    <a:pt x="2549" y="421"/>
                  </a:cubicBezTo>
                  <a:cubicBezTo>
                    <a:pt x="2549" y="417"/>
                    <a:pt x="2554" y="415"/>
                    <a:pt x="2563" y="415"/>
                  </a:cubicBezTo>
                  <a:cubicBezTo>
                    <a:pt x="2595" y="415"/>
                    <a:pt x="2677" y="439"/>
                    <a:pt x="2774" y="485"/>
                  </a:cubicBezTo>
                  <a:cubicBezTo>
                    <a:pt x="3588" y="829"/>
                    <a:pt x="4184" y="1028"/>
                    <a:pt x="4389" y="1028"/>
                  </a:cubicBezTo>
                  <a:cubicBezTo>
                    <a:pt x="4434" y="1028"/>
                    <a:pt x="4460" y="1018"/>
                    <a:pt x="4466" y="999"/>
                  </a:cubicBezTo>
                  <a:cubicBezTo>
                    <a:pt x="4482" y="943"/>
                    <a:pt x="3869" y="620"/>
                    <a:pt x="2928" y="129"/>
                  </a:cubicBezTo>
                  <a:cubicBezTo>
                    <a:pt x="2841" y="91"/>
                    <a:pt x="2722" y="0"/>
                    <a:pt x="254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52" name="Google Shape;252;p3"/>
            <p:cNvSpPr/>
            <p:nvPr/>
          </p:nvSpPr>
          <p:spPr>
            <a:xfrm>
              <a:off x="1601850" y="4250425"/>
              <a:ext cx="118875" cy="57450"/>
            </a:xfrm>
            <a:custGeom>
              <a:avLst/>
              <a:gdLst/>
              <a:ahLst/>
              <a:cxnLst/>
              <a:rect l="l" t="t" r="r" b="b"/>
              <a:pathLst>
                <a:path w="4755" h="2298" extrusionOk="0">
                  <a:moveTo>
                    <a:pt x="186" y="0"/>
                  </a:moveTo>
                  <a:cubicBezTo>
                    <a:pt x="93" y="0"/>
                    <a:pt x="34" y="22"/>
                    <a:pt x="20" y="65"/>
                  </a:cubicBezTo>
                  <a:cubicBezTo>
                    <a:pt x="0" y="118"/>
                    <a:pt x="253" y="267"/>
                    <a:pt x="638" y="489"/>
                  </a:cubicBezTo>
                  <a:cubicBezTo>
                    <a:pt x="828" y="598"/>
                    <a:pt x="1026" y="775"/>
                    <a:pt x="1267" y="904"/>
                  </a:cubicBezTo>
                  <a:cubicBezTo>
                    <a:pt x="1475" y="1013"/>
                    <a:pt x="1706" y="1112"/>
                    <a:pt x="1935" y="1225"/>
                  </a:cubicBezTo>
                  <a:cubicBezTo>
                    <a:pt x="2154" y="1334"/>
                    <a:pt x="2409" y="1381"/>
                    <a:pt x="2631" y="1484"/>
                  </a:cubicBezTo>
                  <a:cubicBezTo>
                    <a:pt x="2863" y="1593"/>
                    <a:pt x="3085" y="1709"/>
                    <a:pt x="3301" y="1803"/>
                  </a:cubicBezTo>
                  <a:cubicBezTo>
                    <a:pt x="3551" y="1912"/>
                    <a:pt x="3786" y="2010"/>
                    <a:pt x="3989" y="2087"/>
                  </a:cubicBezTo>
                  <a:cubicBezTo>
                    <a:pt x="4314" y="2208"/>
                    <a:pt x="4550" y="2297"/>
                    <a:pt x="4658" y="2297"/>
                  </a:cubicBezTo>
                  <a:cubicBezTo>
                    <a:pt x="4689" y="2297"/>
                    <a:pt x="4710" y="2290"/>
                    <a:pt x="4718" y="2274"/>
                  </a:cubicBezTo>
                  <a:cubicBezTo>
                    <a:pt x="4755" y="2203"/>
                    <a:pt x="4525" y="2016"/>
                    <a:pt x="4142" y="1779"/>
                  </a:cubicBezTo>
                  <a:cubicBezTo>
                    <a:pt x="3956" y="1663"/>
                    <a:pt x="3741" y="1525"/>
                    <a:pt x="3500" y="1394"/>
                  </a:cubicBezTo>
                  <a:cubicBezTo>
                    <a:pt x="3291" y="1280"/>
                    <a:pt x="3057" y="1186"/>
                    <a:pt x="2826" y="1070"/>
                  </a:cubicBezTo>
                  <a:cubicBezTo>
                    <a:pt x="2605" y="958"/>
                    <a:pt x="2374" y="857"/>
                    <a:pt x="2150" y="752"/>
                  </a:cubicBezTo>
                  <a:cubicBezTo>
                    <a:pt x="1916" y="643"/>
                    <a:pt x="1706" y="496"/>
                    <a:pt x="1486" y="405"/>
                  </a:cubicBezTo>
                  <a:cubicBezTo>
                    <a:pt x="1233" y="297"/>
                    <a:pt x="996" y="204"/>
                    <a:pt x="790" y="133"/>
                  </a:cubicBezTo>
                  <a:cubicBezTo>
                    <a:pt x="535" y="46"/>
                    <a:pt x="323" y="0"/>
                    <a:pt x="1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53" name="Google Shape;253;p3"/>
            <p:cNvSpPr/>
            <p:nvPr/>
          </p:nvSpPr>
          <p:spPr>
            <a:xfrm>
              <a:off x="1617450" y="4274425"/>
              <a:ext cx="96175" cy="29850"/>
            </a:xfrm>
            <a:custGeom>
              <a:avLst/>
              <a:gdLst/>
              <a:ahLst/>
              <a:cxnLst/>
              <a:rect l="l" t="t" r="r" b="b"/>
              <a:pathLst>
                <a:path w="3847" h="1194" extrusionOk="0">
                  <a:moveTo>
                    <a:pt x="117" y="1"/>
                  </a:moveTo>
                  <a:cubicBezTo>
                    <a:pt x="69" y="1"/>
                    <a:pt x="39" y="11"/>
                    <a:pt x="29" y="36"/>
                  </a:cubicBezTo>
                  <a:cubicBezTo>
                    <a:pt x="1" y="111"/>
                    <a:pt x="182" y="259"/>
                    <a:pt x="490" y="419"/>
                  </a:cubicBezTo>
                  <a:cubicBezTo>
                    <a:pt x="639" y="497"/>
                    <a:pt x="813" y="591"/>
                    <a:pt x="1011" y="669"/>
                  </a:cubicBezTo>
                  <a:cubicBezTo>
                    <a:pt x="1181" y="737"/>
                    <a:pt x="1372" y="776"/>
                    <a:pt x="1560" y="836"/>
                  </a:cubicBezTo>
                  <a:cubicBezTo>
                    <a:pt x="1743" y="894"/>
                    <a:pt x="1932" y="935"/>
                    <a:pt x="2118" y="978"/>
                  </a:cubicBezTo>
                  <a:cubicBezTo>
                    <a:pt x="2310" y="1023"/>
                    <a:pt x="2490" y="1109"/>
                    <a:pt x="2671" y="1136"/>
                  </a:cubicBezTo>
                  <a:cubicBezTo>
                    <a:pt x="2862" y="1166"/>
                    <a:pt x="3053" y="1185"/>
                    <a:pt x="3246" y="1192"/>
                  </a:cubicBezTo>
                  <a:cubicBezTo>
                    <a:pt x="3269" y="1193"/>
                    <a:pt x="3291" y="1193"/>
                    <a:pt x="3313" y="1193"/>
                  </a:cubicBezTo>
                  <a:cubicBezTo>
                    <a:pt x="3626" y="1193"/>
                    <a:pt x="3833" y="1121"/>
                    <a:pt x="3841" y="1016"/>
                  </a:cubicBezTo>
                  <a:cubicBezTo>
                    <a:pt x="3846" y="959"/>
                    <a:pt x="3631" y="905"/>
                    <a:pt x="3306" y="811"/>
                  </a:cubicBezTo>
                  <a:cubicBezTo>
                    <a:pt x="3148" y="766"/>
                    <a:pt x="2975" y="655"/>
                    <a:pt x="2777" y="602"/>
                  </a:cubicBezTo>
                  <a:lnTo>
                    <a:pt x="2235" y="474"/>
                  </a:lnTo>
                  <a:cubicBezTo>
                    <a:pt x="2058" y="426"/>
                    <a:pt x="1859" y="443"/>
                    <a:pt x="1679" y="395"/>
                  </a:cubicBezTo>
                  <a:lnTo>
                    <a:pt x="1144" y="234"/>
                  </a:lnTo>
                  <a:lnTo>
                    <a:pt x="601" y="95"/>
                  </a:lnTo>
                  <a:cubicBezTo>
                    <a:pt x="381" y="43"/>
                    <a:pt x="213" y="1"/>
                    <a:pt x="1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54" name="Google Shape;254;p3"/>
            <p:cNvSpPr/>
            <p:nvPr/>
          </p:nvSpPr>
          <p:spPr>
            <a:xfrm>
              <a:off x="1595725" y="4281275"/>
              <a:ext cx="204250" cy="142650"/>
            </a:xfrm>
            <a:custGeom>
              <a:avLst/>
              <a:gdLst/>
              <a:ahLst/>
              <a:cxnLst/>
              <a:rect l="l" t="t" r="r" b="b"/>
              <a:pathLst>
                <a:path w="8170" h="5706" extrusionOk="0">
                  <a:moveTo>
                    <a:pt x="177" y="1"/>
                  </a:moveTo>
                  <a:cubicBezTo>
                    <a:pt x="176" y="1"/>
                    <a:pt x="174" y="1"/>
                    <a:pt x="173" y="1"/>
                  </a:cubicBezTo>
                  <a:cubicBezTo>
                    <a:pt x="173" y="1"/>
                    <a:pt x="173" y="1"/>
                    <a:pt x="172" y="1"/>
                  </a:cubicBezTo>
                  <a:cubicBezTo>
                    <a:pt x="133" y="1"/>
                    <a:pt x="0" y="650"/>
                    <a:pt x="413" y="1499"/>
                  </a:cubicBezTo>
                  <a:cubicBezTo>
                    <a:pt x="605" y="1911"/>
                    <a:pt x="881" y="2379"/>
                    <a:pt x="1288" y="2784"/>
                  </a:cubicBezTo>
                  <a:cubicBezTo>
                    <a:pt x="1643" y="3128"/>
                    <a:pt x="2062" y="3443"/>
                    <a:pt x="2505" y="3726"/>
                  </a:cubicBezTo>
                  <a:cubicBezTo>
                    <a:pt x="2928" y="4003"/>
                    <a:pt x="3405" y="4199"/>
                    <a:pt x="3851" y="4425"/>
                  </a:cubicBezTo>
                  <a:cubicBezTo>
                    <a:pt x="4316" y="4660"/>
                    <a:pt x="4779" y="4877"/>
                    <a:pt x="5229" y="5044"/>
                  </a:cubicBezTo>
                  <a:cubicBezTo>
                    <a:pt x="5701" y="5220"/>
                    <a:pt x="6183" y="5367"/>
                    <a:pt x="6674" y="5485"/>
                  </a:cubicBezTo>
                  <a:cubicBezTo>
                    <a:pt x="7313" y="5634"/>
                    <a:pt x="7796" y="5705"/>
                    <a:pt x="8019" y="5705"/>
                  </a:cubicBezTo>
                  <a:cubicBezTo>
                    <a:pt x="8104" y="5705"/>
                    <a:pt x="8151" y="5695"/>
                    <a:pt x="8154" y="5674"/>
                  </a:cubicBezTo>
                  <a:cubicBezTo>
                    <a:pt x="8169" y="5590"/>
                    <a:pt x="7605" y="5438"/>
                    <a:pt x="6764" y="5153"/>
                  </a:cubicBezTo>
                  <a:cubicBezTo>
                    <a:pt x="6356" y="5013"/>
                    <a:pt x="5889" y="4830"/>
                    <a:pt x="5391" y="4619"/>
                  </a:cubicBezTo>
                  <a:cubicBezTo>
                    <a:pt x="4962" y="4438"/>
                    <a:pt x="4502" y="4250"/>
                    <a:pt x="4054" y="4014"/>
                  </a:cubicBezTo>
                  <a:cubicBezTo>
                    <a:pt x="3623" y="3789"/>
                    <a:pt x="3188" y="3548"/>
                    <a:pt x="2779" y="3286"/>
                  </a:cubicBezTo>
                  <a:cubicBezTo>
                    <a:pt x="2353" y="3019"/>
                    <a:pt x="1994" y="2685"/>
                    <a:pt x="1658" y="2384"/>
                  </a:cubicBezTo>
                  <a:cubicBezTo>
                    <a:pt x="1271" y="2029"/>
                    <a:pt x="957" y="1660"/>
                    <a:pt x="750" y="1309"/>
                  </a:cubicBezTo>
                  <a:cubicBezTo>
                    <a:pt x="308" y="593"/>
                    <a:pt x="304" y="1"/>
                    <a:pt x="1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55" name="Google Shape;255;p3"/>
            <p:cNvSpPr/>
            <p:nvPr/>
          </p:nvSpPr>
          <p:spPr>
            <a:xfrm>
              <a:off x="1731925" y="3838775"/>
              <a:ext cx="202875" cy="729125"/>
            </a:xfrm>
            <a:custGeom>
              <a:avLst/>
              <a:gdLst/>
              <a:ahLst/>
              <a:cxnLst/>
              <a:rect l="l" t="t" r="r" b="b"/>
              <a:pathLst>
                <a:path w="8115" h="29165" extrusionOk="0">
                  <a:moveTo>
                    <a:pt x="1842" y="0"/>
                  </a:moveTo>
                  <a:cubicBezTo>
                    <a:pt x="1795" y="0"/>
                    <a:pt x="1706" y="122"/>
                    <a:pt x="1590" y="316"/>
                  </a:cubicBezTo>
                  <a:cubicBezTo>
                    <a:pt x="1448" y="593"/>
                    <a:pt x="1327" y="880"/>
                    <a:pt x="1226" y="1173"/>
                  </a:cubicBezTo>
                  <a:cubicBezTo>
                    <a:pt x="1417" y="557"/>
                    <a:pt x="1646" y="110"/>
                    <a:pt x="1608" y="87"/>
                  </a:cubicBezTo>
                  <a:lnTo>
                    <a:pt x="1608" y="87"/>
                  </a:lnTo>
                  <a:cubicBezTo>
                    <a:pt x="1608" y="87"/>
                    <a:pt x="1552" y="173"/>
                    <a:pt x="1468" y="335"/>
                  </a:cubicBezTo>
                  <a:cubicBezTo>
                    <a:pt x="1400" y="501"/>
                    <a:pt x="1280" y="736"/>
                    <a:pt x="1184" y="1037"/>
                  </a:cubicBezTo>
                  <a:cubicBezTo>
                    <a:pt x="970" y="1631"/>
                    <a:pt x="753" y="2463"/>
                    <a:pt x="589" y="3368"/>
                  </a:cubicBezTo>
                  <a:cubicBezTo>
                    <a:pt x="255" y="5179"/>
                    <a:pt x="149" y="7273"/>
                    <a:pt x="127" y="8309"/>
                  </a:cubicBezTo>
                  <a:cubicBezTo>
                    <a:pt x="0" y="13091"/>
                    <a:pt x="649" y="16891"/>
                    <a:pt x="1576" y="19763"/>
                  </a:cubicBezTo>
                  <a:cubicBezTo>
                    <a:pt x="2438" y="22365"/>
                    <a:pt x="3474" y="24218"/>
                    <a:pt x="4394" y="25532"/>
                  </a:cubicBezTo>
                  <a:cubicBezTo>
                    <a:pt x="4600" y="25840"/>
                    <a:pt x="4822" y="26138"/>
                    <a:pt x="5058" y="26426"/>
                  </a:cubicBezTo>
                  <a:cubicBezTo>
                    <a:pt x="5269" y="26696"/>
                    <a:pt x="5465" y="26940"/>
                    <a:pt x="5664" y="27149"/>
                  </a:cubicBezTo>
                  <a:lnTo>
                    <a:pt x="6196" y="27728"/>
                  </a:lnTo>
                  <a:lnTo>
                    <a:pt x="6665" y="28168"/>
                  </a:lnTo>
                  <a:lnTo>
                    <a:pt x="7042" y="28517"/>
                  </a:lnTo>
                  <a:lnTo>
                    <a:pt x="7357" y="28762"/>
                  </a:lnTo>
                  <a:cubicBezTo>
                    <a:pt x="7542" y="28903"/>
                    <a:pt x="7676" y="28998"/>
                    <a:pt x="7774" y="29061"/>
                  </a:cubicBezTo>
                  <a:cubicBezTo>
                    <a:pt x="7894" y="29137"/>
                    <a:pt x="7961" y="29164"/>
                    <a:pt x="8003" y="29164"/>
                  </a:cubicBezTo>
                  <a:cubicBezTo>
                    <a:pt x="8030" y="29164"/>
                    <a:pt x="8046" y="29153"/>
                    <a:pt x="8059" y="29136"/>
                  </a:cubicBezTo>
                  <a:cubicBezTo>
                    <a:pt x="8115" y="29068"/>
                    <a:pt x="7150" y="28349"/>
                    <a:pt x="5908" y="26905"/>
                  </a:cubicBezTo>
                  <a:cubicBezTo>
                    <a:pt x="4653" y="25476"/>
                    <a:pt x="3250" y="23221"/>
                    <a:pt x="2252" y="20522"/>
                  </a:cubicBezTo>
                  <a:cubicBezTo>
                    <a:pt x="1073" y="17370"/>
                    <a:pt x="392" y="13644"/>
                    <a:pt x="304" y="10261"/>
                  </a:cubicBezTo>
                  <a:cubicBezTo>
                    <a:pt x="216" y="7367"/>
                    <a:pt x="487" y="4747"/>
                    <a:pt x="888" y="2898"/>
                  </a:cubicBezTo>
                  <a:cubicBezTo>
                    <a:pt x="1085" y="1972"/>
                    <a:pt x="1317" y="1241"/>
                    <a:pt x="1512" y="751"/>
                  </a:cubicBezTo>
                  <a:cubicBezTo>
                    <a:pt x="1704" y="259"/>
                    <a:pt x="1872" y="15"/>
                    <a:pt x="1854" y="4"/>
                  </a:cubicBezTo>
                  <a:cubicBezTo>
                    <a:pt x="1850" y="1"/>
                    <a:pt x="1846" y="0"/>
                    <a:pt x="18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56" name="Google Shape;256;p3"/>
            <p:cNvSpPr/>
            <p:nvPr/>
          </p:nvSpPr>
          <p:spPr>
            <a:xfrm>
              <a:off x="1833950" y="4320625"/>
              <a:ext cx="61500" cy="85725"/>
            </a:xfrm>
            <a:custGeom>
              <a:avLst/>
              <a:gdLst/>
              <a:ahLst/>
              <a:cxnLst/>
              <a:rect l="l" t="t" r="r" b="b"/>
              <a:pathLst>
                <a:path w="2460" h="3429" extrusionOk="0">
                  <a:moveTo>
                    <a:pt x="2386" y="1"/>
                  </a:moveTo>
                  <a:cubicBezTo>
                    <a:pt x="2347" y="1"/>
                    <a:pt x="2246" y="214"/>
                    <a:pt x="2087" y="529"/>
                  </a:cubicBezTo>
                  <a:cubicBezTo>
                    <a:pt x="2008" y="687"/>
                    <a:pt x="1879" y="855"/>
                    <a:pt x="1778" y="1049"/>
                  </a:cubicBezTo>
                  <a:cubicBezTo>
                    <a:pt x="1691" y="1220"/>
                    <a:pt x="1605" y="1401"/>
                    <a:pt x="1501" y="1578"/>
                  </a:cubicBezTo>
                  <a:cubicBezTo>
                    <a:pt x="1403" y="1747"/>
                    <a:pt x="1336" y="1941"/>
                    <a:pt x="1223" y="2103"/>
                  </a:cubicBezTo>
                  <a:cubicBezTo>
                    <a:pt x="1107" y="2271"/>
                    <a:pt x="978" y="2423"/>
                    <a:pt x="858" y="2567"/>
                  </a:cubicBezTo>
                  <a:cubicBezTo>
                    <a:pt x="731" y="2717"/>
                    <a:pt x="596" y="2860"/>
                    <a:pt x="454" y="2996"/>
                  </a:cubicBezTo>
                  <a:cubicBezTo>
                    <a:pt x="200" y="3243"/>
                    <a:pt x="1" y="3367"/>
                    <a:pt x="31" y="3416"/>
                  </a:cubicBezTo>
                  <a:cubicBezTo>
                    <a:pt x="35" y="3424"/>
                    <a:pt x="47" y="3428"/>
                    <a:pt x="65" y="3428"/>
                  </a:cubicBezTo>
                  <a:cubicBezTo>
                    <a:pt x="146" y="3428"/>
                    <a:pt x="350" y="3347"/>
                    <a:pt x="603" y="3170"/>
                  </a:cubicBezTo>
                  <a:cubicBezTo>
                    <a:pt x="776" y="3052"/>
                    <a:pt x="938" y="2916"/>
                    <a:pt x="1086" y="2767"/>
                  </a:cubicBezTo>
                  <a:cubicBezTo>
                    <a:pt x="1225" y="2622"/>
                    <a:pt x="1349" y="2449"/>
                    <a:pt x="1475" y="2275"/>
                  </a:cubicBezTo>
                  <a:cubicBezTo>
                    <a:pt x="1597" y="2106"/>
                    <a:pt x="1706" y="1929"/>
                    <a:pt x="1805" y="1745"/>
                  </a:cubicBezTo>
                  <a:cubicBezTo>
                    <a:pt x="1909" y="1558"/>
                    <a:pt x="2030" y="1383"/>
                    <a:pt x="2109" y="1204"/>
                  </a:cubicBezTo>
                  <a:cubicBezTo>
                    <a:pt x="2199" y="994"/>
                    <a:pt x="2273" y="796"/>
                    <a:pt x="2327" y="626"/>
                  </a:cubicBezTo>
                  <a:cubicBezTo>
                    <a:pt x="2441" y="270"/>
                    <a:pt x="2460" y="23"/>
                    <a:pt x="2389" y="1"/>
                  </a:cubicBezTo>
                  <a:cubicBezTo>
                    <a:pt x="2388" y="1"/>
                    <a:pt x="2387" y="1"/>
                    <a:pt x="23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57" name="Google Shape;257;p3"/>
            <p:cNvSpPr/>
            <p:nvPr/>
          </p:nvSpPr>
          <p:spPr>
            <a:xfrm>
              <a:off x="1798175" y="4327575"/>
              <a:ext cx="14200" cy="11250"/>
            </a:xfrm>
            <a:custGeom>
              <a:avLst/>
              <a:gdLst/>
              <a:ahLst/>
              <a:cxnLst/>
              <a:rect l="l" t="t" r="r" b="b"/>
              <a:pathLst>
                <a:path w="568" h="450" extrusionOk="0">
                  <a:moveTo>
                    <a:pt x="322" y="0"/>
                  </a:moveTo>
                  <a:cubicBezTo>
                    <a:pt x="316" y="0"/>
                    <a:pt x="310" y="1"/>
                    <a:pt x="304" y="3"/>
                  </a:cubicBezTo>
                  <a:cubicBezTo>
                    <a:pt x="274" y="12"/>
                    <a:pt x="247" y="35"/>
                    <a:pt x="217" y="50"/>
                  </a:cubicBezTo>
                  <a:cubicBezTo>
                    <a:pt x="187" y="67"/>
                    <a:pt x="188" y="121"/>
                    <a:pt x="161" y="142"/>
                  </a:cubicBezTo>
                  <a:cubicBezTo>
                    <a:pt x="135" y="162"/>
                    <a:pt x="105" y="177"/>
                    <a:pt x="86" y="202"/>
                  </a:cubicBezTo>
                  <a:cubicBezTo>
                    <a:pt x="64" y="226"/>
                    <a:pt x="47" y="255"/>
                    <a:pt x="33" y="286"/>
                  </a:cubicBezTo>
                  <a:cubicBezTo>
                    <a:pt x="11" y="343"/>
                    <a:pt x="0" y="382"/>
                    <a:pt x="43" y="416"/>
                  </a:cubicBezTo>
                  <a:cubicBezTo>
                    <a:pt x="71" y="440"/>
                    <a:pt x="108" y="449"/>
                    <a:pt x="147" y="449"/>
                  </a:cubicBezTo>
                  <a:cubicBezTo>
                    <a:pt x="164" y="449"/>
                    <a:pt x="181" y="448"/>
                    <a:pt x="198" y="444"/>
                  </a:cubicBezTo>
                  <a:cubicBezTo>
                    <a:pt x="229" y="442"/>
                    <a:pt x="259" y="436"/>
                    <a:pt x="289" y="428"/>
                  </a:cubicBezTo>
                  <a:cubicBezTo>
                    <a:pt x="312" y="418"/>
                    <a:pt x="326" y="395"/>
                    <a:pt x="349" y="383"/>
                  </a:cubicBezTo>
                  <a:cubicBezTo>
                    <a:pt x="371" y="369"/>
                    <a:pt x="390" y="354"/>
                    <a:pt x="411" y="339"/>
                  </a:cubicBezTo>
                  <a:cubicBezTo>
                    <a:pt x="431" y="324"/>
                    <a:pt x="468" y="335"/>
                    <a:pt x="486" y="319"/>
                  </a:cubicBezTo>
                  <a:cubicBezTo>
                    <a:pt x="505" y="300"/>
                    <a:pt x="522" y="278"/>
                    <a:pt x="536" y="255"/>
                  </a:cubicBezTo>
                  <a:cubicBezTo>
                    <a:pt x="563" y="206"/>
                    <a:pt x="567" y="129"/>
                    <a:pt x="540" y="60"/>
                  </a:cubicBezTo>
                  <a:cubicBezTo>
                    <a:pt x="528" y="28"/>
                    <a:pt x="495" y="22"/>
                    <a:pt x="442" y="22"/>
                  </a:cubicBezTo>
                  <a:cubicBezTo>
                    <a:pt x="437" y="22"/>
                    <a:pt x="431" y="22"/>
                    <a:pt x="424" y="22"/>
                  </a:cubicBezTo>
                  <a:cubicBezTo>
                    <a:pt x="399" y="22"/>
                    <a:pt x="357" y="0"/>
                    <a:pt x="3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58" name="Google Shape;258;p3"/>
            <p:cNvSpPr/>
            <p:nvPr/>
          </p:nvSpPr>
          <p:spPr>
            <a:xfrm>
              <a:off x="1775450" y="4160950"/>
              <a:ext cx="14900" cy="25300"/>
            </a:xfrm>
            <a:custGeom>
              <a:avLst/>
              <a:gdLst/>
              <a:ahLst/>
              <a:cxnLst/>
              <a:rect l="l" t="t" r="r" b="b"/>
              <a:pathLst>
                <a:path w="596" h="1012" extrusionOk="0">
                  <a:moveTo>
                    <a:pt x="474" y="1"/>
                  </a:moveTo>
                  <a:cubicBezTo>
                    <a:pt x="441" y="1"/>
                    <a:pt x="403" y="47"/>
                    <a:pt x="350" y="114"/>
                  </a:cubicBezTo>
                  <a:cubicBezTo>
                    <a:pt x="322" y="151"/>
                    <a:pt x="252" y="179"/>
                    <a:pt x="222" y="228"/>
                  </a:cubicBezTo>
                  <a:cubicBezTo>
                    <a:pt x="196" y="272"/>
                    <a:pt x="180" y="324"/>
                    <a:pt x="156" y="370"/>
                  </a:cubicBezTo>
                  <a:cubicBezTo>
                    <a:pt x="131" y="416"/>
                    <a:pt x="153" y="481"/>
                    <a:pt x="131" y="530"/>
                  </a:cubicBezTo>
                  <a:cubicBezTo>
                    <a:pt x="109" y="580"/>
                    <a:pt x="82" y="625"/>
                    <a:pt x="66" y="673"/>
                  </a:cubicBezTo>
                  <a:cubicBezTo>
                    <a:pt x="49" y="722"/>
                    <a:pt x="36" y="774"/>
                    <a:pt x="26" y="825"/>
                  </a:cubicBezTo>
                  <a:cubicBezTo>
                    <a:pt x="10" y="921"/>
                    <a:pt x="0" y="984"/>
                    <a:pt x="51" y="1005"/>
                  </a:cubicBezTo>
                  <a:cubicBezTo>
                    <a:pt x="60" y="1009"/>
                    <a:pt x="70" y="1011"/>
                    <a:pt x="80" y="1011"/>
                  </a:cubicBezTo>
                  <a:cubicBezTo>
                    <a:pt x="125" y="1011"/>
                    <a:pt x="180" y="975"/>
                    <a:pt x="236" y="917"/>
                  </a:cubicBezTo>
                  <a:cubicBezTo>
                    <a:pt x="275" y="879"/>
                    <a:pt x="312" y="838"/>
                    <a:pt x="344" y="793"/>
                  </a:cubicBezTo>
                  <a:cubicBezTo>
                    <a:pt x="372" y="752"/>
                    <a:pt x="386" y="697"/>
                    <a:pt x="412" y="651"/>
                  </a:cubicBezTo>
                  <a:cubicBezTo>
                    <a:pt x="436" y="606"/>
                    <a:pt x="451" y="557"/>
                    <a:pt x="473" y="508"/>
                  </a:cubicBezTo>
                  <a:cubicBezTo>
                    <a:pt x="495" y="457"/>
                    <a:pt x="543" y="421"/>
                    <a:pt x="556" y="373"/>
                  </a:cubicBezTo>
                  <a:cubicBezTo>
                    <a:pt x="571" y="321"/>
                    <a:pt x="582" y="268"/>
                    <a:pt x="588" y="215"/>
                  </a:cubicBezTo>
                  <a:cubicBezTo>
                    <a:pt x="596" y="115"/>
                    <a:pt x="556" y="31"/>
                    <a:pt x="487" y="3"/>
                  </a:cubicBezTo>
                  <a:cubicBezTo>
                    <a:pt x="482" y="2"/>
                    <a:pt x="478" y="1"/>
                    <a:pt x="4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59" name="Google Shape;259;p3"/>
            <p:cNvSpPr/>
            <p:nvPr/>
          </p:nvSpPr>
          <p:spPr>
            <a:xfrm>
              <a:off x="1736325" y="4011300"/>
              <a:ext cx="85175" cy="168675"/>
            </a:xfrm>
            <a:custGeom>
              <a:avLst/>
              <a:gdLst/>
              <a:ahLst/>
              <a:cxnLst/>
              <a:rect l="l" t="t" r="r" b="b"/>
              <a:pathLst>
                <a:path w="3407" h="6747" extrusionOk="0">
                  <a:moveTo>
                    <a:pt x="3336" y="1"/>
                  </a:moveTo>
                  <a:cubicBezTo>
                    <a:pt x="3294" y="1"/>
                    <a:pt x="3017" y="316"/>
                    <a:pt x="2638" y="823"/>
                  </a:cubicBezTo>
                  <a:cubicBezTo>
                    <a:pt x="2450" y="1078"/>
                    <a:pt x="2202" y="1359"/>
                    <a:pt x="1989" y="1700"/>
                  </a:cubicBezTo>
                  <a:cubicBezTo>
                    <a:pt x="1802" y="1991"/>
                    <a:pt x="1628" y="2317"/>
                    <a:pt x="1449" y="2647"/>
                  </a:cubicBezTo>
                  <a:cubicBezTo>
                    <a:pt x="1277" y="2966"/>
                    <a:pt x="1156" y="3316"/>
                    <a:pt x="1008" y="3646"/>
                  </a:cubicBezTo>
                  <a:cubicBezTo>
                    <a:pt x="855" y="3990"/>
                    <a:pt x="705" y="4325"/>
                    <a:pt x="588" y="4651"/>
                  </a:cubicBezTo>
                  <a:cubicBezTo>
                    <a:pt x="447" y="5026"/>
                    <a:pt x="338" y="5380"/>
                    <a:pt x="252" y="5687"/>
                  </a:cubicBezTo>
                  <a:cubicBezTo>
                    <a:pt x="81" y="6317"/>
                    <a:pt x="0" y="6734"/>
                    <a:pt x="49" y="6746"/>
                  </a:cubicBezTo>
                  <a:cubicBezTo>
                    <a:pt x="50" y="6746"/>
                    <a:pt x="51" y="6746"/>
                    <a:pt x="52" y="6746"/>
                  </a:cubicBezTo>
                  <a:cubicBezTo>
                    <a:pt x="109" y="6746"/>
                    <a:pt x="249" y="6350"/>
                    <a:pt x="472" y="5755"/>
                  </a:cubicBezTo>
                  <a:cubicBezTo>
                    <a:pt x="582" y="5461"/>
                    <a:pt x="719" y="5121"/>
                    <a:pt x="873" y="4757"/>
                  </a:cubicBezTo>
                  <a:cubicBezTo>
                    <a:pt x="1001" y="4442"/>
                    <a:pt x="1133" y="4104"/>
                    <a:pt x="1288" y="3769"/>
                  </a:cubicBezTo>
                  <a:cubicBezTo>
                    <a:pt x="1438" y="3447"/>
                    <a:pt x="1592" y="3120"/>
                    <a:pt x="1757" y="2805"/>
                  </a:cubicBezTo>
                  <a:cubicBezTo>
                    <a:pt x="1930" y="2478"/>
                    <a:pt x="2132" y="2176"/>
                    <a:pt x="2304" y="1882"/>
                  </a:cubicBezTo>
                  <a:cubicBezTo>
                    <a:pt x="2499" y="1540"/>
                    <a:pt x="2692" y="1230"/>
                    <a:pt x="2856" y="962"/>
                  </a:cubicBezTo>
                  <a:cubicBezTo>
                    <a:pt x="3197" y="410"/>
                    <a:pt x="3407" y="40"/>
                    <a:pt x="3339" y="1"/>
                  </a:cubicBezTo>
                  <a:cubicBezTo>
                    <a:pt x="3338" y="1"/>
                    <a:pt x="3337" y="1"/>
                    <a:pt x="33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60" name="Google Shape;260;p3"/>
            <p:cNvSpPr/>
            <p:nvPr/>
          </p:nvSpPr>
          <p:spPr>
            <a:xfrm>
              <a:off x="1777275" y="4145075"/>
              <a:ext cx="79700" cy="165300"/>
            </a:xfrm>
            <a:custGeom>
              <a:avLst/>
              <a:gdLst/>
              <a:ahLst/>
              <a:cxnLst/>
              <a:rect l="l" t="t" r="r" b="b"/>
              <a:pathLst>
                <a:path w="3188" h="6612" extrusionOk="0">
                  <a:moveTo>
                    <a:pt x="3113" y="0"/>
                  </a:moveTo>
                  <a:cubicBezTo>
                    <a:pt x="3074" y="0"/>
                    <a:pt x="2938" y="388"/>
                    <a:pt x="2728" y="977"/>
                  </a:cubicBezTo>
                  <a:cubicBezTo>
                    <a:pt x="2623" y="1264"/>
                    <a:pt x="2468" y="1590"/>
                    <a:pt x="2334" y="1950"/>
                  </a:cubicBezTo>
                  <a:cubicBezTo>
                    <a:pt x="2220" y="2263"/>
                    <a:pt x="2104" y="2597"/>
                    <a:pt x="1970" y="2931"/>
                  </a:cubicBezTo>
                  <a:cubicBezTo>
                    <a:pt x="1842" y="3252"/>
                    <a:pt x="1745" y="3594"/>
                    <a:pt x="1602" y="3909"/>
                  </a:cubicBezTo>
                  <a:cubicBezTo>
                    <a:pt x="1450" y="4233"/>
                    <a:pt x="1287" y="4546"/>
                    <a:pt x="1129" y="4835"/>
                  </a:cubicBezTo>
                  <a:cubicBezTo>
                    <a:pt x="949" y="5175"/>
                    <a:pt x="764" y="5475"/>
                    <a:pt x="602" y="5732"/>
                  </a:cubicBezTo>
                  <a:cubicBezTo>
                    <a:pt x="265" y="6260"/>
                    <a:pt x="1" y="6571"/>
                    <a:pt x="46" y="6609"/>
                  </a:cubicBezTo>
                  <a:cubicBezTo>
                    <a:pt x="48" y="6611"/>
                    <a:pt x="50" y="6612"/>
                    <a:pt x="54" y="6612"/>
                  </a:cubicBezTo>
                  <a:cubicBezTo>
                    <a:pt x="115" y="6612"/>
                    <a:pt x="419" y="6342"/>
                    <a:pt x="791" y="5862"/>
                  </a:cubicBezTo>
                  <a:cubicBezTo>
                    <a:pt x="981" y="5615"/>
                    <a:pt x="1198" y="5321"/>
                    <a:pt x="1395" y="4981"/>
                  </a:cubicBezTo>
                  <a:cubicBezTo>
                    <a:pt x="1571" y="4691"/>
                    <a:pt x="1721" y="4362"/>
                    <a:pt x="1880" y="4033"/>
                  </a:cubicBezTo>
                  <a:cubicBezTo>
                    <a:pt x="2032" y="3714"/>
                    <a:pt x="2168" y="3380"/>
                    <a:pt x="2295" y="3053"/>
                  </a:cubicBezTo>
                  <a:cubicBezTo>
                    <a:pt x="2427" y="2710"/>
                    <a:pt x="2577" y="2383"/>
                    <a:pt x="2679" y="2063"/>
                  </a:cubicBezTo>
                  <a:cubicBezTo>
                    <a:pt x="2801" y="1691"/>
                    <a:pt x="2899" y="1345"/>
                    <a:pt x="2978" y="1046"/>
                  </a:cubicBezTo>
                  <a:cubicBezTo>
                    <a:pt x="3137" y="426"/>
                    <a:pt x="3188" y="11"/>
                    <a:pt x="3114" y="1"/>
                  </a:cubicBezTo>
                  <a:cubicBezTo>
                    <a:pt x="3114" y="0"/>
                    <a:pt x="3114" y="0"/>
                    <a:pt x="31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61" name="Google Shape;261;p3"/>
            <p:cNvSpPr/>
            <p:nvPr/>
          </p:nvSpPr>
          <p:spPr>
            <a:xfrm>
              <a:off x="1607875" y="4194450"/>
              <a:ext cx="160500" cy="95825"/>
            </a:xfrm>
            <a:custGeom>
              <a:avLst/>
              <a:gdLst/>
              <a:ahLst/>
              <a:cxnLst/>
              <a:rect l="l" t="t" r="r" b="b"/>
              <a:pathLst>
                <a:path w="6420" h="3833" extrusionOk="0">
                  <a:moveTo>
                    <a:pt x="47" y="1"/>
                  </a:moveTo>
                  <a:cubicBezTo>
                    <a:pt x="43" y="1"/>
                    <a:pt x="39" y="2"/>
                    <a:pt x="36" y="5"/>
                  </a:cubicBezTo>
                  <a:cubicBezTo>
                    <a:pt x="1" y="43"/>
                    <a:pt x="271" y="369"/>
                    <a:pt x="748" y="809"/>
                  </a:cubicBezTo>
                  <a:cubicBezTo>
                    <a:pt x="981" y="1022"/>
                    <a:pt x="1255" y="1270"/>
                    <a:pt x="1572" y="1511"/>
                  </a:cubicBezTo>
                  <a:cubicBezTo>
                    <a:pt x="1844" y="1724"/>
                    <a:pt x="2153" y="1920"/>
                    <a:pt x="2464" y="2126"/>
                  </a:cubicBezTo>
                  <a:cubicBezTo>
                    <a:pt x="2765" y="2322"/>
                    <a:pt x="3081" y="2506"/>
                    <a:pt x="3396" y="2679"/>
                  </a:cubicBezTo>
                  <a:cubicBezTo>
                    <a:pt x="3723" y="2859"/>
                    <a:pt x="4036" y="3055"/>
                    <a:pt x="4350" y="3196"/>
                  </a:cubicBezTo>
                  <a:cubicBezTo>
                    <a:pt x="4712" y="3363"/>
                    <a:pt x="5058" y="3497"/>
                    <a:pt x="5355" y="3602"/>
                  </a:cubicBezTo>
                  <a:cubicBezTo>
                    <a:pt x="5812" y="3758"/>
                    <a:pt x="6162" y="3832"/>
                    <a:pt x="6320" y="3832"/>
                  </a:cubicBezTo>
                  <a:cubicBezTo>
                    <a:pt x="6377" y="3832"/>
                    <a:pt x="6409" y="3823"/>
                    <a:pt x="6411" y="3804"/>
                  </a:cubicBezTo>
                  <a:cubicBezTo>
                    <a:pt x="6420" y="3763"/>
                    <a:pt x="6026" y="3620"/>
                    <a:pt x="5444" y="3359"/>
                  </a:cubicBezTo>
                  <a:cubicBezTo>
                    <a:pt x="5160" y="3230"/>
                    <a:pt x="4848" y="3042"/>
                    <a:pt x="4500" y="2865"/>
                  </a:cubicBezTo>
                  <a:cubicBezTo>
                    <a:pt x="4198" y="2716"/>
                    <a:pt x="3877" y="2554"/>
                    <a:pt x="3558" y="2375"/>
                  </a:cubicBezTo>
                  <a:cubicBezTo>
                    <a:pt x="3253" y="2201"/>
                    <a:pt x="2923" y="2056"/>
                    <a:pt x="2625" y="1867"/>
                  </a:cubicBezTo>
                  <a:cubicBezTo>
                    <a:pt x="2317" y="1668"/>
                    <a:pt x="2024" y="1462"/>
                    <a:pt x="1748" y="1264"/>
                  </a:cubicBezTo>
                  <a:cubicBezTo>
                    <a:pt x="1428" y="1041"/>
                    <a:pt x="1140" y="820"/>
                    <a:pt x="894" y="632"/>
                  </a:cubicBezTo>
                  <a:cubicBezTo>
                    <a:pt x="420" y="267"/>
                    <a:pt x="117" y="1"/>
                    <a:pt x="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62" name="Google Shape;262;p3"/>
            <p:cNvSpPr/>
            <p:nvPr/>
          </p:nvSpPr>
          <p:spPr>
            <a:xfrm>
              <a:off x="1680500" y="3954525"/>
              <a:ext cx="57750" cy="92900"/>
            </a:xfrm>
            <a:custGeom>
              <a:avLst/>
              <a:gdLst/>
              <a:ahLst/>
              <a:cxnLst/>
              <a:rect l="l" t="t" r="r" b="b"/>
              <a:pathLst>
                <a:path w="2310" h="3716" extrusionOk="0">
                  <a:moveTo>
                    <a:pt x="57" y="0"/>
                  </a:moveTo>
                  <a:cubicBezTo>
                    <a:pt x="55" y="0"/>
                    <a:pt x="53" y="1"/>
                    <a:pt x="51" y="1"/>
                  </a:cubicBezTo>
                  <a:cubicBezTo>
                    <a:pt x="1" y="19"/>
                    <a:pt x="35" y="269"/>
                    <a:pt x="130" y="639"/>
                  </a:cubicBezTo>
                  <a:cubicBezTo>
                    <a:pt x="176" y="819"/>
                    <a:pt x="231" y="1031"/>
                    <a:pt x="309" y="1254"/>
                  </a:cubicBezTo>
                  <a:cubicBezTo>
                    <a:pt x="377" y="1446"/>
                    <a:pt x="472" y="1643"/>
                    <a:pt x="565" y="1844"/>
                  </a:cubicBezTo>
                  <a:cubicBezTo>
                    <a:pt x="656" y="2041"/>
                    <a:pt x="758" y="2231"/>
                    <a:pt x="873" y="2415"/>
                  </a:cubicBezTo>
                  <a:cubicBezTo>
                    <a:pt x="989" y="2606"/>
                    <a:pt x="1090" y="2805"/>
                    <a:pt x="1223" y="2966"/>
                  </a:cubicBezTo>
                  <a:cubicBezTo>
                    <a:pt x="1362" y="3137"/>
                    <a:pt x="1518" y="3292"/>
                    <a:pt x="1687" y="3432"/>
                  </a:cubicBezTo>
                  <a:cubicBezTo>
                    <a:pt x="1930" y="3628"/>
                    <a:pt x="2138" y="3716"/>
                    <a:pt x="2235" y="3716"/>
                  </a:cubicBezTo>
                  <a:cubicBezTo>
                    <a:pt x="2263" y="3716"/>
                    <a:pt x="2282" y="3708"/>
                    <a:pt x="2289" y="3694"/>
                  </a:cubicBezTo>
                  <a:cubicBezTo>
                    <a:pt x="2310" y="3659"/>
                    <a:pt x="2111" y="3516"/>
                    <a:pt x="1864" y="3243"/>
                  </a:cubicBezTo>
                  <a:cubicBezTo>
                    <a:pt x="1741" y="3108"/>
                    <a:pt x="1639" y="2921"/>
                    <a:pt x="1508" y="2740"/>
                  </a:cubicBezTo>
                  <a:cubicBezTo>
                    <a:pt x="1395" y="2583"/>
                    <a:pt x="1274" y="2415"/>
                    <a:pt x="1167" y="2233"/>
                  </a:cubicBezTo>
                  <a:cubicBezTo>
                    <a:pt x="1066" y="2058"/>
                    <a:pt x="929" y="1896"/>
                    <a:pt x="840" y="1709"/>
                  </a:cubicBezTo>
                  <a:cubicBezTo>
                    <a:pt x="746" y="1517"/>
                    <a:pt x="670" y="1321"/>
                    <a:pt x="591" y="1140"/>
                  </a:cubicBezTo>
                  <a:lnTo>
                    <a:pt x="345" y="562"/>
                  </a:lnTo>
                  <a:cubicBezTo>
                    <a:pt x="202" y="225"/>
                    <a:pt x="108" y="0"/>
                    <a:pt x="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63" name="Google Shape;263;p3"/>
            <p:cNvSpPr/>
            <p:nvPr/>
          </p:nvSpPr>
          <p:spPr>
            <a:xfrm>
              <a:off x="1745700" y="3871225"/>
              <a:ext cx="54475" cy="86375"/>
            </a:xfrm>
            <a:custGeom>
              <a:avLst/>
              <a:gdLst/>
              <a:ahLst/>
              <a:cxnLst/>
              <a:rect l="l" t="t" r="r" b="b"/>
              <a:pathLst>
                <a:path w="2179" h="3455" extrusionOk="0">
                  <a:moveTo>
                    <a:pt x="2104" y="0"/>
                  </a:moveTo>
                  <a:cubicBezTo>
                    <a:pt x="2065" y="0"/>
                    <a:pt x="1976" y="206"/>
                    <a:pt x="1824" y="506"/>
                  </a:cubicBezTo>
                  <a:cubicBezTo>
                    <a:pt x="1748" y="658"/>
                    <a:pt x="1622" y="814"/>
                    <a:pt x="1521" y="998"/>
                  </a:cubicBezTo>
                  <a:cubicBezTo>
                    <a:pt x="1437" y="1159"/>
                    <a:pt x="1351" y="1331"/>
                    <a:pt x="1253" y="1501"/>
                  </a:cubicBezTo>
                  <a:cubicBezTo>
                    <a:pt x="1157" y="1664"/>
                    <a:pt x="1096" y="1852"/>
                    <a:pt x="994" y="2013"/>
                  </a:cubicBezTo>
                  <a:cubicBezTo>
                    <a:pt x="887" y="2178"/>
                    <a:pt x="774" y="2336"/>
                    <a:pt x="671" y="2484"/>
                  </a:cubicBezTo>
                  <a:lnTo>
                    <a:pt x="341" y="2954"/>
                  </a:lnTo>
                  <a:cubicBezTo>
                    <a:pt x="142" y="3237"/>
                    <a:pt x="0" y="3411"/>
                    <a:pt x="41" y="3449"/>
                  </a:cubicBezTo>
                  <a:cubicBezTo>
                    <a:pt x="45" y="3453"/>
                    <a:pt x="51" y="3455"/>
                    <a:pt x="58" y="3455"/>
                  </a:cubicBezTo>
                  <a:cubicBezTo>
                    <a:pt x="120" y="3455"/>
                    <a:pt x="296" y="3323"/>
                    <a:pt x="519" y="3099"/>
                  </a:cubicBezTo>
                  <a:cubicBezTo>
                    <a:pt x="660" y="2960"/>
                    <a:pt x="792" y="2814"/>
                    <a:pt x="917" y="2661"/>
                  </a:cubicBezTo>
                  <a:cubicBezTo>
                    <a:pt x="1035" y="2514"/>
                    <a:pt x="1138" y="2344"/>
                    <a:pt x="1253" y="2175"/>
                  </a:cubicBezTo>
                  <a:cubicBezTo>
                    <a:pt x="1362" y="2013"/>
                    <a:pt x="1460" y="1838"/>
                    <a:pt x="1555" y="1668"/>
                  </a:cubicBezTo>
                  <a:cubicBezTo>
                    <a:pt x="1654" y="1491"/>
                    <a:pt x="1774" y="1327"/>
                    <a:pt x="1850" y="1154"/>
                  </a:cubicBezTo>
                  <a:cubicBezTo>
                    <a:pt x="1932" y="974"/>
                    <a:pt x="2003" y="790"/>
                    <a:pt x="2064" y="602"/>
                  </a:cubicBezTo>
                  <a:cubicBezTo>
                    <a:pt x="2172" y="260"/>
                    <a:pt x="2178" y="20"/>
                    <a:pt x="2106" y="1"/>
                  </a:cubicBezTo>
                  <a:cubicBezTo>
                    <a:pt x="2105" y="0"/>
                    <a:pt x="2104" y="0"/>
                    <a:pt x="21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64" name="Google Shape;264;p3"/>
            <p:cNvSpPr/>
            <p:nvPr/>
          </p:nvSpPr>
          <p:spPr>
            <a:xfrm>
              <a:off x="1597350" y="4148750"/>
              <a:ext cx="32100" cy="45725"/>
            </a:xfrm>
            <a:custGeom>
              <a:avLst/>
              <a:gdLst/>
              <a:ahLst/>
              <a:cxnLst/>
              <a:rect l="l" t="t" r="r" b="b"/>
              <a:pathLst>
                <a:path w="1284" h="1829" extrusionOk="0">
                  <a:moveTo>
                    <a:pt x="24" y="0"/>
                  </a:moveTo>
                  <a:cubicBezTo>
                    <a:pt x="22" y="0"/>
                    <a:pt x="19" y="1"/>
                    <a:pt x="17" y="2"/>
                  </a:cubicBezTo>
                  <a:cubicBezTo>
                    <a:pt x="1" y="9"/>
                    <a:pt x="29" y="132"/>
                    <a:pt x="93" y="314"/>
                  </a:cubicBezTo>
                  <a:cubicBezTo>
                    <a:pt x="126" y="403"/>
                    <a:pt x="149" y="515"/>
                    <a:pt x="202" y="622"/>
                  </a:cubicBezTo>
                  <a:cubicBezTo>
                    <a:pt x="246" y="716"/>
                    <a:pt x="305" y="810"/>
                    <a:pt x="363" y="906"/>
                  </a:cubicBezTo>
                  <a:cubicBezTo>
                    <a:pt x="419" y="999"/>
                    <a:pt x="499" y="1078"/>
                    <a:pt x="564" y="1163"/>
                  </a:cubicBezTo>
                  <a:cubicBezTo>
                    <a:pt x="630" y="1252"/>
                    <a:pt x="697" y="1341"/>
                    <a:pt x="767" y="1417"/>
                  </a:cubicBezTo>
                  <a:cubicBezTo>
                    <a:pt x="839" y="1497"/>
                    <a:pt x="917" y="1574"/>
                    <a:pt x="998" y="1645"/>
                  </a:cubicBezTo>
                  <a:cubicBezTo>
                    <a:pt x="1130" y="1757"/>
                    <a:pt x="1224" y="1828"/>
                    <a:pt x="1256" y="1828"/>
                  </a:cubicBezTo>
                  <a:cubicBezTo>
                    <a:pt x="1260" y="1828"/>
                    <a:pt x="1263" y="1827"/>
                    <a:pt x="1265" y="1825"/>
                  </a:cubicBezTo>
                  <a:cubicBezTo>
                    <a:pt x="1283" y="1803"/>
                    <a:pt x="1201" y="1706"/>
                    <a:pt x="1079" y="1563"/>
                  </a:cubicBezTo>
                  <a:lnTo>
                    <a:pt x="881" y="1316"/>
                  </a:lnTo>
                  <a:cubicBezTo>
                    <a:pt x="818" y="1238"/>
                    <a:pt x="749" y="1159"/>
                    <a:pt x="686" y="1071"/>
                  </a:cubicBezTo>
                  <a:cubicBezTo>
                    <a:pt x="626" y="986"/>
                    <a:pt x="564" y="900"/>
                    <a:pt x="508" y="813"/>
                  </a:cubicBezTo>
                  <a:cubicBezTo>
                    <a:pt x="450" y="722"/>
                    <a:pt x="409" y="622"/>
                    <a:pt x="362" y="536"/>
                  </a:cubicBezTo>
                  <a:lnTo>
                    <a:pt x="212" y="261"/>
                  </a:lnTo>
                  <a:cubicBezTo>
                    <a:pt x="128" y="105"/>
                    <a:pt x="62" y="0"/>
                    <a:pt x="2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65" name="Google Shape;265;p3"/>
            <p:cNvSpPr/>
            <p:nvPr/>
          </p:nvSpPr>
          <p:spPr>
            <a:xfrm>
              <a:off x="1623350" y="4171425"/>
              <a:ext cx="25850" cy="40025"/>
            </a:xfrm>
            <a:custGeom>
              <a:avLst/>
              <a:gdLst/>
              <a:ahLst/>
              <a:cxnLst/>
              <a:rect l="l" t="t" r="r" b="b"/>
              <a:pathLst>
                <a:path w="1034" h="1601" extrusionOk="0">
                  <a:moveTo>
                    <a:pt x="26" y="1"/>
                  </a:moveTo>
                  <a:cubicBezTo>
                    <a:pt x="23" y="1"/>
                    <a:pt x="20" y="2"/>
                    <a:pt x="17" y="3"/>
                  </a:cubicBezTo>
                  <a:cubicBezTo>
                    <a:pt x="1" y="12"/>
                    <a:pt x="32" y="113"/>
                    <a:pt x="92" y="267"/>
                  </a:cubicBezTo>
                  <a:cubicBezTo>
                    <a:pt x="121" y="341"/>
                    <a:pt x="140" y="436"/>
                    <a:pt x="185" y="526"/>
                  </a:cubicBezTo>
                  <a:cubicBezTo>
                    <a:pt x="221" y="604"/>
                    <a:pt x="270" y="683"/>
                    <a:pt x="317" y="765"/>
                  </a:cubicBezTo>
                  <a:cubicBezTo>
                    <a:pt x="362" y="844"/>
                    <a:pt x="430" y="909"/>
                    <a:pt x="479" y="986"/>
                  </a:cubicBezTo>
                  <a:cubicBezTo>
                    <a:pt x="529" y="1063"/>
                    <a:pt x="580" y="1142"/>
                    <a:pt x="632" y="1211"/>
                  </a:cubicBezTo>
                  <a:cubicBezTo>
                    <a:pt x="693" y="1290"/>
                    <a:pt x="753" y="1362"/>
                    <a:pt x="806" y="1421"/>
                  </a:cubicBezTo>
                  <a:cubicBezTo>
                    <a:pt x="906" y="1529"/>
                    <a:pt x="978" y="1600"/>
                    <a:pt x="1006" y="1600"/>
                  </a:cubicBezTo>
                  <a:cubicBezTo>
                    <a:pt x="1009" y="1600"/>
                    <a:pt x="1011" y="1600"/>
                    <a:pt x="1013" y="1598"/>
                  </a:cubicBezTo>
                  <a:cubicBezTo>
                    <a:pt x="1034" y="1580"/>
                    <a:pt x="981" y="1485"/>
                    <a:pt x="896" y="1348"/>
                  </a:cubicBezTo>
                  <a:cubicBezTo>
                    <a:pt x="850" y="1275"/>
                    <a:pt x="794" y="1183"/>
                    <a:pt x="754" y="1121"/>
                  </a:cubicBezTo>
                  <a:lnTo>
                    <a:pt x="606" y="900"/>
                  </a:lnTo>
                  <a:lnTo>
                    <a:pt x="464" y="674"/>
                  </a:lnTo>
                  <a:cubicBezTo>
                    <a:pt x="418" y="596"/>
                    <a:pt x="385" y="510"/>
                    <a:pt x="343" y="438"/>
                  </a:cubicBezTo>
                  <a:lnTo>
                    <a:pt x="206" y="207"/>
                  </a:lnTo>
                  <a:cubicBezTo>
                    <a:pt x="129" y="81"/>
                    <a:pt x="63" y="1"/>
                    <a:pt x="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66" name="Google Shape;266;p3"/>
            <p:cNvSpPr/>
            <p:nvPr/>
          </p:nvSpPr>
          <p:spPr>
            <a:xfrm>
              <a:off x="1647250" y="4195475"/>
              <a:ext cx="15600" cy="22025"/>
            </a:xfrm>
            <a:custGeom>
              <a:avLst/>
              <a:gdLst/>
              <a:ahLst/>
              <a:cxnLst/>
              <a:rect l="l" t="t" r="r" b="b"/>
              <a:pathLst>
                <a:path w="624" h="881" extrusionOk="0">
                  <a:moveTo>
                    <a:pt x="35" y="0"/>
                  </a:moveTo>
                  <a:cubicBezTo>
                    <a:pt x="28" y="0"/>
                    <a:pt x="22" y="2"/>
                    <a:pt x="16" y="5"/>
                  </a:cubicBezTo>
                  <a:cubicBezTo>
                    <a:pt x="0" y="14"/>
                    <a:pt x="18" y="71"/>
                    <a:pt x="51" y="157"/>
                  </a:cubicBezTo>
                  <a:cubicBezTo>
                    <a:pt x="67" y="198"/>
                    <a:pt x="70" y="257"/>
                    <a:pt x="96" y="307"/>
                  </a:cubicBezTo>
                  <a:cubicBezTo>
                    <a:pt x="117" y="351"/>
                    <a:pt x="149" y="396"/>
                    <a:pt x="175" y="439"/>
                  </a:cubicBezTo>
                  <a:cubicBezTo>
                    <a:pt x="200" y="483"/>
                    <a:pt x="247" y="512"/>
                    <a:pt x="277" y="555"/>
                  </a:cubicBezTo>
                  <a:cubicBezTo>
                    <a:pt x="307" y="598"/>
                    <a:pt x="334" y="643"/>
                    <a:pt x="365" y="679"/>
                  </a:cubicBezTo>
                  <a:cubicBezTo>
                    <a:pt x="398" y="719"/>
                    <a:pt x="434" y="757"/>
                    <a:pt x="470" y="793"/>
                  </a:cubicBezTo>
                  <a:cubicBezTo>
                    <a:pt x="526" y="845"/>
                    <a:pt x="567" y="880"/>
                    <a:pt x="590" y="880"/>
                  </a:cubicBezTo>
                  <a:cubicBezTo>
                    <a:pt x="595" y="880"/>
                    <a:pt x="599" y="879"/>
                    <a:pt x="603" y="876"/>
                  </a:cubicBezTo>
                  <a:cubicBezTo>
                    <a:pt x="623" y="858"/>
                    <a:pt x="601" y="799"/>
                    <a:pt x="558" y="719"/>
                  </a:cubicBezTo>
                  <a:lnTo>
                    <a:pt x="487" y="588"/>
                  </a:lnTo>
                  <a:cubicBezTo>
                    <a:pt x="435" y="516"/>
                    <a:pt x="435" y="517"/>
                    <a:pt x="401" y="467"/>
                  </a:cubicBezTo>
                  <a:cubicBezTo>
                    <a:pt x="367" y="416"/>
                    <a:pt x="346" y="388"/>
                    <a:pt x="318" y="345"/>
                  </a:cubicBezTo>
                  <a:cubicBezTo>
                    <a:pt x="290" y="302"/>
                    <a:pt x="277" y="253"/>
                    <a:pt x="250" y="215"/>
                  </a:cubicBezTo>
                  <a:cubicBezTo>
                    <a:pt x="220" y="170"/>
                    <a:pt x="190" y="129"/>
                    <a:pt x="162" y="95"/>
                  </a:cubicBezTo>
                  <a:cubicBezTo>
                    <a:pt x="115" y="36"/>
                    <a:pt x="68" y="0"/>
                    <a:pt x="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67" name="Google Shape;267;p3"/>
            <p:cNvSpPr/>
            <p:nvPr/>
          </p:nvSpPr>
          <p:spPr>
            <a:xfrm>
              <a:off x="1669725" y="4222400"/>
              <a:ext cx="21300" cy="14000"/>
            </a:xfrm>
            <a:custGeom>
              <a:avLst/>
              <a:gdLst/>
              <a:ahLst/>
              <a:cxnLst/>
              <a:rect l="l" t="t" r="r" b="b"/>
              <a:pathLst>
                <a:path w="852" h="560" extrusionOk="0">
                  <a:moveTo>
                    <a:pt x="61" y="1"/>
                  </a:moveTo>
                  <a:cubicBezTo>
                    <a:pt x="39" y="1"/>
                    <a:pt x="21" y="7"/>
                    <a:pt x="12" y="21"/>
                  </a:cubicBezTo>
                  <a:cubicBezTo>
                    <a:pt x="1" y="34"/>
                    <a:pt x="39" y="77"/>
                    <a:pt x="100" y="137"/>
                  </a:cubicBezTo>
                  <a:cubicBezTo>
                    <a:pt x="129" y="167"/>
                    <a:pt x="153" y="216"/>
                    <a:pt x="194" y="250"/>
                  </a:cubicBezTo>
                  <a:cubicBezTo>
                    <a:pt x="230" y="278"/>
                    <a:pt x="272" y="304"/>
                    <a:pt x="312" y="332"/>
                  </a:cubicBezTo>
                  <a:cubicBezTo>
                    <a:pt x="350" y="359"/>
                    <a:pt x="400" y="366"/>
                    <a:pt x="442" y="390"/>
                  </a:cubicBezTo>
                  <a:cubicBezTo>
                    <a:pt x="485" y="416"/>
                    <a:pt x="524" y="445"/>
                    <a:pt x="564" y="465"/>
                  </a:cubicBezTo>
                  <a:cubicBezTo>
                    <a:pt x="606" y="487"/>
                    <a:pt x="650" y="507"/>
                    <a:pt x="695" y="524"/>
                  </a:cubicBezTo>
                  <a:cubicBezTo>
                    <a:pt x="749" y="545"/>
                    <a:pt x="790" y="560"/>
                    <a:pt x="815" y="560"/>
                  </a:cubicBezTo>
                  <a:cubicBezTo>
                    <a:pt x="827" y="560"/>
                    <a:pt x="835" y="556"/>
                    <a:pt x="839" y="548"/>
                  </a:cubicBezTo>
                  <a:cubicBezTo>
                    <a:pt x="851" y="524"/>
                    <a:pt x="813" y="479"/>
                    <a:pt x="749" y="423"/>
                  </a:cubicBezTo>
                  <a:cubicBezTo>
                    <a:pt x="716" y="397"/>
                    <a:pt x="681" y="364"/>
                    <a:pt x="640" y="334"/>
                  </a:cubicBezTo>
                  <a:lnTo>
                    <a:pt x="523" y="261"/>
                  </a:lnTo>
                  <a:lnTo>
                    <a:pt x="406" y="187"/>
                  </a:lnTo>
                  <a:cubicBezTo>
                    <a:pt x="366" y="160"/>
                    <a:pt x="335" y="122"/>
                    <a:pt x="298" y="100"/>
                  </a:cubicBezTo>
                  <a:cubicBezTo>
                    <a:pt x="253" y="74"/>
                    <a:pt x="212" y="49"/>
                    <a:pt x="175" y="33"/>
                  </a:cubicBezTo>
                  <a:cubicBezTo>
                    <a:pt x="132" y="12"/>
                    <a:pt x="92" y="1"/>
                    <a:pt x="6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68" name="Google Shape;268;p3"/>
            <p:cNvSpPr/>
            <p:nvPr/>
          </p:nvSpPr>
          <p:spPr>
            <a:xfrm>
              <a:off x="1596100" y="4185350"/>
              <a:ext cx="4475" cy="2125"/>
            </a:xfrm>
            <a:custGeom>
              <a:avLst/>
              <a:gdLst/>
              <a:ahLst/>
              <a:cxnLst/>
              <a:rect l="l" t="t" r="r" b="b"/>
              <a:pathLst>
                <a:path w="179" h="85" extrusionOk="0">
                  <a:moveTo>
                    <a:pt x="155" y="1"/>
                  </a:moveTo>
                  <a:cubicBezTo>
                    <a:pt x="127" y="5"/>
                    <a:pt x="97" y="12"/>
                    <a:pt x="70" y="23"/>
                  </a:cubicBezTo>
                  <a:cubicBezTo>
                    <a:pt x="56" y="27"/>
                    <a:pt x="44" y="35"/>
                    <a:pt x="34" y="44"/>
                  </a:cubicBezTo>
                  <a:cubicBezTo>
                    <a:pt x="29" y="48"/>
                    <a:pt x="6" y="61"/>
                    <a:pt x="3" y="63"/>
                  </a:cubicBezTo>
                  <a:cubicBezTo>
                    <a:pt x="0" y="68"/>
                    <a:pt x="3" y="70"/>
                    <a:pt x="3" y="72"/>
                  </a:cubicBezTo>
                  <a:cubicBezTo>
                    <a:pt x="2" y="72"/>
                    <a:pt x="4" y="73"/>
                    <a:pt x="6" y="73"/>
                  </a:cubicBezTo>
                  <a:cubicBezTo>
                    <a:pt x="10" y="73"/>
                    <a:pt x="19" y="71"/>
                    <a:pt x="23" y="71"/>
                  </a:cubicBezTo>
                  <a:cubicBezTo>
                    <a:pt x="24" y="71"/>
                    <a:pt x="24" y="71"/>
                    <a:pt x="25" y="72"/>
                  </a:cubicBezTo>
                  <a:cubicBezTo>
                    <a:pt x="26" y="74"/>
                    <a:pt x="23" y="78"/>
                    <a:pt x="26" y="80"/>
                  </a:cubicBezTo>
                  <a:cubicBezTo>
                    <a:pt x="30" y="83"/>
                    <a:pt x="36" y="84"/>
                    <a:pt x="40" y="84"/>
                  </a:cubicBezTo>
                  <a:cubicBezTo>
                    <a:pt x="42" y="84"/>
                    <a:pt x="45" y="84"/>
                    <a:pt x="48" y="84"/>
                  </a:cubicBezTo>
                  <a:cubicBezTo>
                    <a:pt x="62" y="84"/>
                    <a:pt x="75" y="82"/>
                    <a:pt x="87" y="77"/>
                  </a:cubicBezTo>
                  <a:cubicBezTo>
                    <a:pt x="109" y="69"/>
                    <a:pt x="130" y="59"/>
                    <a:pt x="149" y="47"/>
                  </a:cubicBezTo>
                  <a:cubicBezTo>
                    <a:pt x="155" y="42"/>
                    <a:pt x="164" y="38"/>
                    <a:pt x="169" y="31"/>
                  </a:cubicBezTo>
                  <a:cubicBezTo>
                    <a:pt x="173" y="27"/>
                    <a:pt x="169" y="25"/>
                    <a:pt x="169" y="23"/>
                  </a:cubicBezTo>
                  <a:cubicBezTo>
                    <a:pt x="170" y="20"/>
                    <a:pt x="168" y="17"/>
                    <a:pt x="166" y="14"/>
                  </a:cubicBezTo>
                  <a:cubicBezTo>
                    <a:pt x="165" y="12"/>
                    <a:pt x="179" y="5"/>
                    <a:pt x="175" y="3"/>
                  </a:cubicBezTo>
                  <a:cubicBezTo>
                    <a:pt x="169" y="1"/>
                    <a:pt x="162" y="1"/>
                    <a:pt x="1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69" name="Google Shape;269;p3"/>
            <p:cNvSpPr/>
            <p:nvPr/>
          </p:nvSpPr>
          <p:spPr>
            <a:xfrm>
              <a:off x="1684250" y="3933375"/>
              <a:ext cx="4800" cy="4875"/>
            </a:xfrm>
            <a:custGeom>
              <a:avLst/>
              <a:gdLst/>
              <a:ahLst/>
              <a:cxnLst/>
              <a:rect l="l" t="t" r="r" b="b"/>
              <a:pathLst>
                <a:path w="192" h="195" extrusionOk="0">
                  <a:moveTo>
                    <a:pt x="104" y="0"/>
                  </a:moveTo>
                  <a:cubicBezTo>
                    <a:pt x="93" y="0"/>
                    <a:pt x="83" y="6"/>
                    <a:pt x="70" y="13"/>
                  </a:cubicBezTo>
                  <a:cubicBezTo>
                    <a:pt x="62" y="19"/>
                    <a:pt x="33" y="17"/>
                    <a:pt x="25" y="24"/>
                  </a:cubicBezTo>
                  <a:cubicBezTo>
                    <a:pt x="18" y="31"/>
                    <a:pt x="17" y="42"/>
                    <a:pt x="11" y="49"/>
                  </a:cubicBezTo>
                  <a:cubicBezTo>
                    <a:pt x="5" y="55"/>
                    <a:pt x="21" y="75"/>
                    <a:pt x="17" y="83"/>
                  </a:cubicBezTo>
                  <a:cubicBezTo>
                    <a:pt x="11" y="91"/>
                    <a:pt x="7" y="99"/>
                    <a:pt x="3" y="109"/>
                  </a:cubicBezTo>
                  <a:cubicBezTo>
                    <a:pt x="0" y="118"/>
                    <a:pt x="0" y="129"/>
                    <a:pt x="2" y="140"/>
                  </a:cubicBezTo>
                  <a:cubicBezTo>
                    <a:pt x="5" y="160"/>
                    <a:pt x="7" y="174"/>
                    <a:pt x="32" y="185"/>
                  </a:cubicBezTo>
                  <a:cubicBezTo>
                    <a:pt x="45" y="192"/>
                    <a:pt x="58" y="195"/>
                    <a:pt x="72" y="195"/>
                  </a:cubicBezTo>
                  <a:cubicBezTo>
                    <a:pt x="83" y="195"/>
                    <a:pt x="94" y="193"/>
                    <a:pt x="105" y="189"/>
                  </a:cubicBezTo>
                  <a:cubicBezTo>
                    <a:pt x="118" y="186"/>
                    <a:pt x="129" y="181"/>
                    <a:pt x="139" y="174"/>
                  </a:cubicBezTo>
                  <a:cubicBezTo>
                    <a:pt x="149" y="167"/>
                    <a:pt x="148" y="156"/>
                    <a:pt x="154" y="148"/>
                  </a:cubicBezTo>
                  <a:cubicBezTo>
                    <a:pt x="160" y="140"/>
                    <a:pt x="164" y="132"/>
                    <a:pt x="167" y="122"/>
                  </a:cubicBezTo>
                  <a:cubicBezTo>
                    <a:pt x="171" y="113"/>
                    <a:pt x="189" y="110"/>
                    <a:pt x="190" y="100"/>
                  </a:cubicBezTo>
                  <a:cubicBezTo>
                    <a:pt x="191" y="90"/>
                    <a:pt x="190" y="77"/>
                    <a:pt x="187" y="66"/>
                  </a:cubicBezTo>
                  <a:cubicBezTo>
                    <a:pt x="174" y="38"/>
                    <a:pt x="149" y="15"/>
                    <a:pt x="119" y="4"/>
                  </a:cubicBezTo>
                  <a:cubicBezTo>
                    <a:pt x="114" y="1"/>
                    <a:pt x="109" y="0"/>
                    <a:pt x="1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70" name="Google Shape;270;p3"/>
            <p:cNvSpPr/>
            <p:nvPr/>
          </p:nvSpPr>
          <p:spPr>
            <a:xfrm>
              <a:off x="1648675" y="4049325"/>
              <a:ext cx="90025" cy="80150"/>
            </a:xfrm>
            <a:custGeom>
              <a:avLst/>
              <a:gdLst/>
              <a:ahLst/>
              <a:cxnLst/>
              <a:rect l="l" t="t" r="r" b="b"/>
              <a:pathLst>
                <a:path w="3601" h="3206" extrusionOk="0">
                  <a:moveTo>
                    <a:pt x="24" y="1"/>
                  </a:moveTo>
                  <a:cubicBezTo>
                    <a:pt x="23" y="1"/>
                    <a:pt x="22" y="1"/>
                    <a:pt x="21" y="2"/>
                  </a:cubicBezTo>
                  <a:cubicBezTo>
                    <a:pt x="0" y="15"/>
                    <a:pt x="126" y="258"/>
                    <a:pt x="368" y="601"/>
                  </a:cubicBezTo>
                  <a:cubicBezTo>
                    <a:pt x="487" y="768"/>
                    <a:pt x="627" y="961"/>
                    <a:pt x="798" y="1156"/>
                  </a:cubicBezTo>
                  <a:cubicBezTo>
                    <a:pt x="942" y="1325"/>
                    <a:pt x="1113" y="1491"/>
                    <a:pt x="1283" y="1662"/>
                  </a:cubicBezTo>
                  <a:cubicBezTo>
                    <a:pt x="1449" y="1825"/>
                    <a:pt x="1628" y="1981"/>
                    <a:pt x="1806" y="2129"/>
                  </a:cubicBezTo>
                  <a:cubicBezTo>
                    <a:pt x="1993" y="2282"/>
                    <a:pt x="2172" y="2440"/>
                    <a:pt x="2356" y="2567"/>
                  </a:cubicBezTo>
                  <a:cubicBezTo>
                    <a:pt x="2568" y="2716"/>
                    <a:pt x="2773" y="2840"/>
                    <a:pt x="2951" y="2939"/>
                  </a:cubicBezTo>
                  <a:cubicBezTo>
                    <a:pt x="3271" y="3116"/>
                    <a:pt x="3510" y="3205"/>
                    <a:pt x="3575" y="3205"/>
                  </a:cubicBezTo>
                  <a:cubicBezTo>
                    <a:pt x="3586" y="3205"/>
                    <a:pt x="3592" y="3203"/>
                    <a:pt x="3594" y="3198"/>
                  </a:cubicBezTo>
                  <a:cubicBezTo>
                    <a:pt x="3600" y="3178"/>
                    <a:pt x="3360" y="3051"/>
                    <a:pt x="3013" y="2826"/>
                  </a:cubicBezTo>
                  <a:cubicBezTo>
                    <a:pt x="2844" y="2716"/>
                    <a:pt x="2660" y="2568"/>
                    <a:pt x="2458" y="2416"/>
                  </a:cubicBezTo>
                  <a:cubicBezTo>
                    <a:pt x="2281" y="2288"/>
                    <a:pt x="2097" y="2146"/>
                    <a:pt x="1914" y="1994"/>
                  </a:cubicBezTo>
                  <a:cubicBezTo>
                    <a:pt x="1740" y="1847"/>
                    <a:pt x="1552" y="1710"/>
                    <a:pt x="1387" y="1550"/>
                  </a:cubicBezTo>
                  <a:cubicBezTo>
                    <a:pt x="1216" y="1385"/>
                    <a:pt x="1057" y="1216"/>
                    <a:pt x="910" y="1054"/>
                  </a:cubicBezTo>
                  <a:cubicBezTo>
                    <a:pt x="738" y="867"/>
                    <a:pt x="587" y="687"/>
                    <a:pt x="458" y="532"/>
                  </a:cubicBezTo>
                  <a:cubicBezTo>
                    <a:pt x="206" y="221"/>
                    <a:pt x="56" y="1"/>
                    <a:pt x="2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71" name="Google Shape;271;p3"/>
            <p:cNvSpPr/>
            <p:nvPr/>
          </p:nvSpPr>
          <p:spPr>
            <a:xfrm>
              <a:off x="1735150" y="3993625"/>
              <a:ext cx="80125" cy="140600"/>
            </a:xfrm>
            <a:custGeom>
              <a:avLst/>
              <a:gdLst/>
              <a:ahLst/>
              <a:cxnLst/>
              <a:rect l="l" t="t" r="r" b="b"/>
              <a:pathLst>
                <a:path w="3205" h="5624" extrusionOk="0">
                  <a:moveTo>
                    <a:pt x="3166" y="1"/>
                  </a:moveTo>
                  <a:cubicBezTo>
                    <a:pt x="3154" y="1"/>
                    <a:pt x="3086" y="64"/>
                    <a:pt x="2971" y="167"/>
                  </a:cubicBezTo>
                  <a:cubicBezTo>
                    <a:pt x="2853" y="276"/>
                    <a:pt x="2694" y="447"/>
                    <a:pt x="2512" y="657"/>
                  </a:cubicBezTo>
                  <a:cubicBezTo>
                    <a:pt x="2335" y="865"/>
                    <a:pt x="2119" y="1102"/>
                    <a:pt x="1927" y="1389"/>
                  </a:cubicBezTo>
                  <a:cubicBezTo>
                    <a:pt x="1758" y="1634"/>
                    <a:pt x="1598" y="1908"/>
                    <a:pt x="1439" y="2189"/>
                  </a:cubicBezTo>
                  <a:cubicBezTo>
                    <a:pt x="1288" y="2460"/>
                    <a:pt x="1165" y="2750"/>
                    <a:pt x="1033" y="3030"/>
                  </a:cubicBezTo>
                  <a:cubicBezTo>
                    <a:pt x="895" y="3320"/>
                    <a:pt x="763" y="3606"/>
                    <a:pt x="651" y="3880"/>
                  </a:cubicBezTo>
                  <a:cubicBezTo>
                    <a:pt x="519" y="4197"/>
                    <a:pt x="407" y="4492"/>
                    <a:pt x="313" y="4747"/>
                  </a:cubicBezTo>
                  <a:cubicBezTo>
                    <a:pt x="121" y="5272"/>
                    <a:pt x="1" y="5614"/>
                    <a:pt x="27" y="5624"/>
                  </a:cubicBezTo>
                  <a:cubicBezTo>
                    <a:pt x="27" y="5624"/>
                    <a:pt x="28" y="5624"/>
                    <a:pt x="28" y="5624"/>
                  </a:cubicBezTo>
                  <a:cubicBezTo>
                    <a:pt x="56" y="5624"/>
                    <a:pt x="205" y="5294"/>
                    <a:pt x="419" y="4789"/>
                  </a:cubicBezTo>
                  <a:lnTo>
                    <a:pt x="792" y="3938"/>
                  </a:lnTo>
                  <a:cubicBezTo>
                    <a:pt x="910" y="3668"/>
                    <a:pt x="1033" y="3380"/>
                    <a:pt x="1172" y="3092"/>
                  </a:cubicBezTo>
                  <a:cubicBezTo>
                    <a:pt x="1305" y="2816"/>
                    <a:pt x="1446" y="2538"/>
                    <a:pt x="1593" y="2269"/>
                  </a:cubicBezTo>
                  <a:cubicBezTo>
                    <a:pt x="1748" y="1990"/>
                    <a:pt x="1920" y="1729"/>
                    <a:pt x="2082" y="1485"/>
                  </a:cubicBezTo>
                  <a:cubicBezTo>
                    <a:pt x="2264" y="1199"/>
                    <a:pt x="2452" y="947"/>
                    <a:pt x="2615" y="733"/>
                  </a:cubicBezTo>
                  <a:cubicBezTo>
                    <a:pt x="2959" y="293"/>
                    <a:pt x="3204" y="24"/>
                    <a:pt x="3167" y="1"/>
                  </a:cubicBezTo>
                  <a:cubicBezTo>
                    <a:pt x="3167" y="1"/>
                    <a:pt x="3167" y="1"/>
                    <a:pt x="31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72" name="Google Shape;272;p3"/>
            <p:cNvSpPr/>
            <p:nvPr/>
          </p:nvSpPr>
          <p:spPr>
            <a:xfrm>
              <a:off x="1765525" y="4196800"/>
              <a:ext cx="4925" cy="9200"/>
            </a:xfrm>
            <a:custGeom>
              <a:avLst/>
              <a:gdLst/>
              <a:ahLst/>
              <a:cxnLst/>
              <a:rect l="l" t="t" r="r" b="b"/>
              <a:pathLst>
                <a:path w="197" h="368" extrusionOk="0">
                  <a:moveTo>
                    <a:pt x="111" y="0"/>
                  </a:moveTo>
                  <a:cubicBezTo>
                    <a:pt x="94" y="0"/>
                    <a:pt x="81" y="18"/>
                    <a:pt x="65" y="44"/>
                  </a:cubicBezTo>
                  <a:cubicBezTo>
                    <a:pt x="55" y="59"/>
                    <a:pt x="25" y="74"/>
                    <a:pt x="18" y="89"/>
                  </a:cubicBezTo>
                  <a:cubicBezTo>
                    <a:pt x="11" y="106"/>
                    <a:pt x="10" y="125"/>
                    <a:pt x="6" y="142"/>
                  </a:cubicBezTo>
                  <a:cubicBezTo>
                    <a:pt x="0" y="159"/>
                    <a:pt x="18" y="181"/>
                    <a:pt x="14" y="198"/>
                  </a:cubicBezTo>
                  <a:cubicBezTo>
                    <a:pt x="10" y="215"/>
                    <a:pt x="6" y="232"/>
                    <a:pt x="3" y="250"/>
                  </a:cubicBezTo>
                  <a:cubicBezTo>
                    <a:pt x="2" y="268"/>
                    <a:pt x="2" y="287"/>
                    <a:pt x="3" y="305"/>
                  </a:cubicBezTo>
                  <a:cubicBezTo>
                    <a:pt x="9" y="339"/>
                    <a:pt x="13" y="361"/>
                    <a:pt x="39" y="366"/>
                  </a:cubicBezTo>
                  <a:cubicBezTo>
                    <a:pt x="42" y="367"/>
                    <a:pt x="46" y="367"/>
                    <a:pt x="49" y="367"/>
                  </a:cubicBezTo>
                  <a:cubicBezTo>
                    <a:pt x="72" y="367"/>
                    <a:pt x="96" y="353"/>
                    <a:pt x="116" y="328"/>
                  </a:cubicBezTo>
                  <a:cubicBezTo>
                    <a:pt x="130" y="313"/>
                    <a:pt x="141" y="298"/>
                    <a:pt x="152" y="280"/>
                  </a:cubicBezTo>
                  <a:cubicBezTo>
                    <a:pt x="157" y="264"/>
                    <a:pt x="161" y="246"/>
                    <a:pt x="164" y="228"/>
                  </a:cubicBezTo>
                  <a:cubicBezTo>
                    <a:pt x="169" y="211"/>
                    <a:pt x="172" y="194"/>
                    <a:pt x="175" y="177"/>
                  </a:cubicBezTo>
                  <a:cubicBezTo>
                    <a:pt x="178" y="157"/>
                    <a:pt x="197" y="142"/>
                    <a:pt x="197" y="126"/>
                  </a:cubicBezTo>
                  <a:cubicBezTo>
                    <a:pt x="197" y="107"/>
                    <a:pt x="195" y="88"/>
                    <a:pt x="191" y="70"/>
                  </a:cubicBezTo>
                  <a:cubicBezTo>
                    <a:pt x="180" y="35"/>
                    <a:pt x="150" y="8"/>
                    <a:pt x="115" y="1"/>
                  </a:cubicBezTo>
                  <a:cubicBezTo>
                    <a:pt x="114" y="1"/>
                    <a:pt x="112" y="0"/>
                    <a:pt x="11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73" name="Google Shape;273;p3"/>
            <p:cNvSpPr/>
            <p:nvPr/>
          </p:nvSpPr>
          <p:spPr>
            <a:xfrm>
              <a:off x="1762825" y="4236000"/>
              <a:ext cx="9125" cy="30675"/>
            </a:xfrm>
            <a:custGeom>
              <a:avLst/>
              <a:gdLst/>
              <a:ahLst/>
              <a:cxnLst/>
              <a:rect l="l" t="t" r="r" b="b"/>
              <a:pathLst>
                <a:path w="365" h="1227" extrusionOk="0">
                  <a:moveTo>
                    <a:pt x="27" y="0"/>
                  </a:moveTo>
                  <a:cubicBezTo>
                    <a:pt x="24" y="0"/>
                    <a:pt x="21" y="1"/>
                    <a:pt x="18" y="2"/>
                  </a:cubicBezTo>
                  <a:cubicBezTo>
                    <a:pt x="1" y="7"/>
                    <a:pt x="9" y="78"/>
                    <a:pt x="24" y="184"/>
                  </a:cubicBezTo>
                  <a:cubicBezTo>
                    <a:pt x="31" y="237"/>
                    <a:pt x="21" y="304"/>
                    <a:pt x="35" y="370"/>
                  </a:cubicBezTo>
                  <a:cubicBezTo>
                    <a:pt x="46" y="426"/>
                    <a:pt x="63" y="486"/>
                    <a:pt x="77" y="546"/>
                  </a:cubicBezTo>
                  <a:cubicBezTo>
                    <a:pt x="91" y="604"/>
                    <a:pt x="126" y="655"/>
                    <a:pt x="143" y="716"/>
                  </a:cubicBezTo>
                  <a:cubicBezTo>
                    <a:pt x="158" y="776"/>
                    <a:pt x="170" y="836"/>
                    <a:pt x="186" y="890"/>
                  </a:cubicBezTo>
                  <a:cubicBezTo>
                    <a:pt x="205" y="954"/>
                    <a:pt x="224" y="1013"/>
                    <a:pt x="243" y="1064"/>
                  </a:cubicBezTo>
                  <a:cubicBezTo>
                    <a:pt x="280" y="1162"/>
                    <a:pt x="305" y="1226"/>
                    <a:pt x="330" y="1226"/>
                  </a:cubicBezTo>
                  <a:cubicBezTo>
                    <a:pt x="331" y="1226"/>
                    <a:pt x="332" y="1226"/>
                    <a:pt x="333" y="1226"/>
                  </a:cubicBezTo>
                  <a:cubicBezTo>
                    <a:pt x="359" y="1219"/>
                    <a:pt x="365" y="1144"/>
                    <a:pt x="354" y="1035"/>
                  </a:cubicBezTo>
                  <a:cubicBezTo>
                    <a:pt x="348" y="982"/>
                    <a:pt x="344" y="919"/>
                    <a:pt x="333" y="852"/>
                  </a:cubicBezTo>
                  <a:cubicBezTo>
                    <a:pt x="324" y="796"/>
                    <a:pt x="303" y="735"/>
                    <a:pt x="290" y="676"/>
                  </a:cubicBezTo>
                  <a:cubicBezTo>
                    <a:pt x="277" y="618"/>
                    <a:pt x="260" y="562"/>
                    <a:pt x="245" y="501"/>
                  </a:cubicBezTo>
                  <a:cubicBezTo>
                    <a:pt x="228" y="441"/>
                    <a:pt x="227" y="378"/>
                    <a:pt x="211" y="323"/>
                  </a:cubicBezTo>
                  <a:cubicBezTo>
                    <a:pt x="190" y="259"/>
                    <a:pt x="170" y="202"/>
                    <a:pt x="149" y="153"/>
                  </a:cubicBezTo>
                  <a:cubicBezTo>
                    <a:pt x="109" y="59"/>
                    <a:pt x="62" y="0"/>
                    <a:pt x="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74" name="Google Shape;274;p3"/>
            <p:cNvSpPr/>
            <p:nvPr/>
          </p:nvSpPr>
          <p:spPr>
            <a:xfrm>
              <a:off x="1823250" y="4412475"/>
              <a:ext cx="17825" cy="4950"/>
            </a:xfrm>
            <a:custGeom>
              <a:avLst/>
              <a:gdLst/>
              <a:ahLst/>
              <a:cxnLst/>
              <a:rect l="l" t="t" r="r" b="b"/>
              <a:pathLst>
                <a:path w="713" h="198" extrusionOk="0">
                  <a:moveTo>
                    <a:pt x="489" y="1"/>
                  </a:moveTo>
                  <a:cubicBezTo>
                    <a:pt x="459" y="1"/>
                    <a:pt x="428" y="6"/>
                    <a:pt x="397" y="8"/>
                  </a:cubicBezTo>
                  <a:cubicBezTo>
                    <a:pt x="363" y="9"/>
                    <a:pt x="333" y="35"/>
                    <a:pt x="299" y="38"/>
                  </a:cubicBezTo>
                  <a:cubicBezTo>
                    <a:pt x="264" y="40"/>
                    <a:pt x="230" y="40"/>
                    <a:pt x="197" y="46"/>
                  </a:cubicBezTo>
                  <a:cubicBezTo>
                    <a:pt x="164" y="51"/>
                    <a:pt x="130" y="58"/>
                    <a:pt x="97" y="68"/>
                  </a:cubicBezTo>
                  <a:cubicBezTo>
                    <a:pt x="39" y="84"/>
                    <a:pt x="1" y="96"/>
                    <a:pt x="2" y="123"/>
                  </a:cubicBezTo>
                  <a:cubicBezTo>
                    <a:pt x="5" y="149"/>
                    <a:pt x="47" y="170"/>
                    <a:pt x="108" y="181"/>
                  </a:cubicBezTo>
                  <a:cubicBezTo>
                    <a:pt x="142" y="189"/>
                    <a:pt x="178" y="194"/>
                    <a:pt x="212" y="197"/>
                  </a:cubicBezTo>
                  <a:cubicBezTo>
                    <a:pt x="214" y="197"/>
                    <a:pt x="217" y="197"/>
                    <a:pt x="219" y="197"/>
                  </a:cubicBezTo>
                  <a:cubicBezTo>
                    <a:pt x="250" y="197"/>
                    <a:pt x="282" y="190"/>
                    <a:pt x="313" y="189"/>
                  </a:cubicBezTo>
                  <a:cubicBezTo>
                    <a:pt x="347" y="189"/>
                    <a:pt x="379" y="183"/>
                    <a:pt x="414" y="179"/>
                  </a:cubicBezTo>
                  <a:cubicBezTo>
                    <a:pt x="418" y="179"/>
                    <a:pt x="422" y="179"/>
                    <a:pt x="426" y="179"/>
                  </a:cubicBezTo>
                  <a:cubicBezTo>
                    <a:pt x="450" y="179"/>
                    <a:pt x="474" y="184"/>
                    <a:pt x="496" y="184"/>
                  </a:cubicBezTo>
                  <a:cubicBezTo>
                    <a:pt x="503" y="184"/>
                    <a:pt x="509" y="183"/>
                    <a:pt x="516" y="182"/>
                  </a:cubicBezTo>
                  <a:cubicBezTo>
                    <a:pt x="550" y="175"/>
                    <a:pt x="584" y="167"/>
                    <a:pt x="615" y="155"/>
                  </a:cubicBezTo>
                  <a:cubicBezTo>
                    <a:pt x="675" y="133"/>
                    <a:pt x="712" y="95"/>
                    <a:pt x="707" y="58"/>
                  </a:cubicBezTo>
                  <a:cubicBezTo>
                    <a:pt x="705" y="39"/>
                    <a:pt x="664" y="34"/>
                    <a:pt x="603" y="27"/>
                  </a:cubicBezTo>
                  <a:cubicBezTo>
                    <a:pt x="573" y="24"/>
                    <a:pt x="536" y="1"/>
                    <a:pt x="498" y="1"/>
                  </a:cubicBezTo>
                  <a:cubicBezTo>
                    <a:pt x="495" y="1"/>
                    <a:pt x="492" y="1"/>
                    <a:pt x="48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75" name="Google Shape;275;p3"/>
            <p:cNvSpPr/>
            <p:nvPr/>
          </p:nvSpPr>
          <p:spPr>
            <a:xfrm>
              <a:off x="1804750" y="3788625"/>
              <a:ext cx="4725" cy="27125"/>
            </a:xfrm>
            <a:custGeom>
              <a:avLst/>
              <a:gdLst/>
              <a:ahLst/>
              <a:cxnLst/>
              <a:rect l="l" t="t" r="r" b="b"/>
              <a:pathLst>
                <a:path w="189" h="1085" extrusionOk="0">
                  <a:moveTo>
                    <a:pt x="53" y="0"/>
                  </a:moveTo>
                  <a:cubicBezTo>
                    <a:pt x="51" y="0"/>
                    <a:pt x="50" y="0"/>
                    <a:pt x="48" y="0"/>
                  </a:cubicBezTo>
                  <a:cubicBezTo>
                    <a:pt x="30" y="3"/>
                    <a:pt x="29" y="65"/>
                    <a:pt x="25" y="159"/>
                  </a:cubicBezTo>
                  <a:cubicBezTo>
                    <a:pt x="22" y="205"/>
                    <a:pt x="0" y="258"/>
                    <a:pt x="0" y="315"/>
                  </a:cubicBezTo>
                  <a:cubicBezTo>
                    <a:pt x="3" y="388"/>
                    <a:pt x="3" y="411"/>
                    <a:pt x="6" y="468"/>
                  </a:cubicBezTo>
                  <a:cubicBezTo>
                    <a:pt x="6" y="520"/>
                    <a:pt x="30" y="570"/>
                    <a:pt x="29" y="622"/>
                  </a:cubicBezTo>
                  <a:cubicBezTo>
                    <a:pt x="29" y="672"/>
                    <a:pt x="28" y="715"/>
                    <a:pt x="26" y="775"/>
                  </a:cubicBezTo>
                  <a:cubicBezTo>
                    <a:pt x="29" y="817"/>
                    <a:pt x="30" y="865"/>
                    <a:pt x="33" y="929"/>
                  </a:cubicBezTo>
                  <a:cubicBezTo>
                    <a:pt x="41" y="1021"/>
                    <a:pt x="44" y="1083"/>
                    <a:pt x="71" y="1084"/>
                  </a:cubicBezTo>
                  <a:cubicBezTo>
                    <a:pt x="72" y="1084"/>
                    <a:pt x="72" y="1084"/>
                    <a:pt x="73" y="1084"/>
                  </a:cubicBezTo>
                  <a:cubicBezTo>
                    <a:pt x="98" y="1084"/>
                    <a:pt x="126" y="1025"/>
                    <a:pt x="148" y="934"/>
                  </a:cubicBezTo>
                  <a:cubicBezTo>
                    <a:pt x="161" y="882"/>
                    <a:pt x="171" y="829"/>
                    <a:pt x="179" y="777"/>
                  </a:cubicBezTo>
                  <a:cubicBezTo>
                    <a:pt x="184" y="727"/>
                    <a:pt x="180" y="671"/>
                    <a:pt x="182" y="619"/>
                  </a:cubicBezTo>
                  <a:cubicBezTo>
                    <a:pt x="184" y="566"/>
                    <a:pt x="180" y="514"/>
                    <a:pt x="179" y="460"/>
                  </a:cubicBezTo>
                  <a:cubicBezTo>
                    <a:pt x="176" y="407"/>
                    <a:pt x="188" y="352"/>
                    <a:pt x="182" y="302"/>
                  </a:cubicBezTo>
                  <a:cubicBezTo>
                    <a:pt x="176" y="249"/>
                    <a:pt x="165" y="197"/>
                    <a:pt x="153" y="145"/>
                  </a:cubicBezTo>
                  <a:cubicBezTo>
                    <a:pt x="128" y="56"/>
                    <a:pt x="89" y="0"/>
                    <a:pt x="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76" name="Google Shape;276;p3"/>
            <p:cNvSpPr/>
            <p:nvPr/>
          </p:nvSpPr>
          <p:spPr>
            <a:xfrm>
              <a:off x="1818275" y="37987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close/>
                </a:path>
              </a:pathLst>
            </a:custGeom>
            <a:solidFill>
              <a:schemeClr val="dk2"/>
            </a:solidFill>
            <a:ln w="25" cap="flat" cmpd="sng">
              <a:solidFill>
                <a:srgbClr val="9B9595"/>
              </a:solidFill>
              <a:prstDash val="solid"/>
              <a:miter lim="136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77" name="Google Shape;277;p3"/>
            <p:cNvSpPr/>
            <p:nvPr/>
          </p:nvSpPr>
          <p:spPr>
            <a:xfrm>
              <a:off x="1692325" y="3912900"/>
              <a:ext cx="13550" cy="5900"/>
            </a:xfrm>
            <a:custGeom>
              <a:avLst/>
              <a:gdLst/>
              <a:ahLst/>
              <a:cxnLst/>
              <a:rect l="l" t="t" r="r" b="b"/>
              <a:pathLst>
                <a:path w="542" h="236" extrusionOk="0">
                  <a:moveTo>
                    <a:pt x="370" y="0"/>
                  </a:moveTo>
                  <a:cubicBezTo>
                    <a:pt x="368" y="0"/>
                    <a:pt x="366" y="1"/>
                    <a:pt x="364" y="1"/>
                  </a:cubicBezTo>
                  <a:cubicBezTo>
                    <a:pt x="337" y="6"/>
                    <a:pt x="311" y="12"/>
                    <a:pt x="285" y="20"/>
                  </a:cubicBezTo>
                  <a:cubicBezTo>
                    <a:pt x="258" y="25"/>
                    <a:pt x="239" y="54"/>
                    <a:pt x="213" y="62"/>
                  </a:cubicBezTo>
                  <a:cubicBezTo>
                    <a:pt x="187" y="69"/>
                    <a:pt x="161" y="78"/>
                    <a:pt x="135" y="88"/>
                  </a:cubicBezTo>
                  <a:cubicBezTo>
                    <a:pt x="111" y="99"/>
                    <a:pt x="88" y="112"/>
                    <a:pt x="66" y="129"/>
                  </a:cubicBezTo>
                  <a:cubicBezTo>
                    <a:pt x="25" y="159"/>
                    <a:pt x="1" y="179"/>
                    <a:pt x="13" y="204"/>
                  </a:cubicBezTo>
                  <a:cubicBezTo>
                    <a:pt x="24" y="227"/>
                    <a:pt x="57" y="235"/>
                    <a:pt x="100" y="235"/>
                  </a:cubicBezTo>
                  <a:cubicBezTo>
                    <a:pt x="103" y="235"/>
                    <a:pt x="106" y="235"/>
                    <a:pt x="110" y="235"/>
                  </a:cubicBezTo>
                  <a:cubicBezTo>
                    <a:pt x="137" y="235"/>
                    <a:pt x="163" y="232"/>
                    <a:pt x="189" y="230"/>
                  </a:cubicBezTo>
                  <a:cubicBezTo>
                    <a:pt x="213" y="226"/>
                    <a:pt x="235" y="213"/>
                    <a:pt x="261" y="208"/>
                  </a:cubicBezTo>
                  <a:lnTo>
                    <a:pt x="332" y="186"/>
                  </a:lnTo>
                  <a:cubicBezTo>
                    <a:pt x="344" y="182"/>
                    <a:pt x="357" y="182"/>
                    <a:pt x="370" y="182"/>
                  </a:cubicBezTo>
                  <a:cubicBezTo>
                    <a:pt x="383" y="182"/>
                    <a:pt x="396" y="182"/>
                    <a:pt x="407" y="178"/>
                  </a:cubicBezTo>
                  <a:cubicBezTo>
                    <a:pt x="431" y="170"/>
                    <a:pt x="454" y="159"/>
                    <a:pt x="476" y="147"/>
                  </a:cubicBezTo>
                  <a:cubicBezTo>
                    <a:pt x="517" y="121"/>
                    <a:pt x="542" y="82"/>
                    <a:pt x="536" y="46"/>
                  </a:cubicBezTo>
                  <a:cubicBezTo>
                    <a:pt x="533" y="28"/>
                    <a:pt x="501" y="23"/>
                    <a:pt x="452" y="20"/>
                  </a:cubicBezTo>
                  <a:cubicBezTo>
                    <a:pt x="429" y="19"/>
                    <a:pt x="398" y="0"/>
                    <a:pt x="3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78" name="Google Shape;278;p3"/>
            <p:cNvSpPr/>
            <p:nvPr/>
          </p:nvSpPr>
          <p:spPr>
            <a:xfrm>
              <a:off x="1694950" y="3899775"/>
              <a:ext cx="24350" cy="8800"/>
            </a:xfrm>
            <a:custGeom>
              <a:avLst/>
              <a:gdLst/>
              <a:ahLst/>
              <a:cxnLst/>
              <a:rect l="l" t="t" r="r" b="b"/>
              <a:pathLst>
                <a:path w="974" h="352" extrusionOk="0">
                  <a:moveTo>
                    <a:pt x="932" y="1"/>
                  </a:moveTo>
                  <a:cubicBezTo>
                    <a:pt x="906" y="1"/>
                    <a:pt x="864" y="8"/>
                    <a:pt x="812" y="17"/>
                  </a:cubicBezTo>
                  <a:cubicBezTo>
                    <a:pt x="769" y="24"/>
                    <a:pt x="715" y="16"/>
                    <a:pt x="664" y="28"/>
                  </a:cubicBezTo>
                  <a:cubicBezTo>
                    <a:pt x="621" y="39"/>
                    <a:pt x="573" y="57"/>
                    <a:pt x="528" y="72"/>
                  </a:cubicBezTo>
                  <a:cubicBezTo>
                    <a:pt x="482" y="85"/>
                    <a:pt x="445" y="121"/>
                    <a:pt x="397" y="136"/>
                  </a:cubicBezTo>
                  <a:cubicBezTo>
                    <a:pt x="351" y="152"/>
                    <a:pt x="304" y="163"/>
                    <a:pt x="261" y="181"/>
                  </a:cubicBezTo>
                  <a:cubicBezTo>
                    <a:pt x="212" y="200"/>
                    <a:pt x="167" y="219"/>
                    <a:pt x="129" y="237"/>
                  </a:cubicBezTo>
                  <a:cubicBezTo>
                    <a:pt x="51" y="275"/>
                    <a:pt x="0" y="301"/>
                    <a:pt x="9" y="327"/>
                  </a:cubicBezTo>
                  <a:cubicBezTo>
                    <a:pt x="15" y="344"/>
                    <a:pt x="43" y="351"/>
                    <a:pt x="87" y="351"/>
                  </a:cubicBezTo>
                  <a:cubicBezTo>
                    <a:pt x="110" y="351"/>
                    <a:pt x="136" y="349"/>
                    <a:pt x="165" y="346"/>
                  </a:cubicBezTo>
                  <a:cubicBezTo>
                    <a:pt x="208" y="342"/>
                    <a:pt x="258" y="336"/>
                    <a:pt x="310" y="324"/>
                  </a:cubicBezTo>
                  <a:cubicBezTo>
                    <a:pt x="355" y="314"/>
                    <a:pt x="401" y="294"/>
                    <a:pt x="446" y="280"/>
                  </a:cubicBezTo>
                  <a:cubicBezTo>
                    <a:pt x="493" y="268"/>
                    <a:pt x="536" y="250"/>
                    <a:pt x="583" y="235"/>
                  </a:cubicBezTo>
                  <a:cubicBezTo>
                    <a:pt x="630" y="219"/>
                    <a:pt x="681" y="218"/>
                    <a:pt x="723" y="200"/>
                  </a:cubicBezTo>
                  <a:cubicBezTo>
                    <a:pt x="768" y="182"/>
                    <a:pt x="812" y="162"/>
                    <a:pt x="854" y="139"/>
                  </a:cubicBezTo>
                  <a:cubicBezTo>
                    <a:pt x="931" y="95"/>
                    <a:pt x="974" y="45"/>
                    <a:pt x="960" y="10"/>
                  </a:cubicBezTo>
                  <a:cubicBezTo>
                    <a:pt x="957" y="4"/>
                    <a:pt x="948" y="1"/>
                    <a:pt x="93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79" name="Google Shape;279;p3"/>
            <p:cNvSpPr/>
            <p:nvPr/>
          </p:nvSpPr>
          <p:spPr>
            <a:xfrm>
              <a:off x="1708750" y="3887350"/>
              <a:ext cx="12525" cy="4975"/>
            </a:xfrm>
            <a:custGeom>
              <a:avLst/>
              <a:gdLst/>
              <a:ahLst/>
              <a:cxnLst/>
              <a:rect l="l" t="t" r="r" b="b"/>
              <a:pathLst>
                <a:path w="501" h="199" extrusionOk="0">
                  <a:moveTo>
                    <a:pt x="343" y="0"/>
                  </a:moveTo>
                  <a:cubicBezTo>
                    <a:pt x="321" y="0"/>
                    <a:pt x="296" y="7"/>
                    <a:pt x="273" y="9"/>
                  </a:cubicBezTo>
                  <a:cubicBezTo>
                    <a:pt x="250" y="10"/>
                    <a:pt x="230" y="36"/>
                    <a:pt x="206" y="40"/>
                  </a:cubicBezTo>
                  <a:cubicBezTo>
                    <a:pt x="182" y="43"/>
                    <a:pt x="157" y="43"/>
                    <a:pt x="135" y="48"/>
                  </a:cubicBezTo>
                  <a:cubicBezTo>
                    <a:pt x="112" y="54"/>
                    <a:pt x="89" y="62"/>
                    <a:pt x="67" y="71"/>
                  </a:cubicBezTo>
                  <a:cubicBezTo>
                    <a:pt x="28" y="88"/>
                    <a:pt x="1" y="100"/>
                    <a:pt x="5" y="127"/>
                  </a:cubicBezTo>
                  <a:cubicBezTo>
                    <a:pt x="9" y="153"/>
                    <a:pt x="40" y="173"/>
                    <a:pt x="85" y="184"/>
                  </a:cubicBezTo>
                  <a:cubicBezTo>
                    <a:pt x="108" y="191"/>
                    <a:pt x="133" y="195"/>
                    <a:pt x="159" y="198"/>
                  </a:cubicBezTo>
                  <a:cubicBezTo>
                    <a:pt x="182" y="197"/>
                    <a:pt x="205" y="194"/>
                    <a:pt x="228" y="190"/>
                  </a:cubicBezTo>
                  <a:cubicBezTo>
                    <a:pt x="253" y="188"/>
                    <a:pt x="276" y="184"/>
                    <a:pt x="299" y="180"/>
                  </a:cubicBezTo>
                  <a:cubicBezTo>
                    <a:pt x="304" y="179"/>
                    <a:pt x="309" y="179"/>
                    <a:pt x="314" y="179"/>
                  </a:cubicBezTo>
                  <a:cubicBezTo>
                    <a:pt x="328" y="179"/>
                    <a:pt x="342" y="182"/>
                    <a:pt x="356" y="182"/>
                  </a:cubicBezTo>
                  <a:cubicBezTo>
                    <a:pt x="361" y="182"/>
                    <a:pt x="365" y="181"/>
                    <a:pt x="370" y="180"/>
                  </a:cubicBezTo>
                  <a:cubicBezTo>
                    <a:pt x="394" y="173"/>
                    <a:pt x="416" y="164"/>
                    <a:pt x="438" y="152"/>
                  </a:cubicBezTo>
                  <a:cubicBezTo>
                    <a:pt x="479" y="130"/>
                    <a:pt x="501" y="92"/>
                    <a:pt x="494" y="55"/>
                  </a:cubicBezTo>
                  <a:cubicBezTo>
                    <a:pt x="491" y="36"/>
                    <a:pt x="463" y="30"/>
                    <a:pt x="419" y="26"/>
                  </a:cubicBezTo>
                  <a:cubicBezTo>
                    <a:pt x="397" y="22"/>
                    <a:pt x="370" y="0"/>
                    <a:pt x="3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80" name="Google Shape;280;p3"/>
            <p:cNvSpPr/>
            <p:nvPr/>
          </p:nvSpPr>
          <p:spPr>
            <a:xfrm>
              <a:off x="1719800" y="3875600"/>
              <a:ext cx="5750" cy="4675"/>
            </a:xfrm>
            <a:custGeom>
              <a:avLst/>
              <a:gdLst/>
              <a:ahLst/>
              <a:cxnLst/>
              <a:rect l="l" t="t" r="r" b="b"/>
              <a:pathLst>
                <a:path w="230" h="187" extrusionOk="0">
                  <a:moveTo>
                    <a:pt x="138" y="1"/>
                  </a:moveTo>
                  <a:cubicBezTo>
                    <a:pt x="123" y="1"/>
                    <a:pt x="109" y="19"/>
                    <a:pt x="97" y="21"/>
                  </a:cubicBezTo>
                  <a:cubicBezTo>
                    <a:pt x="83" y="21"/>
                    <a:pt x="70" y="22"/>
                    <a:pt x="56" y="26"/>
                  </a:cubicBezTo>
                  <a:cubicBezTo>
                    <a:pt x="42" y="33"/>
                    <a:pt x="32" y="41"/>
                    <a:pt x="22" y="53"/>
                  </a:cubicBezTo>
                  <a:cubicBezTo>
                    <a:pt x="6" y="75"/>
                    <a:pt x="0" y="91"/>
                    <a:pt x="18" y="112"/>
                  </a:cubicBezTo>
                  <a:cubicBezTo>
                    <a:pt x="34" y="128"/>
                    <a:pt x="53" y="143"/>
                    <a:pt x="74" y="154"/>
                  </a:cubicBezTo>
                  <a:lnTo>
                    <a:pt x="97" y="173"/>
                  </a:lnTo>
                  <a:cubicBezTo>
                    <a:pt x="98" y="174"/>
                    <a:pt x="99" y="174"/>
                    <a:pt x="100" y="174"/>
                  </a:cubicBezTo>
                  <a:cubicBezTo>
                    <a:pt x="103" y="174"/>
                    <a:pt x="105" y="172"/>
                    <a:pt x="107" y="172"/>
                  </a:cubicBezTo>
                  <a:cubicBezTo>
                    <a:pt x="108" y="172"/>
                    <a:pt x="108" y="173"/>
                    <a:pt x="109" y="173"/>
                  </a:cubicBezTo>
                  <a:cubicBezTo>
                    <a:pt x="110" y="174"/>
                    <a:pt x="111" y="174"/>
                    <a:pt x="112" y="174"/>
                  </a:cubicBezTo>
                  <a:cubicBezTo>
                    <a:pt x="115" y="174"/>
                    <a:pt x="117" y="173"/>
                    <a:pt x="120" y="173"/>
                  </a:cubicBezTo>
                  <a:cubicBezTo>
                    <a:pt x="121" y="173"/>
                    <a:pt x="122" y="173"/>
                    <a:pt x="123" y="173"/>
                  </a:cubicBezTo>
                  <a:cubicBezTo>
                    <a:pt x="127" y="173"/>
                    <a:pt x="128" y="187"/>
                    <a:pt x="131" y="187"/>
                  </a:cubicBezTo>
                  <a:cubicBezTo>
                    <a:pt x="131" y="187"/>
                    <a:pt x="131" y="187"/>
                    <a:pt x="131" y="187"/>
                  </a:cubicBezTo>
                  <a:lnTo>
                    <a:pt x="149" y="175"/>
                  </a:lnTo>
                  <a:cubicBezTo>
                    <a:pt x="172" y="157"/>
                    <a:pt x="195" y="138"/>
                    <a:pt x="217" y="116"/>
                  </a:cubicBezTo>
                  <a:cubicBezTo>
                    <a:pt x="229" y="102"/>
                    <a:pt x="225" y="86"/>
                    <a:pt x="210" y="63"/>
                  </a:cubicBezTo>
                  <a:cubicBezTo>
                    <a:pt x="205" y="52"/>
                    <a:pt x="201" y="22"/>
                    <a:pt x="186" y="14"/>
                  </a:cubicBezTo>
                  <a:cubicBezTo>
                    <a:pt x="172" y="7"/>
                    <a:pt x="157" y="3"/>
                    <a:pt x="142" y="1"/>
                  </a:cubicBezTo>
                  <a:cubicBezTo>
                    <a:pt x="141" y="1"/>
                    <a:pt x="139" y="1"/>
                    <a:pt x="1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81" name="Google Shape;281;p3"/>
            <p:cNvSpPr/>
            <p:nvPr/>
          </p:nvSpPr>
          <p:spPr>
            <a:xfrm>
              <a:off x="1831150" y="4426225"/>
              <a:ext cx="8425" cy="10950"/>
            </a:xfrm>
            <a:custGeom>
              <a:avLst/>
              <a:gdLst/>
              <a:ahLst/>
              <a:cxnLst/>
              <a:rect l="l" t="t" r="r" b="b"/>
              <a:pathLst>
                <a:path w="337" h="438" extrusionOk="0">
                  <a:moveTo>
                    <a:pt x="71" y="1"/>
                  </a:moveTo>
                  <a:cubicBezTo>
                    <a:pt x="48" y="1"/>
                    <a:pt x="29" y="8"/>
                    <a:pt x="14" y="23"/>
                  </a:cubicBezTo>
                  <a:cubicBezTo>
                    <a:pt x="1" y="37"/>
                    <a:pt x="13" y="63"/>
                    <a:pt x="33" y="104"/>
                  </a:cubicBezTo>
                  <a:cubicBezTo>
                    <a:pt x="42" y="123"/>
                    <a:pt x="38" y="157"/>
                    <a:pt x="50" y="180"/>
                  </a:cubicBezTo>
                  <a:lnTo>
                    <a:pt x="91" y="236"/>
                  </a:lnTo>
                  <a:cubicBezTo>
                    <a:pt x="103" y="255"/>
                    <a:pt x="134" y="262"/>
                    <a:pt x="147" y="281"/>
                  </a:cubicBezTo>
                  <a:lnTo>
                    <a:pt x="183" y="340"/>
                  </a:lnTo>
                  <a:cubicBezTo>
                    <a:pt x="197" y="359"/>
                    <a:pt x="213" y="378"/>
                    <a:pt x="230" y="394"/>
                  </a:cubicBezTo>
                  <a:cubicBezTo>
                    <a:pt x="254" y="420"/>
                    <a:pt x="271" y="438"/>
                    <a:pt x="290" y="438"/>
                  </a:cubicBezTo>
                  <a:cubicBezTo>
                    <a:pt x="294" y="438"/>
                    <a:pt x="299" y="437"/>
                    <a:pt x="303" y="435"/>
                  </a:cubicBezTo>
                  <a:cubicBezTo>
                    <a:pt x="328" y="424"/>
                    <a:pt x="336" y="387"/>
                    <a:pt x="329" y="338"/>
                  </a:cubicBezTo>
                  <a:cubicBezTo>
                    <a:pt x="327" y="312"/>
                    <a:pt x="321" y="286"/>
                    <a:pt x="313" y="260"/>
                  </a:cubicBezTo>
                  <a:cubicBezTo>
                    <a:pt x="301" y="237"/>
                    <a:pt x="288" y="216"/>
                    <a:pt x="273" y="195"/>
                  </a:cubicBezTo>
                  <a:cubicBezTo>
                    <a:pt x="260" y="173"/>
                    <a:pt x="245" y="153"/>
                    <a:pt x="228" y="132"/>
                  </a:cubicBezTo>
                  <a:cubicBezTo>
                    <a:pt x="213" y="111"/>
                    <a:pt x="208" y="82"/>
                    <a:pt x="192" y="64"/>
                  </a:cubicBezTo>
                  <a:cubicBezTo>
                    <a:pt x="173" y="46"/>
                    <a:pt x="151" y="30"/>
                    <a:pt x="129" y="17"/>
                  </a:cubicBezTo>
                  <a:cubicBezTo>
                    <a:pt x="109" y="6"/>
                    <a:pt x="89" y="1"/>
                    <a:pt x="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82" name="Google Shape;282;p3"/>
            <p:cNvSpPr/>
            <p:nvPr/>
          </p:nvSpPr>
          <p:spPr>
            <a:xfrm>
              <a:off x="1890825" y="4306950"/>
              <a:ext cx="4775" cy="4175"/>
            </a:xfrm>
            <a:custGeom>
              <a:avLst/>
              <a:gdLst/>
              <a:ahLst/>
              <a:cxnLst/>
              <a:rect l="l" t="t" r="r" b="b"/>
              <a:pathLst>
                <a:path w="191" h="167" extrusionOk="0">
                  <a:moveTo>
                    <a:pt x="86" y="1"/>
                  </a:moveTo>
                  <a:cubicBezTo>
                    <a:pt x="73" y="1"/>
                    <a:pt x="60" y="6"/>
                    <a:pt x="51" y="15"/>
                  </a:cubicBezTo>
                  <a:cubicBezTo>
                    <a:pt x="43" y="22"/>
                    <a:pt x="16" y="26"/>
                    <a:pt x="11" y="33"/>
                  </a:cubicBezTo>
                  <a:cubicBezTo>
                    <a:pt x="6" y="40"/>
                    <a:pt x="7" y="48"/>
                    <a:pt x="3" y="56"/>
                  </a:cubicBezTo>
                  <a:cubicBezTo>
                    <a:pt x="1" y="63"/>
                    <a:pt x="21" y="75"/>
                    <a:pt x="20" y="83"/>
                  </a:cubicBezTo>
                  <a:cubicBezTo>
                    <a:pt x="17" y="92"/>
                    <a:pt x="13" y="98"/>
                    <a:pt x="13" y="107"/>
                  </a:cubicBezTo>
                  <a:cubicBezTo>
                    <a:pt x="14" y="115"/>
                    <a:pt x="16" y="124"/>
                    <a:pt x="20" y="133"/>
                  </a:cubicBezTo>
                  <a:cubicBezTo>
                    <a:pt x="26" y="150"/>
                    <a:pt x="43" y="162"/>
                    <a:pt x="62" y="164"/>
                  </a:cubicBezTo>
                  <a:cubicBezTo>
                    <a:pt x="69" y="166"/>
                    <a:pt x="77" y="167"/>
                    <a:pt x="85" y="167"/>
                  </a:cubicBezTo>
                  <a:cubicBezTo>
                    <a:pt x="101" y="167"/>
                    <a:pt x="118" y="163"/>
                    <a:pt x="133" y="154"/>
                  </a:cubicBezTo>
                  <a:cubicBezTo>
                    <a:pt x="144" y="150"/>
                    <a:pt x="153" y="143"/>
                    <a:pt x="161" y="137"/>
                  </a:cubicBezTo>
                  <a:cubicBezTo>
                    <a:pt x="168" y="130"/>
                    <a:pt x="166" y="120"/>
                    <a:pt x="168" y="113"/>
                  </a:cubicBezTo>
                  <a:cubicBezTo>
                    <a:pt x="171" y="105"/>
                    <a:pt x="172" y="98"/>
                    <a:pt x="174" y="90"/>
                  </a:cubicBezTo>
                  <a:cubicBezTo>
                    <a:pt x="175" y="82"/>
                    <a:pt x="190" y="77"/>
                    <a:pt x="189" y="68"/>
                  </a:cubicBezTo>
                  <a:cubicBezTo>
                    <a:pt x="187" y="59"/>
                    <a:pt x="183" y="49"/>
                    <a:pt x="178" y="43"/>
                  </a:cubicBezTo>
                  <a:cubicBezTo>
                    <a:pt x="155" y="19"/>
                    <a:pt x="126" y="6"/>
                    <a:pt x="95" y="2"/>
                  </a:cubicBezTo>
                  <a:cubicBezTo>
                    <a:pt x="92" y="1"/>
                    <a:pt x="89" y="1"/>
                    <a:pt x="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83" name="Google Shape;283;p3"/>
            <p:cNvSpPr/>
            <p:nvPr/>
          </p:nvSpPr>
          <p:spPr>
            <a:xfrm>
              <a:off x="1879725" y="4226900"/>
              <a:ext cx="5025" cy="10700"/>
            </a:xfrm>
            <a:custGeom>
              <a:avLst/>
              <a:gdLst/>
              <a:ahLst/>
              <a:cxnLst/>
              <a:rect l="l" t="t" r="r" b="b"/>
              <a:pathLst>
                <a:path w="201" h="428" extrusionOk="0">
                  <a:moveTo>
                    <a:pt x="128" y="1"/>
                  </a:moveTo>
                  <a:cubicBezTo>
                    <a:pt x="113" y="1"/>
                    <a:pt x="96" y="19"/>
                    <a:pt x="75" y="48"/>
                  </a:cubicBezTo>
                  <a:cubicBezTo>
                    <a:pt x="64" y="64"/>
                    <a:pt x="33" y="78"/>
                    <a:pt x="23" y="101"/>
                  </a:cubicBezTo>
                  <a:cubicBezTo>
                    <a:pt x="15" y="123"/>
                    <a:pt x="10" y="145"/>
                    <a:pt x="6" y="167"/>
                  </a:cubicBezTo>
                  <a:cubicBezTo>
                    <a:pt x="0" y="188"/>
                    <a:pt x="19" y="213"/>
                    <a:pt x="17" y="235"/>
                  </a:cubicBezTo>
                  <a:cubicBezTo>
                    <a:pt x="12" y="257"/>
                    <a:pt x="11" y="278"/>
                    <a:pt x="10" y="300"/>
                  </a:cubicBezTo>
                  <a:cubicBezTo>
                    <a:pt x="11" y="323"/>
                    <a:pt x="15" y="345"/>
                    <a:pt x="22" y="367"/>
                  </a:cubicBezTo>
                  <a:cubicBezTo>
                    <a:pt x="34" y="403"/>
                    <a:pt x="43" y="427"/>
                    <a:pt x="67" y="427"/>
                  </a:cubicBezTo>
                  <a:cubicBezTo>
                    <a:pt x="68" y="427"/>
                    <a:pt x="70" y="427"/>
                    <a:pt x="71" y="427"/>
                  </a:cubicBezTo>
                  <a:cubicBezTo>
                    <a:pt x="98" y="424"/>
                    <a:pt x="119" y="398"/>
                    <a:pt x="137" y="364"/>
                  </a:cubicBezTo>
                  <a:cubicBezTo>
                    <a:pt x="146" y="345"/>
                    <a:pt x="154" y="326"/>
                    <a:pt x="161" y="307"/>
                  </a:cubicBezTo>
                  <a:cubicBezTo>
                    <a:pt x="168" y="289"/>
                    <a:pt x="164" y="270"/>
                    <a:pt x="168" y="253"/>
                  </a:cubicBezTo>
                  <a:cubicBezTo>
                    <a:pt x="173" y="214"/>
                    <a:pt x="173" y="216"/>
                    <a:pt x="176" y="197"/>
                  </a:cubicBezTo>
                  <a:cubicBezTo>
                    <a:pt x="180" y="178"/>
                    <a:pt x="198" y="163"/>
                    <a:pt x="199" y="146"/>
                  </a:cubicBezTo>
                  <a:cubicBezTo>
                    <a:pt x="201" y="126"/>
                    <a:pt x="201" y="107"/>
                    <a:pt x="198" y="88"/>
                  </a:cubicBezTo>
                  <a:cubicBezTo>
                    <a:pt x="194" y="49"/>
                    <a:pt x="169" y="17"/>
                    <a:pt x="134" y="2"/>
                  </a:cubicBezTo>
                  <a:cubicBezTo>
                    <a:pt x="132" y="1"/>
                    <a:pt x="130" y="1"/>
                    <a:pt x="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84" name="Google Shape;284;p3"/>
            <p:cNvSpPr/>
            <p:nvPr/>
          </p:nvSpPr>
          <p:spPr>
            <a:xfrm>
              <a:off x="1832375" y="4059700"/>
              <a:ext cx="6775" cy="10550"/>
            </a:xfrm>
            <a:custGeom>
              <a:avLst/>
              <a:gdLst/>
              <a:ahLst/>
              <a:cxnLst/>
              <a:rect l="l" t="t" r="r" b="b"/>
              <a:pathLst>
                <a:path w="271" h="422" extrusionOk="0">
                  <a:moveTo>
                    <a:pt x="58" y="0"/>
                  </a:moveTo>
                  <a:cubicBezTo>
                    <a:pt x="48" y="0"/>
                    <a:pt x="37" y="2"/>
                    <a:pt x="27" y="5"/>
                  </a:cubicBezTo>
                  <a:cubicBezTo>
                    <a:pt x="9" y="12"/>
                    <a:pt x="10" y="40"/>
                    <a:pt x="13" y="83"/>
                  </a:cubicBezTo>
                  <a:cubicBezTo>
                    <a:pt x="16" y="105"/>
                    <a:pt x="1" y="136"/>
                    <a:pt x="9" y="160"/>
                  </a:cubicBezTo>
                  <a:cubicBezTo>
                    <a:pt x="16" y="182"/>
                    <a:pt x="25" y="204"/>
                    <a:pt x="36" y="225"/>
                  </a:cubicBezTo>
                  <a:cubicBezTo>
                    <a:pt x="46" y="246"/>
                    <a:pt x="76" y="256"/>
                    <a:pt x="88" y="276"/>
                  </a:cubicBezTo>
                  <a:cubicBezTo>
                    <a:pt x="98" y="297"/>
                    <a:pt x="109" y="317"/>
                    <a:pt x="122" y="336"/>
                  </a:cubicBezTo>
                  <a:cubicBezTo>
                    <a:pt x="136" y="355"/>
                    <a:pt x="151" y="372"/>
                    <a:pt x="169" y="388"/>
                  </a:cubicBezTo>
                  <a:cubicBezTo>
                    <a:pt x="192" y="408"/>
                    <a:pt x="211" y="422"/>
                    <a:pt x="228" y="422"/>
                  </a:cubicBezTo>
                  <a:cubicBezTo>
                    <a:pt x="234" y="422"/>
                    <a:pt x="240" y="420"/>
                    <a:pt x="246" y="415"/>
                  </a:cubicBezTo>
                  <a:cubicBezTo>
                    <a:pt x="268" y="400"/>
                    <a:pt x="271" y="365"/>
                    <a:pt x="264" y="324"/>
                  </a:cubicBezTo>
                  <a:cubicBezTo>
                    <a:pt x="261" y="301"/>
                    <a:pt x="257" y="279"/>
                    <a:pt x="250" y="257"/>
                  </a:cubicBezTo>
                  <a:cubicBezTo>
                    <a:pt x="245" y="237"/>
                    <a:pt x="228" y="220"/>
                    <a:pt x="220" y="201"/>
                  </a:cubicBezTo>
                  <a:cubicBezTo>
                    <a:pt x="212" y="181"/>
                    <a:pt x="201" y="165"/>
                    <a:pt x="190" y="145"/>
                  </a:cubicBezTo>
                  <a:cubicBezTo>
                    <a:pt x="181" y="126"/>
                    <a:pt x="185" y="100"/>
                    <a:pt x="174" y="84"/>
                  </a:cubicBezTo>
                  <a:cubicBezTo>
                    <a:pt x="162" y="65"/>
                    <a:pt x="148" y="47"/>
                    <a:pt x="133" y="32"/>
                  </a:cubicBezTo>
                  <a:cubicBezTo>
                    <a:pt x="113" y="12"/>
                    <a:pt x="86" y="0"/>
                    <a:pt x="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85" name="Google Shape;285;p3"/>
            <p:cNvSpPr/>
            <p:nvPr/>
          </p:nvSpPr>
          <p:spPr>
            <a:xfrm>
              <a:off x="1639650" y="3984725"/>
              <a:ext cx="4950" cy="5000"/>
            </a:xfrm>
            <a:custGeom>
              <a:avLst/>
              <a:gdLst/>
              <a:ahLst/>
              <a:cxnLst/>
              <a:rect l="l" t="t" r="r" b="b"/>
              <a:pathLst>
                <a:path w="198" h="200" extrusionOk="0">
                  <a:moveTo>
                    <a:pt x="96" y="1"/>
                  </a:moveTo>
                  <a:cubicBezTo>
                    <a:pt x="93" y="1"/>
                    <a:pt x="90" y="1"/>
                    <a:pt x="87" y="1"/>
                  </a:cubicBezTo>
                  <a:cubicBezTo>
                    <a:pt x="56" y="9"/>
                    <a:pt x="29" y="28"/>
                    <a:pt x="11" y="56"/>
                  </a:cubicBezTo>
                  <a:cubicBezTo>
                    <a:pt x="0" y="71"/>
                    <a:pt x="4" y="84"/>
                    <a:pt x="11" y="105"/>
                  </a:cubicBezTo>
                  <a:cubicBezTo>
                    <a:pt x="15" y="114"/>
                    <a:pt x="8" y="143"/>
                    <a:pt x="14" y="151"/>
                  </a:cubicBezTo>
                  <a:cubicBezTo>
                    <a:pt x="19" y="159"/>
                    <a:pt x="29" y="163"/>
                    <a:pt x="36" y="170"/>
                  </a:cubicBezTo>
                  <a:cubicBezTo>
                    <a:pt x="37" y="172"/>
                    <a:pt x="40" y="173"/>
                    <a:pt x="44" y="173"/>
                  </a:cubicBezTo>
                  <a:cubicBezTo>
                    <a:pt x="51" y="173"/>
                    <a:pt x="60" y="170"/>
                    <a:pt x="66" y="170"/>
                  </a:cubicBezTo>
                  <a:cubicBezTo>
                    <a:pt x="69" y="170"/>
                    <a:pt x="71" y="170"/>
                    <a:pt x="72" y="172"/>
                  </a:cubicBezTo>
                  <a:cubicBezTo>
                    <a:pt x="79" y="178"/>
                    <a:pt x="86" y="185"/>
                    <a:pt x="94" y="191"/>
                  </a:cubicBezTo>
                  <a:cubicBezTo>
                    <a:pt x="104" y="195"/>
                    <a:pt x="115" y="197"/>
                    <a:pt x="126" y="199"/>
                  </a:cubicBezTo>
                  <a:cubicBezTo>
                    <a:pt x="130" y="199"/>
                    <a:pt x="134" y="199"/>
                    <a:pt x="137" y="199"/>
                  </a:cubicBezTo>
                  <a:cubicBezTo>
                    <a:pt x="152" y="199"/>
                    <a:pt x="164" y="196"/>
                    <a:pt x="177" y="178"/>
                  </a:cubicBezTo>
                  <a:cubicBezTo>
                    <a:pt x="192" y="158"/>
                    <a:pt x="198" y="132"/>
                    <a:pt x="194" y="106"/>
                  </a:cubicBezTo>
                  <a:cubicBezTo>
                    <a:pt x="192" y="94"/>
                    <a:pt x="190" y="82"/>
                    <a:pt x="186" y="69"/>
                  </a:cubicBezTo>
                  <a:cubicBezTo>
                    <a:pt x="180" y="60"/>
                    <a:pt x="169" y="57"/>
                    <a:pt x="162" y="49"/>
                  </a:cubicBezTo>
                  <a:cubicBezTo>
                    <a:pt x="156" y="43"/>
                    <a:pt x="147" y="37"/>
                    <a:pt x="139" y="32"/>
                  </a:cubicBezTo>
                  <a:cubicBezTo>
                    <a:pt x="131" y="27"/>
                    <a:pt x="131" y="9"/>
                    <a:pt x="121" y="5"/>
                  </a:cubicBezTo>
                  <a:cubicBezTo>
                    <a:pt x="113" y="2"/>
                    <a:pt x="105" y="1"/>
                    <a:pt x="9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86" name="Google Shape;286;p3"/>
            <p:cNvSpPr/>
            <p:nvPr/>
          </p:nvSpPr>
          <p:spPr>
            <a:xfrm>
              <a:off x="1631475" y="4312100"/>
              <a:ext cx="121950" cy="77175"/>
            </a:xfrm>
            <a:custGeom>
              <a:avLst/>
              <a:gdLst/>
              <a:ahLst/>
              <a:cxnLst/>
              <a:rect l="l" t="t" r="r" b="b"/>
              <a:pathLst>
                <a:path w="4878" h="3087" extrusionOk="0">
                  <a:moveTo>
                    <a:pt x="18" y="1"/>
                  </a:moveTo>
                  <a:cubicBezTo>
                    <a:pt x="14" y="1"/>
                    <a:pt x="11" y="2"/>
                    <a:pt x="10" y="4"/>
                  </a:cubicBezTo>
                  <a:cubicBezTo>
                    <a:pt x="0" y="19"/>
                    <a:pt x="221" y="259"/>
                    <a:pt x="586" y="597"/>
                  </a:cubicBezTo>
                  <a:cubicBezTo>
                    <a:pt x="765" y="761"/>
                    <a:pt x="964" y="965"/>
                    <a:pt x="1206" y="1155"/>
                  </a:cubicBezTo>
                  <a:cubicBezTo>
                    <a:pt x="1412" y="1321"/>
                    <a:pt x="1644" y="1482"/>
                    <a:pt x="1880" y="1647"/>
                  </a:cubicBezTo>
                  <a:cubicBezTo>
                    <a:pt x="2109" y="1803"/>
                    <a:pt x="2357" y="1936"/>
                    <a:pt x="2595" y="2076"/>
                  </a:cubicBezTo>
                  <a:cubicBezTo>
                    <a:pt x="2843" y="2221"/>
                    <a:pt x="3089" y="2361"/>
                    <a:pt x="3326" y="2478"/>
                  </a:cubicBezTo>
                  <a:cubicBezTo>
                    <a:pt x="3600" y="2616"/>
                    <a:pt x="3860" y="2730"/>
                    <a:pt x="4084" y="2822"/>
                  </a:cubicBezTo>
                  <a:cubicBezTo>
                    <a:pt x="4503" y="2991"/>
                    <a:pt x="4796" y="3087"/>
                    <a:pt x="4855" y="3087"/>
                  </a:cubicBezTo>
                  <a:cubicBezTo>
                    <a:pt x="4862" y="3087"/>
                    <a:pt x="4865" y="3086"/>
                    <a:pt x="4866" y="3083"/>
                  </a:cubicBezTo>
                  <a:cubicBezTo>
                    <a:pt x="4877" y="3056"/>
                    <a:pt x="4579" y="2929"/>
                    <a:pt x="4130" y="2717"/>
                  </a:cubicBezTo>
                  <a:cubicBezTo>
                    <a:pt x="3912" y="2613"/>
                    <a:pt x="3660" y="2486"/>
                    <a:pt x="3393" y="2342"/>
                  </a:cubicBezTo>
                  <a:cubicBezTo>
                    <a:pt x="3161" y="2221"/>
                    <a:pt x="2916" y="2088"/>
                    <a:pt x="2672" y="1943"/>
                  </a:cubicBezTo>
                  <a:cubicBezTo>
                    <a:pt x="2437" y="1802"/>
                    <a:pt x="2200" y="1655"/>
                    <a:pt x="1974" y="1501"/>
                  </a:cubicBezTo>
                  <a:cubicBezTo>
                    <a:pt x="1739" y="1340"/>
                    <a:pt x="1521" y="1166"/>
                    <a:pt x="1314" y="1007"/>
                  </a:cubicBezTo>
                  <a:cubicBezTo>
                    <a:pt x="1070" y="826"/>
                    <a:pt x="852" y="648"/>
                    <a:pt x="667" y="496"/>
                  </a:cubicBezTo>
                  <a:cubicBezTo>
                    <a:pt x="308" y="201"/>
                    <a:pt x="68" y="1"/>
                    <a:pt x="1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87" name="Google Shape;287;p3"/>
            <p:cNvSpPr/>
            <p:nvPr/>
          </p:nvSpPr>
          <p:spPr>
            <a:xfrm>
              <a:off x="1753775" y="4377700"/>
              <a:ext cx="26050" cy="24450"/>
            </a:xfrm>
            <a:custGeom>
              <a:avLst/>
              <a:gdLst/>
              <a:ahLst/>
              <a:cxnLst/>
              <a:rect l="l" t="t" r="r" b="b"/>
              <a:pathLst>
                <a:path w="1042" h="978" extrusionOk="0">
                  <a:moveTo>
                    <a:pt x="42" y="1"/>
                  </a:moveTo>
                  <a:cubicBezTo>
                    <a:pt x="29" y="1"/>
                    <a:pt x="19" y="4"/>
                    <a:pt x="12" y="12"/>
                  </a:cubicBezTo>
                  <a:cubicBezTo>
                    <a:pt x="0" y="27"/>
                    <a:pt x="52" y="87"/>
                    <a:pt x="130" y="179"/>
                  </a:cubicBezTo>
                  <a:cubicBezTo>
                    <a:pt x="166" y="222"/>
                    <a:pt x="198" y="289"/>
                    <a:pt x="248" y="342"/>
                  </a:cubicBezTo>
                  <a:cubicBezTo>
                    <a:pt x="308" y="401"/>
                    <a:pt x="338" y="429"/>
                    <a:pt x="391" y="481"/>
                  </a:cubicBezTo>
                  <a:cubicBezTo>
                    <a:pt x="438" y="528"/>
                    <a:pt x="502" y="558"/>
                    <a:pt x="550" y="604"/>
                  </a:cubicBezTo>
                  <a:lnTo>
                    <a:pt x="693" y="742"/>
                  </a:lnTo>
                  <a:cubicBezTo>
                    <a:pt x="749" y="791"/>
                    <a:pt x="800" y="834"/>
                    <a:pt x="847" y="870"/>
                  </a:cubicBezTo>
                  <a:cubicBezTo>
                    <a:pt x="928" y="934"/>
                    <a:pt x="984" y="978"/>
                    <a:pt x="1011" y="978"/>
                  </a:cubicBezTo>
                  <a:cubicBezTo>
                    <a:pt x="1016" y="978"/>
                    <a:pt x="1020" y="976"/>
                    <a:pt x="1023" y="973"/>
                  </a:cubicBezTo>
                  <a:cubicBezTo>
                    <a:pt x="1042" y="954"/>
                    <a:pt x="1002" y="883"/>
                    <a:pt x="927" y="788"/>
                  </a:cubicBezTo>
                  <a:cubicBezTo>
                    <a:pt x="890" y="743"/>
                    <a:pt x="849" y="687"/>
                    <a:pt x="799" y="633"/>
                  </a:cubicBezTo>
                  <a:cubicBezTo>
                    <a:pt x="757" y="585"/>
                    <a:pt x="704" y="541"/>
                    <a:pt x="656" y="492"/>
                  </a:cubicBezTo>
                  <a:lnTo>
                    <a:pt x="510" y="354"/>
                  </a:lnTo>
                  <a:cubicBezTo>
                    <a:pt x="460" y="307"/>
                    <a:pt x="420" y="250"/>
                    <a:pt x="372" y="207"/>
                  </a:cubicBezTo>
                  <a:cubicBezTo>
                    <a:pt x="316" y="160"/>
                    <a:pt x="263" y="116"/>
                    <a:pt x="216" y="82"/>
                  </a:cubicBezTo>
                  <a:cubicBezTo>
                    <a:pt x="142" y="30"/>
                    <a:pt x="80" y="1"/>
                    <a:pt x="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88" name="Google Shape;288;p3"/>
            <p:cNvSpPr/>
            <p:nvPr/>
          </p:nvSpPr>
          <p:spPr>
            <a:xfrm>
              <a:off x="1778125" y="4391900"/>
              <a:ext cx="15500" cy="16650"/>
            </a:xfrm>
            <a:custGeom>
              <a:avLst/>
              <a:gdLst/>
              <a:ahLst/>
              <a:cxnLst/>
              <a:rect l="l" t="t" r="r" b="b"/>
              <a:pathLst>
                <a:path w="620" h="666" extrusionOk="0">
                  <a:moveTo>
                    <a:pt x="64" y="1"/>
                  </a:moveTo>
                  <a:cubicBezTo>
                    <a:pt x="40" y="1"/>
                    <a:pt x="22" y="8"/>
                    <a:pt x="13" y="22"/>
                  </a:cubicBezTo>
                  <a:cubicBezTo>
                    <a:pt x="1" y="37"/>
                    <a:pt x="35" y="74"/>
                    <a:pt x="83" y="131"/>
                  </a:cubicBezTo>
                  <a:cubicBezTo>
                    <a:pt x="106" y="159"/>
                    <a:pt x="121" y="205"/>
                    <a:pt x="149" y="239"/>
                  </a:cubicBezTo>
                  <a:lnTo>
                    <a:pt x="234" y="326"/>
                  </a:lnTo>
                  <a:cubicBezTo>
                    <a:pt x="260" y="356"/>
                    <a:pt x="303" y="371"/>
                    <a:pt x="331" y="401"/>
                  </a:cubicBezTo>
                  <a:lnTo>
                    <a:pt x="407" y="497"/>
                  </a:lnTo>
                  <a:lnTo>
                    <a:pt x="490" y="587"/>
                  </a:lnTo>
                  <a:cubicBezTo>
                    <a:pt x="534" y="633"/>
                    <a:pt x="565" y="666"/>
                    <a:pt x="586" y="666"/>
                  </a:cubicBezTo>
                  <a:cubicBezTo>
                    <a:pt x="590" y="666"/>
                    <a:pt x="593" y="665"/>
                    <a:pt x="596" y="663"/>
                  </a:cubicBezTo>
                  <a:cubicBezTo>
                    <a:pt x="620" y="648"/>
                    <a:pt x="613" y="593"/>
                    <a:pt x="583" y="521"/>
                  </a:cubicBezTo>
                  <a:cubicBezTo>
                    <a:pt x="568" y="480"/>
                    <a:pt x="549" y="441"/>
                    <a:pt x="526" y="403"/>
                  </a:cubicBezTo>
                  <a:cubicBezTo>
                    <a:pt x="501" y="367"/>
                    <a:pt x="474" y="333"/>
                    <a:pt x="445" y="302"/>
                  </a:cubicBezTo>
                  <a:cubicBezTo>
                    <a:pt x="418" y="268"/>
                    <a:pt x="389" y="236"/>
                    <a:pt x="358" y="206"/>
                  </a:cubicBezTo>
                  <a:cubicBezTo>
                    <a:pt x="327" y="175"/>
                    <a:pt x="306" y="133"/>
                    <a:pt x="273" y="107"/>
                  </a:cubicBezTo>
                  <a:cubicBezTo>
                    <a:pt x="239" y="78"/>
                    <a:pt x="204" y="54"/>
                    <a:pt x="166" y="32"/>
                  </a:cubicBezTo>
                  <a:cubicBezTo>
                    <a:pt x="127" y="11"/>
                    <a:pt x="91" y="1"/>
                    <a:pt x="6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89" name="Google Shape;289;p3"/>
            <p:cNvSpPr/>
            <p:nvPr/>
          </p:nvSpPr>
          <p:spPr>
            <a:xfrm>
              <a:off x="1616200" y="4292925"/>
              <a:ext cx="4575" cy="4800"/>
            </a:xfrm>
            <a:custGeom>
              <a:avLst/>
              <a:gdLst/>
              <a:ahLst/>
              <a:cxnLst/>
              <a:rect l="l" t="t" r="r" b="b"/>
              <a:pathLst>
                <a:path w="183" h="192" extrusionOk="0">
                  <a:moveTo>
                    <a:pt x="110" y="1"/>
                  </a:moveTo>
                  <a:cubicBezTo>
                    <a:pt x="89" y="1"/>
                    <a:pt x="58" y="14"/>
                    <a:pt x="32" y="35"/>
                  </a:cubicBezTo>
                  <a:cubicBezTo>
                    <a:pt x="17" y="46"/>
                    <a:pt x="15" y="60"/>
                    <a:pt x="15" y="80"/>
                  </a:cubicBezTo>
                  <a:cubicBezTo>
                    <a:pt x="14" y="90"/>
                    <a:pt x="0" y="114"/>
                    <a:pt x="2" y="122"/>
                  </a:cubicBezTo>
                  <a:cubicBezTo>
                    <a:pt x="4" y="131"/>
                    <a:pt x="13" y="136"/>
                    <a:pt x="15" y="144"/>
                  </a:cubicBezTo>
                  <a:cubicBezTo>
                    <a:pt x="19" y="152"/>
                    <a:pt x="43" y="146"/>
                    <a:pt x="48" y="152"/>
                  </a:cubicBezTo>
                  <a:cubicBezTo>
                    <a:pt x="53" y="159"/>
                    <a:pt x="56" y="169"/>
                    <a:pt x="63" y="174"/>
                  </a:cubicBezTo>
                  <a:cubicBezTo>
                    <a:pt x="70" y="180"/>
                    <a:pt x="79" y="184"/>
                    <a:pt x="88" y="186"/>
                  </a:cubicBezTo>
                  <a:cubicBezTo>
                    <a:pt x="94" y="189"/>
                    <a:pt x="101" y="191"/>
                    <a:pt x="108" y="191"/>
                  </a:cubicBezTo>
                  <a:cubicBezTo>
                    <a:pt x="120" y="191"/>
                    <a:pt x="131" y="187"/>
                    <a:pt x="141" y="178"/>
                  </a:cubicBezTo>
                  <a:cubicBezTo>
                    <a:pt x="161" y="163"/>
                    <a:pt x="173" y="141"/>
                    <a:pt x="179" y="117"/>
                  </a:cubicBezTo>
                  <a:cubicBezTo>
                    <a:pt x="182" y="105"/>
                    <a:pt x="183" y="92"/>
                    <a:pt x="183" y="81"/>
                  </a:cubicBezTo>
                  <a:cubicBezTo>
                    <a:pt x="182" y="72"/>
                    <a:pt x="172" y="68"/>
                    <a:pt x="169" y="58"/>
                  </a:cubicBezTo>
                  <a:cubicBezTo>
                    <a:pt x="164" y="51"/>
                    <a:pt x="158" y="45"/>
                    <a:pt x="153" y="38"/>
                  </a:cubicBezTo>
                  <a:cubicBezTo>
                    <a:pt x="148" y="31"/>
                    <a:pt x="153" y="16"/>
                    <a:pt x="146" y="11"/>
                  </a:cubicBezTo>
                  <a:cubicBezTo>
                    <a:pt x="137" y="5"/>
                    <a:pt x="127" y="2"/>
                    <a:pt x="116" y="1"/>
                  </a:cubicBezTo>
                  <a:cubicBezTo>
                    <a:pt x="114" y="1"/>
                    <a:pt x="112" y="1"/>
                    <a:pt x="1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90" name="Google Shape;290;p3"/>
            <p:cNvSpPr/>
            <p:nvPr/>
          </p:nvSpPr>
          <p:spPr>
            <a:xfrm>
              <a:off x="1752500" y="4317950"/>
              <a:ext cx="4700" cy="3750"/>
            </a:xfrm>
            <a:custGeom>
              <a:avLst/>
              <a:gdLst/>
              <a:ahLst/>
              <a:cxnLst/>
              <a:rect l="l" t="t" r="r" b="b"/>
              <a:pathLst>
                <a:path w="188" h="150" extrusionOk="0">
                  <a:moveTo>
                    <a:pt x="102" y="1"/>
                  </a:moveTo>
                  <a:cubicBezTo>
                    <a:pt x="93" y="1"/>
                    <a:pt x="83" y="2"/>
                    <a:pt x="73" y="3"/>
                  </a:cubicBezTo>
                  <a:cubicBezTo>
                    <a:pt x="57" y="6"/>
                    <a:pt x="43" y="16"/>
                    <a:pt x="35" y="31"/>
                  </a:cubicBezTo>
                  <a:cubicBezTo>
                    <a:pt x="31" y="36"/>
                    <a:pt x="5" y="48"/>
                    <a:pt x="2" y="55"/>
                  </a:cubicBezTo>
                  <a:cubicBezTo>
                    <a:pt x="1" y="62"/>
                    <a:pt x="3" y="69"/>
                    <a:pt x="2" y="77"/>
                  </a:cubicBezTo>
                  <a:cubicBezTo>
                    <a:pt x="2" y="84"/>
                    <a:pt x="24" y="88"/>
                    <a:pt x="27" y="95"/>
                  </a:cubicBezTo>
                  <a:cubicBezTo>
                    <a:pt x="28" y="101"/>
                    <a:pt x="24" y="108"/>
                    <a:pt x="28" y="115"/>
                  </a:cubicBezTo>
                  <a:cubicBezTo>
                    <a:pt x="31" y="123"/>
                    <a:pt x="36" y="129"/>
                    <a:pt x="43" y="134"/>
                  </a:cubicBezTo>
                  <a:cubicBezTo>
                    <a:pt x="52" y="144"/>
                    <a:pt x="65" y="150"/>
                    <a:pt x="78" y="150"/>
                  </a:cubicBezTo>
                  <a:cubicBezTo>
                    <a:pt x="83" y="150"/>
                    <a:pt x="87" y="149"/>
                    <a:pt x="92" y="148"/>
                  </a:cubicBezTo>
                  <a:cubicBezTo>
                    <a:pt x="115" y="145"/>
                    <a:pt x="138" y="136"/>
                    <a:pt x="156" y="119"/>
                  </a:cubicBezTo>
                  <a:cubicBezTo>
                    <a:pt x="164" y="112"/>
                    <a:pt x="171" y="104"/>
                    <a:pt x="178" y="95"/>
                  </a:cubicBezTo>
                  <a:cubicBezTo>
                    <a:pt x="182" y="88"/>
                    <a:pt x="177" y="81"/>
                    <a:pt x="178" y="73"/>
                  </a:cubicBezTo>
                  <a:cubicBezTo>
                    <a:pt x="178" y="66"/>
                    <a:pt x="177" y="59"/>
                    <a:pt x="175" y="52"/>
                  </a:cubicBezTo>
                  <a:cubicBezTo>
                    <a:pt x="174" y="46"/>
                    <a:pt x="187" y="37"/>
                    <a:pt x="183" y="31"/>
                  </a:cubicBezTo>
                  <a:cubicBezTo>
                    <a:pt x="178" y="22"/>
                    <a:pt x="171" y="17"/>
                    <a:pt x="163" y="13"/>
                  </a:cubicBezTo>
                  <a:cubicBezTo>
                    <a:pt x="144" y="5"/>
                    <a:pt x="123" y="1"/>
                    <a:pt x="1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291" name="Google Shape;291;p3"/>
          <p:cNvGrpSpPr/>
          <p:nvPr/>
        </p:nvGrpSpPr>
        <p:grpSpPr>
          <a:xfrm>
            <a:off x="7450237" y="3827837"/>
            <a:ext cx="1090688" cy="1090635"/>
            <a:chOff x="1416675" y="4534375"/>
            <a:chExt cx="517625" cy="517600"/>
          </a:xfrm>
        </p:grpSpPr>
        <p:sp>
          <p:nvSpPr>
            <p:cNvPr id="292" name="Google Shape;292;p3"/>
            <p:cNvSpPr/>
            <p:nvPr/>
          </p:nvSpPr>
          <p:spPr>
            <a:xfrm>
              <a:off x="1432800" y="4550475"/>
              <a:ext cx="152500" cy="152500"/>
            </a:xfrm>
            <a:custGeom>
              <a:avLst/>
              <a:gdLst/>
              <a:ahLst/>
              <a:cxnLst/>
              <a:rect l="l" t="t" r="r" b="b"/>
              <a:pathLst>
                <a:path w="6100" h="6100" extrusionOk="0">
                  <a:moveTo>
                    <a:pt x="6100" y="0"/>
                  </a:moveTo>
                  <a:cubicBezTo>
                    <a:pt x="5607" y="184"/>
                    <a:pt x="5129" y="405"/>
                    <a:pt x="4670" y="662"/>
                  </a:cubicBezTo>
                  <a:lnTo>
                    <a:pt x="663" y="4670"/>
                  </a:lnTo>
                  <a:cubicBezTo>
                    <a:pt x="405" y="5129"/>
                    <a:pt x="184" y="5608"/>
                    <a:pt x="0" y="6100"/>
                  </a:cubicBezTo>
                  <a:lnTo>
                    <a:pt x="610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3"/>
            <p:cNvSpPr/>
            <p:nvPr/>
          </p:nvSpPr>
          <p:spPr>
            <a:xfrm>
              <a:off x="1416675" y="4534375"/>
              <a:ext cx="254375" cy="254350"/>
            </a:xfrm>
            <a:custGeom>
              <a:avLst/>
              <a:gdLst/>
              <a:ahLst/>
              <a:cxnLst/>
              <a:rect l="l" t="t" r="r" b="b"/>
              <a:pathLst>
                <a:path w="10175" h="10174" extrusionOk="0">
                  <a:moveTo>
                    <a:pt x="10175" y="1"/>
                  </a:moveTo>
                  <a:lnTo>
                    <a:pt x="10175" y="1"/>
                  </a:lnTo>
                  <a:cubicBezTo>
                    <a:pt x="9902" y="5"/>
                    <a:pt x="9629" y="18"/>
                    <a:pt x="9362" y="46"/>
                  </a:cubicBezTo>
                  <a:lnTo>
                    <a:pt x="45" y="9361"/>
                  </a:lnTo>
                  <a:cubicBezTo>
                    <a:pt x="19" y="9628"/>
                    <a:pt x="6" y="9901"/>
                    <a:pt x="0" y="10173"/>
                  </a:cubicBezTo>
                  <a:lnTo>
                    <a:pt x="101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3"/>
            <p:cNvSpPr/>
            <p:nvPr/>
          </p:nvSpPr>
          <p:spPr>
            <a:xfrm>
              <a:off x="1420050" y="4537750"/>
              <a:ext cx="314000" cy="314025"/>
            </a:xfrm>
            <a:custGeom>
              <a:avLst/>
              <a:gdLst/>
              <a:ahLst/>
              <a:cxnLst/>
              <a:rect l="l" t="t" r="r" b="b"/>
              <a:pathLst>
                <a:path w="12560" h="12561" extrusionOk="0">
                  <a:moveTo>
                    <a:pt x="11918" y="1"/>
                  </a:moveTo>
                  <a:lnTo>
                    <a:pt x="0" y="11920"/>
                  </a:lnTo>
                  <a:cubicBezTo>
                    <a:pt x="36" y="12135"/>
                    <a:pt x="79" y="12349"/>
                    <a:pt x="127" y="12560"/>
                  </a:cubicBezTo>
                  <a:lnTo>
                    <a:pt x="12560" y="127"/>
                  </a:lnTo>
                  <a:cubicBezTo>
                    <a:pt x="12349" y="80"/>
                    <a:pt x="12135" y="36"/>
                    <a:pt x="119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3"/>
            <p:cNvSpPr/>
            <p:nvPr/>
          </p:nvSpPr>
          <p:spPr>
            <a:xfrm>
              <a:off x="1435300" y="4553025"/>
              <a:ext cx="350525" cy="350475"/>
            </a:xfrm>
            <a:custGeom>
              <a:avLst/>
              <a:gdLst/>
              <a:ahLst/>
              <a:cxnLst/>
              <a:rect l="l" t="t" r="r" b="b"/>
              <a:pathLst>
                <a:path w="14021" h="14019" extrusionOk="0">
                  <a:moveTo>
                    <a:pt x="13485" y="0"/>
                  </a:moveTo>
                  <a:lnTo>
                    <a:pt x="1" y="13483"/>
                  </a:lnTo>
                  <a:cubicBezTo>
                    <a:pt x="73" y="13664"/>
                    <a:pt x="151" y="13843"/>
                    <a:pt x="233" y="14018"/>
                  </a:cubicBezTo>
                  <a:lnTo>
                    <a:pt x="14020" y="232"/>
                  </a:lnTo>
                  <a:cubicBezTo>
                    <a:pt x="13843" y="150"/>
                    <a:pt x="13666" y="71"/>
                    <a:pt x="134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3"/>
            <p:cNvSpPr/>
            <p:nvPr/>
          </p:nvSpPr>
          <p:spPr>
            <a:xfrm>
              <a:off x="1459225" y="4576900"/>
              <a:ext cx="370175" cy="370225"/>
            </a:xfrm>
            <a:custGeom>
              <a:avLst/>
              <a:gdLst/>
              <a:ahLst/>
              <a:cxnLst/>
              <a:rect l="l" t="t" r="r" b="b"/>
              <a:pathLst>
                <a:path w="14807" h="14809" extrusionOk="0">
                  <a:moveTo>
                    <a:pt x="14354" y="1"/>
                  </a:moveTo>
                  <a:lnTo>
                    <a:pt x="1" y="14356"/>
                  </a:lnTo>
                  <a:cubicBezTo>
                    <a:pt x="102" y="14508"/>
                    <a:pt x="207" y="14660"/>
                    <a:pt x="316" y="14808"/>
                  </a:cubicBezTo>
                  <a:lnTo>
                    <a:pt x="14807" y="317"/>
                  </a:lnTo>
                  <a:cubicBezTo>
                    <a:pt x="14660" y="208"/>
                    <a:pt x="14508" y="103"/>
                    <a:pt x="143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3"/>
            <p:cNvSpPr/>
            <p:nvPr/>
          </p:nvSpPr>
          <p:spPr>
            <a:xfrm>
              <a:off x="1490325" y="4608025"/>
              <a:ext cx="375775" cy="375800"/>
            </a:xfrm>
            <a:custGeom>
              <a:avLst/>
              <a:gdLst/>
              <a:ahLst/>
              <a:cxnLst/>
              <a:rect l="l" t="t" r="r" b="b"/>
              <a:pathLst>
                <a:path w="15031" h="15032" extrusionOk="0">
                  <a:moveTo>
                    <a:pt x="14652" y="0"/>
                  </a:moveTo>
                  <a:lnTo>
                    <a:pt x="0" y="14652"/>
                  </a:lnTo>
                  <a:cubicBezTo>
                    <a:pt x="125" y="14780"/>
                    <a:pt x="255" y="14907"/>
                    <a:pt x="389" y="15031"/>
                  </a:cubicBezTo>
                  <a:lnTo>
                    <a:pt x="15031" y="387"/>
                  </a:lnTo>
                  <a:cubicBezTo>
                    <a:pt x="14908" y="255"/>
                    <a:pt x="14782" y="126"/>
                    <a:pt x="146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3"/>
            <p:cNvSpPr/>
            <p:nvPr/>
          </p:nvSpPr>
          <p:spPr>
            <a:xfrm>
              <a:off x="1528000" y="4645700"/>
              <a:ext cx="368175" cy="368175"/>
            </a:xfrm>
            <a:custGeom>
              <a:avLst/>
              <a:gdLst/>
              <a:ahLst/>
              <a:cxnLst/>
              <a:rect l="l" t="t" r="r" b="b"/>
              <a:pathLst>
                <a:path w="14727" h="14727" extrusionOk="0">
                  <a:moveTo>
                    <a:pt x="14421" y="1"/>
                  </a:moveTo>
                  <a:lnTo>
                    <a:pt x="1" y="14421"/>
                  </a:lnTo>
                  <a:cubicBezTo>
                    <a:pt x="152" y="14527"/>
                    <a:pt x="306" y="14628"/>
                    <a:pt x="464" y="14727"/>
                  </a:cubicBezTo>
                  <a:lnTo>
                    <a:pt x="14726" y="463"/>
                  </a:lnTo>
                  <a:cubicBezTo>
                    <a:pt x="14628" y="306"/>
                    <a:pt x="14527" y="151"/>
                    <a:pt x="144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3"/>
            <p:cNvSpPr/>
            <p:nvPr/>
          </p:nvSpPr>
          <p:spPr>
            <a:xfrm>
              <a:off x="1572675" y="4690375"/>
              <a:ext cx="346325" cy="346300"/>
            </a:xfrm>
            <a:custGeom>
              <a:avLst/>
              <a:gdLst/>
              <a:ahLst/>
              <a:cxnLst/>
              <a:rect l="l" t="t" r="r" b="b"/>
              <a:pathLst>
                <a:path w="13853" h="13852" extrusionOk="0">
                  <a:moveTo>
                    <a:pt x="13632" y="1"/>
                  </a:moveTo>
                  <a:lnTo>
                    <a:pt x="1" y="13632"/>
                  </a:lnTo>
                  <a:cubicBezTo>
                    <a:pt x="181" y="13710"/>
                    <a:pt x="363" y="13783"/>
                    <a:pt x="547" y="13851"/>
                  </a:cubicBezTo>
                  <a:lnTo>
                    <a:pt x="13852" y="548"/>
                  </a:lnTo>
                  <a:cubicBezTo>
                    <a:pt x="13784" y="362"/>
                    <a:pt x="13709" y="181"/>
                    <a:pt x="136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3"/>
            <p:cNvSpPr/>
            <p:nvPr/>
          </p:nvSpPr>
          <p:spPr>
            <a:xfrm>
              <a:off x="1625800" y="4743525"/>
              <a:ext cx="306800" cy="306750"/>
            </a:xfrm>
            <a:custGeom>
              <a:avLst/>
              <a:gdLst/>
              <a:ahLst/>
              <a:cxnLst/>
              <a:rect l="l" t="t" r="r" b="b"/>
              <a:pathLst>
                <a:path w="12272" h="12270" extrusionOk="0">
                  <a:moveTo>
                    <a:pt x="12165" y="0"/>
                  </a:moveTo>
                  <a:lnTo>
                    <a:pt x="1" y="12164"/>
                  </a:lnTo>
                  <a:cubicBezTo>
                    <a:pt x="220" y="12207"/>
                    <a:pt x="440" y="12241"/>
                    <a:pt x="663" y="12269"/>
                  </a:cubicBezTo>
                  <a:lnTo>
                    <a:pt x="12271" y="662"/>
                  </a:lnTo>
                  <a:cubicBezTo>
                    <a:pt x="12243" y="439"/>
                    <a:pt x="12207" y="218"/>
                    <a:pt x="121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3"/>
            <p:cNvSpPr/>
            <p:nvPr/>
          </p:nvSpPr>
          <p:spPr>
            <a:xfrm>
              <a:off x="1691075" y="4808775"/>
              <a:ext cx="243225" cy="243200"/>
            </a:xfrm>
            <a:custGeom>
              <a:avLst/>
              <a:gdLst/>
              <a:ahLst/>
              <a:cxnLst/>
              <a:rect l="l" t="t" r="r" b="b"/>
              <a:pathLst>
                <a:path w="9729" h="9728" extrusionOk="0">
                  <a:moveTo>
                    <a:pt x="9729" y="0"/>
                  </a:moveTo>
                  <a:lnTo>
                    <a:pt x="0" y="9727"/>
                  </a:lnTo>
                  <a:cubicBezTo>
                    <a:pt x="289" y="9711"/>
                    <a:pt x="574" y="9682"/>
                    <a:pt x="855" y="9643"/>
                  </a:cubicBezTo>
                  <a:lnTo>
                    <a:pt x="9641" y="855"/>
                  </a:lnTo>
                  <a:cubicBezTo>
                    <a:pt x="9682" y="573"/>
                    <a:pt x="9711" y="289"/>
                    <a:pt x="97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3"/>
            <p:cNvSpPr/>
            <p:nvPr/>
          </p:nvSpPr>
          <p:spPr>
            <a:xfrm>
              <a:off x="1783850" y="4901575"/>
              <a:ext cx="127250" cy="127225"/>
            </a:xfrm>
            <a:custGeom>
              <a:avLst/>
              <a:gdLst/>
              <a:ahLst/>
              <a:cxnLst/>
              <a:rect l="l" t="t" r="r" b="b"/>
              <a:pathLst>
                <a:path w="5090" h="5089" extrusionOk="0">
                  <a:moveTo>
                    <a:pt x="5089" y="0"/>
                  </a:moveTo>
                  <a:lnTo>
                    <a:pt x="1" y="5089"/>
                  </a:lnTo>
                  <a:cubicBezTo>
                    <a:pt x="676" y="4778"/>
                    <a:pt x="1313" y="4396"/>
                    <a:pt x="1906" y="3950"/>
                  </a:cubicBezTo>
                  <a:lnTo>
                    <a:pt x="3951" y="1906"/>
                  </a:lnTo>
                  <a:cubicBezTo>
                    <a:pt x="4398" y="1313"/>
                    <a:pt x="4780" y="675"/>
                    <a:pt x="50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3" name="Google Shape;303;p3"/>
          <p:cNvSpPr txBox="1">
            <a:spLocks noGrp="1"/>
          </p:cNvSpPr>
          <p:nvPr>
            <p:ph type="title"/>
          </p:nvPr>
        </p:nvSpPr>
        <p:spPr>
          <a:xfrm>
            <a:off x="2391900" y="2174225"/>
            <a:ext cx="4360200" cy="60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04" name="Google Shape;304;p3"/>
          <p:cNvSpPr txBox="1">
            <a:spLocks noGrp="1"/>
          </p:cNvSpPr>
          <p:nvPr>
            <p:ph type="title" idx="2" hasCustomPrompt="1"/>
          </p:nvPr>
        </p:nvSpPr>
        <p:spPr>
          <a:xfrm>
            <a:off x="3953400" y="1097975"/>
            <a:ext cx="12372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05" name="Google Shape;305;p3"/>
          <p:cNvSpPr txBox="1">
            <a:spLocks noGrp="1"/>
          </p:cNvSpPr>
          <p:nvPr>
            <p:ph type="subTitle" idx="1"/>
          </p:nvPr>
        </p:nvSpPr>
        <p:spPr>
          <a:xfrm>
            <a:off x="2391900" y="2892325"/>
            <a:ext cx="4360200" cy="39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306" name="Google Shape;306;p3"/>
          <p:cNvGrpSpPr/>
          <p:nvPr/>
        </p:nvGrpSpPr>
        <p:grpSpPr>
          <a:xfrm>
            <a:off x="865218" y="4879925"/>
            <a:ext cx="2146582" cy="38556"/>
            <a:chOff x="727444" y="4879925"/>
            <a:chExt cx="2146582" cy="38556"/>
          </a:xfrm>
        </p:grpSpPr>
        <p:sp>
          <p:nvSpPr>
            <p:cNvPr id="307" name="Google Shape;307;p3"/>
            <p:cNvSpPr/>
            <p:nvPr/>
          </p:nvSpPr>
          <p:spPr>
            <a:xfrm rot="-5400000">
              <a:off x="724678" y="4882746"/>
              <a:ext cx="38446" cy="32915"/>
            </a:xfrm>
            <a:custGeom>
              <a:avLst/>
              <a:gdLst/>
              <a:ahLst/>
              <a:cxnLst/>
              <a:rect l="l" t="t" r="r" b="b"/>
              <a:pathLst>
                <a:path w="695" h="595" extrusionOk="0">
                  <a:moveTo>
                    <a:pt x="396" y="0"/>
                  </a:moveTo>
                  <a:cubicBezTo>
                    <a:pt x="133" y="0"/>
                    <a:pt x="0" y="320"/>
                    <a:pt x="188" y="507"/>
                  </a:cubicBezTo>
                  <a:cubicBezTo>
                    <a:pt x="248" y="568"/>
                    <a:pt x="323" y="595"/>
                    <a:pt x="396" y="595"/>
                  </a:cubicBezTo>
                  <a:cubicBezTo>
                    <a:pt x="548" y="595"/>
                    <a:pt x="695" y="476"/>
                    <a:pt x="695" y="298"/>
                  </a:cubicBezTo>
                  <a:cubicBezTo>
                    <a:pt x="694" y="133"/>
                    <a:pt x="561" y="0"/>
                    <a:pt x="398" y="0"/>
                  </a:cubicBezTo>
                  <a:cubicBezTo>
                    <a:pt x="397" y="0"/>
                    <a:pt x="397" y="0"/>
                    <a:pt x="3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3"/>
            <p:cNvSpPr/>
            <p:nvPr/>
          </p:nvSpPr>
          <p:spPr>
            <a:xfrm rot="-5400000">
              <a:off x="855953" y="4882746"/>
              <a:ext cx="38501" cy="32971"/>
            </a:xfrm>
            <a:custGeom>
              <a:avLst/>
              <a:gdLst/>
              <a:ahLst/>
              <a:cxnLst/>
              <a:rect l="l" t="t" r="r" b="b"/>
              <a:pathLst>
                <a:path w="696" h="596" extrusionOk="0">
                  <a:moveTo>
                    <a:pt x="399" y="1"/>
                  </a:moveTo>
                  <a:cubicBezTo>
                    <a:pt x="134" y="1"/>
                    <a:pt x="1" y="320"/>
                    <a:pt x="187" y="508"/>
                  </a:cubicBezTo>
                  <a:cubicBezTo>
                    <a:pt x="248" y="569"/>
                    <a:pt x="323" y="596"/>
                    <a:pt x="396" y="596"/>
                  </a:cubicBezTo>
                  <a:cubicBezTo>
                    <a:pt x="549" y="596"/>
                    <a:pt x="695" y="478"/>
                    <a:pt x="696" y="299"/>
                  </a:cubicBezTo>
                  <a:cubicBezTo>
                    <a:pt x="696" y="135"/>
                    <a:pt x="564" y="2"/>
                    <a:pt x="3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3"/>
            <p:cNvSpPr/>
            <p:nvPr/>
          </p:nvSpPr>
          <p:spPr>
            <a:xfrm rot="-5400000">
              <a:off x="987448" y="4882746"/>
              <a:ext cx="38501" cy="32971"/>
            </a:xfrm>
            <a:custGeom>
              <a:avLst/>
              <a:gdLst/>
              <a:ahLst/>
              <a:cxnLst/>
              <a:rect l="l" t="t" r="r" b="b"/>
              <a:pathLst>
                <a:path w="696" h="596" extrusionOk="0">
                  <a:moveTo>
                    <a:pt x="399" y="1"/>
                  </a:moveTo>
                  <a:cubicBezTo>
                    <a:pt x="134" y="1"/>
                    <a:pt x="1" y="321"/>
                    <a:pt x="189" y="508"/>
                  </a:cubicBezTo>
                  <a:cubicBezTo>
                    <a:pt x="249" y="569"/>
                    <a:pt x="324" y="596"/>
                    <a:pt x="397" y="596"/>
                  </a:cubicBezTo>
                  <a:cubicBezTo>
                    <a:pt x="549" y="596"/>
                    <a:pt x="696" y="477"/>
                    <a:pt x="696" y="298"/>
                  </a:cubicBezTo>
                  <a:cubicBezTo>
                    <a:pt x="696" y="134"/>
                    <a:pt x="562" y="1"/>
                    <a:pt x="3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3"/>
            <p:cNvSpPr/>
            <p:nvPr/>
          </p:nvSpPr>
          <p:spPr>
            <a:xfrm rot="-5400000">
              <a:off x="1118916" y="4882718"/>
              <a:ext cx="38446" cy="32971"/>
            </a:xfrm>
            <a:custGeom>
              <a:avLst/>
              <a:gdLst/>
              <a:ahLst/>
              <a:cxnLst/>
              <a:rect l="l" t="t" r="r" b="b"/>
              <a:pathLst>
                <a:path w="695" h="596" extrusionOk="0">
                  <a:moveTo>
                    <a:pt x="396" y="1"/>
                  </a:moveTo>
                  <a:cubicBezTo>
                    <a:pt x="133" y="1"/>
                    <a:pt x="0" y="320"/>
                    <a:pt x="188" y="508"/>
                  </a:cubicBezTo>
                  <a:cubicBezTo>
                    <a:pt x="248" y="568"/>
                    <a:pt x="323" y="595"/>
                    <a:pt x="396" y="595"/>
                  </a:cubicBezTo>
                  <a:cubicBezTo>
                    <a:pt x="548" y="595"/>
                    <a:pt x="695" y="477"/>
                    <a:pt x="695" y="298"/>
                  </a:cubicBezTo>
                  <a:cubicBezTo>
                    <a:pt x="694" y="133"/>
                    <a:pt x="561" y="1"/>
                    <a:pt x="398" y="1"/>
                  </a:cubicBezTo>
                  <a:cubicBezTo>
                    <a:pt x="397" y="1"/>
                    <a:pt x="397" y="1"/>
                    <a:pt x="3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3"/>
            <p:cNvSpPr/>
            <p:nvPr/>
          </p:nvSpPr>
          <p:spPr>
            <a:xfrm rot="-5400000">
              <a:off x="1250329" y="4882746"/>
              <a:ext cx="38446" cy="32915"/>
            </a:xfrm>
            <a:custGeom>
              <a:avLst/>
              <a:gdLst/>
              <a:ahLst/>
              <a:cxnLst/>
              <a:rect l="l" t="t" r="r" b="b"/>
              <a:pathLst>
                <a:path w="695" h="595" extrusionOk="0">
                  <a:moveTo>
                    <a:pt x="400" y="1"/>
                  </a:moveTo>
                  <a:cubicBezTo>
                    <a:pt x="399" y="1"/>
                    <a:pt x="399" y="1"/>
                    <a:pt x="398" y="1"/>
                  </a:cubicBezTo>
                  <a:cubicBezTo>
                    <a:pt x="397" y="1"/>
                    <a:pt x="397" y="1"/>
                    <a:pt x="396" y="1"/>
                  </a:cubicBezTo>
                  <a:cubicBezTo>
                    <a:pt x="133" y="1"/>
                    <a:pt x="0" y="320"/>
                    <a:pt x="186" y="506"/>
                  </a:cubicBezTo>
                  <a:cubicBezTo>
                    <a:pt x="247" y="567"/>
                    <a:pt x="322" y="595"/>
                    <a:pt x="396" y="595"/>
                  </a:cubicBezTo>
                  <a:cubicBezTo>
                    <a:pt x="549" y="595"/>
                    <a:pt x="695" y="476"/>
                    <a:pt x="695" y="298"/>
                  </a:cubicBezTo>
                  <a:cubicBezTo>
                    <a:pt x="695" y="134"/>
                    <a:pt x="564" y="1"/>
                    <a:pt x="40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3"/>
            <p:cNvSpPr/>
            <p:nvPr/>
          </p:nvSpPr>
          <p:spPr>
            <a:xfrm rot="-5400000">
              <a:off x="1381769" y="4882746"/>
              <a:ext cx="38446" cy="32915"/>
            </a:xfrm>
            <a:custGeom>
              <a:avLst/>
              <a:gdLst/>
              <a:ahLst/>
              <a:cxnLst/>
              <a:rect l="l" t="t" r="r" b="b"/>
              <a:pathLst>
                <a:path w="695" h="595" extrusionOk="0">
                  <a:moveTo>
                    <a:pt x="396" y="0"/>
                  </a:moveTo>
                  <a:cubicBezTo>
                    <a:pt x="133" y="0"/>
                    <a:pt x="0" y="320"/>
                    <a:pt x="188" y="508"/>
                  </a:cubicBezTo>
                  <a:cubicBezTo>
                    <a:pt x="248" y="568"/>
                    <a:pt x="322" y="595"/>
                    <a:pt x="395" y="595"/>
                  </a:cubicBezTo>
                  <a:cubicBezTo>
                    <a:pt x="548" y="595"/>
                    <a:pt x="695" y="476"/>
                    <a:pt x="695" y="296"/>
                  </a:cubicBezTo>
                  <a:cubicBezTo>
                    <a:pt x="694" y="133"/>
                    <a:pt x="561" y="0"/>
                    <a:pt x="398" y="0"/>
                  </a:cubicBezTo>
                  <a:cubicBezTo>
                    <a:pt x="397" y="0"/>
                    <a:pt x="397" y="0"/>
                    <a:pt x="3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3"/>
            <p:cNvSpPr/>
            <p:nvPr/>
          </p:nvSpPr>
          <p:spPr>
            <a:xfrm rot="-5400000">
              <a:off x="1513154" y="4882746"/>
              <a:ext cx="38501" cy="32971"/>
            </a:xfrm>
            <a:custGeom>
              <a:avLst/>
              <a:gdLst/>
              <a:ahLst/>
              <a:cxnLst/>
              <a:rect l="l" t="t" r="r" b="b"/>
              <a:pathLst>
                <a:path w="696" h="596" extrusionOk="0">
                  <a:moveTo>
                    <a:pt x="399" y="0"/>
                  </a:moveTo>
                  <a:cubicBezTo>
                    <a:pt x="134" y="0"/>
                    <a:pt x="1" y="320"/>
                    <a:pt x="189" y="507"/>
                  </a:cubicBezTo>
                  <a:cubicBezTo>
                    <a:pt x="249" y="568"/>
                    <a:pt x="324" y="595"/>
                    <a:pt x="397" y="595"/>
                  </a:cubicBezTo>
                  <a:cubicBezTo>
                    <a:pt x="549" y="595"/>
                    <a:pt x="696" y="476"/>
                    <a:pt x="696" y="297"/>
                  </a:cubicBezTo>
                  <a:cubicBezTo>
                    <a:pt x="696" y="134"/>
                    <a:pt x="562" y="0"/>
                    <a:pt x="3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3"/>
            <p:cNvSpPr/>
            <p:nvPr/>
          </p:nvSpPr>
          <p:spPr>
            <a:xfrm rot="-5400000">
              <a:off x="1655493" y="4882690"/>
              <a:ext cx="38556" cy="33026"/>
            </a:xfrm>
            <a:custGeom>
              <a:avLst/>
              <a:gdLst/>
              <a:ahLst/>
              <a:cxnLst/>
              <a:rect l="l" t="t" r="r" b="b"/>
              <a:pathLst>
                <a:path w="697" h="597" extrusionOk="0">
                  <a:moveTo>
                    <a:pt x="399" y="1"/>
                  </a:moveTo>
                  <a:cubicBezTo>
                    <a:pt x="134" y="1"/>
                    <a:pt x="1" y="321"/>
                    <a:pt x="189" y="509"/>
                  </a:cubicBezTo>
                  <a:cubicBezTo>
                    <a:pt x="249" y="569"/>
                    <a:pt x="324" y="596"/>
                    <a:pt x="396" y="596"/>
                  </a:cubicBezTo>
                  <a:cubicBezTo>
                    <a:pt x="550" y="596"/>
                    <a:pt x="697" y="477"/>
                    <a:pt x="696" y="296"/>
                  </a:cubicBezTo>
                  <a:cubicBezTo>
                    <a:pt x="695" y="133"/>
                    <a:pt x="562" y="2"/>
                    <a:pt x="3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3"/>
            <p:cNvSpPr/>
            <p:nvPr/>
          </p:nvSpPr>
          <p:spPr>
            <a:xfrm rot="-5400000">
              <a:off x="1787016" y="4882718"/>
              <a:ext cx="38446" cy="32971"/>
            </a:xfrm>
            <a:custGeom>
              <a:avLst/>
              <a:gdLst/>
              <a:ahLst/>
              <a:cxnLst/>
              <a:rect l="l" t="t" r="r" b="b"/>
              <a:pathLst>
                <a:path w="695" h="596" extrusionOk="0">
                  <a:moveTo>
                    <a:pt x="396" y="1"/>
                  </a:moveTo>
                  <a:cubicBezTo>
                    <a:pt x="133" y="1"/>
                    <a:pt x="0" y="320"/>
                    <a:pt x="188" y="508"/>
                  </a:cubicBezTo>
                  <a:cubicBezTo>
                    <a:pt x="248" y="568"/>
                    <a:pt x="322" y="595"/>
                    <a:pt x="395" y="595"/>
                  </a:cubicBezTo>
                  <a:cubicBezTo>
                    <a:pt x="548" y="595"/>
                    <a:pt x="695" y="477"/>
                    <a:pt x="695" y="297"/>
                  </a:cubicBezTo>
                  <a:cubicBezTo>
                    <a:pt x="694" y="133"/>
                    <a:pt x="561" y="1"/>
                    <a:pt x="398" y="1"/>
                  </a:cubicBezTo>
                  <a:cubicBezTo>
                    <a:pt x="397" y="1"/>
                    <a:pt x="397" y="1"/>
                    <a:pt x="3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3"/>
            <p:cNvSpPr/>
            <p:nvPr/>
          </p:nvSpPr>
          <p:spPr>
            <a:xfrm rot="-5400000">
              <a:off x="1918346" y="4882718"/>
              <a:ext cx="38556" cy="32971"/>
            </a:xfrm>
            <a:custGeom>
              <a:avLst/>
              <a:gdLst/>
              <a:ahLst/>
              <a:cxnLst/>
              <a:rect l="l" t="t" r="r" b="b"/>
              <a:pathLst>
                <a:path w="697" h="596" extrusionOk="0">
                  <a:moveTo>
                    <a:pt x="399" y="0"/>
                  </a:moveTo>
                  <a:cubicBezTo>
                    <a:pt x="134" y="0"/>
                    <a:pt x="1" y="321"/>
                    <a:pt x="189" y="507"/>
                  </a:cubicBezTo>
                  <a:cubicBezTo>
                    <a:pt x="250" y="568"/>
                    <a:pt x="324" y="595"/>
                    <a:pt x="397" y="595"/>
                  </a:cubicBezTo>
                  <a:cubicBezTo>
                    <a:pt x="550" y="595"/>
                    <a:pt x="697" y="476"/>
                    <a:pt x="696" y="296"/>
                  </a:cubicBezTo>
                  <a:cubicBezTo>
                    <a:pt x="695" y="133"/>
                    <a:pt x="562" y="0"/>
                    <a:pt x="3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3"/>
            <p:cNvSpPr/>
            <p:nvPr/>
          </p:nvSpPr>
          <p:spPr>
            <a:xfrm rot="-5400000">
              <a:off x="2049731" y="4882718"/>
              <a:ext cx="38501" cy="33026"/>
            </a:xfrm>
            <a:custGeom>
              <a:avLst/>
              <a:gdLst/>
              <a:ahLst/>
              <a:cxnLst/>
              <a:rect l="l" t="t" r="r" b="b"/>
              <a:pathLst>
                <a:path w="696" h="597" extrusionOk="0">
                  <a:moveTo>
                    <a:pt x="399" y="1"/>
                  </a:moveTo>
                  <a:cubicBezTo>
                    <a:pt x="134" y="1"/>
                    <a:pt x="1" y="321"/>
                    <a:pt x="187" y="508"/>
                  </a:cubicBezTo>
                  <a:cubicBezTo>
                    <a:pt x="248" y="569"/>
                    <a:pt x="323" y="596"/>
                    <a:pt x="397" y="596"/>
                  </a:cubicBezTo>
                  <a:cubicBezTo>
                    <a:pt x="550" y="596"/>
                    <a:pt x="696" y="478"/>
                    <a:pt x="696" y="298"/>
                  </a:cubicBezTo>
                  <a:cubicBezTo>
                    <a:pt x="696" y="134"/>
                    <a:pt x="564" y="2"/>
                    <a:pt x="3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3"/>
            <p:cNvSpPr/>
            <p:nvPr/>
          </p:nvSpPr>
          <p:spPr>
            <a:xfrm rot="-5400000">
              <a:off x="2181171" y="4882718"/>
              <a:ext cx="38501" cy="33026"/>
            </a:xfrm>
            <a:custGeom>
              <a:avLst/>
              <a:gdLst/>
              <a:ahLst/>
              <a:cxnLst/>
              <a:rect l="l" t="t" r="r" b="b"/>
              <a:pathLst>
                <a:path w="696" h="597" extrusionOk="0">
                  <a:moveTo>
                    <a:pt x="399" y="1"/>
                  </a:moveTo>
                  <a:cubicBezTo>
                    <a:pt x="134" y="1"/>
                    <a:pt x="1" y="321"/>
                    <a:pt x="189" y="509"/>
                  </a:cubicBezTo>
                  <a:cubicBezTo>
                    <a:pt x="249" y="569"/>
                    <a:pt x="323" y="596"/>
                    <a:pt x="396" y="596"/>
                  </a:cubicBezTo>
                  <a:cubicBezTo>
                    <a:pt x="549" y="596"/>
                    <a:pt x="696" y="477"/>
                    <a:pt x="696" y="298"/>
                  </a:cubicBezTo>
                  <a:cubicBezTo>
                    <a:pt x="696" y="134"/>
                    <a:pt x="562" y="1"/>
                    <a:pt x="3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3"/>
            <p:cNvSpPr/>
            <p:nvPr/>
          </p:nvSpPr>
          <p:spPr>
            <a:xfrm rot="-5400000">
              <a:off x="2312584" y="4882746"/>
              <a:ext cx="38501" cy="32971"/>
            </a:xfrm>
            <a:custGeom>
              <a:avLst/>
              <a:gdLst/>
              <a:ahLst/>
              <a:cxnLst/>
              <a:rect l="l" t="t" r="r" b="b"/>
              <a:pathLst>
                <a:path w="696" h="596" extrusionOk="0">
                  <a:moveTo>
                    <a:pt x="399" y="1"/>
                  </a:moveTo>
                  <a:cubicBezTo>
                    <a:pt x="134" y="1"/>
                    <a:pt x="1" y="321"/>
                    <a:pt x="189" y="508"/>
                  </a:cubicBezTo>
                  <a:cubicBezTo>
                    <a:pt x="249" y="569"/>
                    <a:pt x="324" y="596"/>
                    <a:pt x="397" y="596"/>
                  </a:cubicBezTo>
                  <a:cubicBezTo>
                    <a:pt x="549" y="596"/>
                    <a:pt x="696" y="477"/>
                    <a:pt x="696" y="298"/>
                  </a:cubicBezTo>
                  <a:cubicBezTo>
                    <a:pt x="696" y="134"/>
                    <a:pt x="562" y="1"/>
                    <a:pt x="3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3"/>
            <p:cNvSpPr/>
            <p:nvPr/>
          </p:nvSpPr>
          <p:spPr>
            <a:xfrm rot="-5400000">
              <a:off x="2443969" y="4882746"/>
              <a:ext cx="38501" cy="32971"/>
            </a:xfrm>
            <a:custGeom>
              <a:avLst/>
              <a:gdLst/>
              <a:ahLst/>
              <a:cxnLst/>
              <a:rect l="l" t="t" r="r" b="b"/>
              <a:pathLst>
                <a:path w="696" h="596" extrusionOk="0">
                  <a:moveTo>
                    <a:pt x="399" y="0"/>
                  </a:moveTo>
                  <a:cubicBezTo>
                    <a:pt x="134" y="0"/>
                    <a:pt x="1" y="320"/>
                    <a:pt x="187" y="507"/>
                  </a:cubicBezTo>
                  <a:cubicBezTo>
                    <a:pt x="248" y="568"/>
                    <a:pt x="323" y="596"/>
                    <a:pt x="397" y="596"/>
                  </a:cubicBezTo>
                  <a:cubicBezTo>
                    <a:pt x="550" y="596"/>
                    <a:pt x="696" y="477"/>
                    <a:pt x="696" y="297"/>
                  </a:cubicBezTo>
                  <a:cubicBezTo>
                    <a:pt x="696" y="134"/>
                    <a:pt x="562" y="2"/>
                    <a:pt x="3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3"/>
            <p:cNvSpPr/>
            <p:nvPr/>
          </p:nvSpPr>
          <p:spPr>
            <a:xfrm rot="-5400000">
              <a:off x="2575464" y="4882746"/>
              <a:ext cx="38446" cy="32915"/>
            </a:xfrm>
            <a:custGeom>
              <a:avLst/>
              <a:gdLst/>
              <a:ahLst/>
              <a:cxnLst/>
              <a:rect l="l" t="t" r="r" b="b"/>
              <a:pathLst>
                <a:path w="695" h="595" extrusionOk="0">
                  <a:moveTo>
                    <a:pt x="400" y="0"/>
                  </a:moveTo>
                  <a:cubicBezTo>
                    <a:pt x="399" y="0"/>
                    <a:pt x="399" y="0"/>
                    <a:pt x="398" y="0"/>
                  </a:cubicBezTo>
                  <a:cubicBezTo>
                    <a:pt x="397" y="0"/>
                    <a:pt x="397" y="0"/>
                    <a:pt x="396" y="0"/>
                  </a:cubicBezTo>
                  <a:cubicBezTo>
                    <a:pt x="133" y="0"/>
                    <a:pt x="0" y="320"/>
                    <a:pt x="186" y="506"/>
                  </a:cubicBezTo>
                  <a:cubicBezTo>
                    <a:pt x="247" y="567"/>
                    <a:pt x="322" y="594"/>
                    <a:pt x="396" y="594"/>
                  </a:cubicBezTo>
                  <a:cubicBezTo>
                    <a:pt x="549" y="594"/>
                    <a:pt x="695" y="476"/>
                    <a:pt x="695" y="298"/>
                  </a:cubicBezTo>
                  <a:cubicBezTo>
                    <a:pt x="695" y="133"/>
                    <a:pt x="564" y="0"/>
                    <a:pt x="4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3"/>
            <p:cNvSpPr/>
            <p:nvPr/>
          </p:nvSpPr>
          <p:spPr>
            <a:xfrm rot="-5400000">
              <a:off x="2706905" y="4882746"/>
              <a:ext cx="38446" cy="32915"/>
            </a:xfrm>
            <a:custGeom>
              <a:avLst/>
              <a:gdLst/>
              <a:ahLst/>
              <a:cxnLst/>
              <a:rect l="l" t="t" r="r" b="b"/>
              <a:pathLst>
                <a:path w="695" h="595" extrusionOk="0">
                  <a:moveTo>
                    <a:pt x="396" y="0"/>
                  </a:moveTo>
                  <a:cubicBezTo>
                    <a:pt x="133" y="0"/>
                    <a:pt x="0" y="320"/>
                    <a:pt x="188" y="507"/>
                  </a:cubicBezTo>
                  <a:cubicBezTo>
                    <a:pt x="248" y="568"/>
                    <a:pt x="322" y="595"/>
                    <a:pt x="395" y="595"/>
                  </a:cubicBezTo>
                  <a:cubicBezTo>
                    <a:pt x="548" y="595"/>
                    <a:pt x="695" y="476"/>
                    <a:pt x="695" y="296"/>
                  </a:cubicBezTo>
                  <a:cubicBezTo>
                    <a:pt x="695" y="133"/>
                    <a:pt x="561" y="0"/>
                    <a:pt x="398" y="0"/>
                  </a:cubicBezTo>
                  <a:cubicBezTo>
                    <a:pt x="397" y="0"/>
                    <a:pt x="397" y="0"/>
                    <a:pt x="3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3"/>
            <p:cNvSpPr/>
            <p:nvPr/>
          </p:nvSpPr>
          <p:spPr>
            <a:xfrm rot="-5400000">
              <a:off x="2838345" y="4882746"/>
              <a:ext cx="38446" cy="32915"/>
            </a:xfrm>
            <a:custGeom>
              <a:avLst/>
              <a:gdLst/>
              <a:ahLst/>
              <a:cxnLst/>
              <a:rect l="l" t="t" r="r" b="b"/>
              <a:pathLst>
                <a:path w="695" h="595" extrusionOk="0">
                  <a:moveTo>
                    <a:pt x="396" y="0"/>
                  </a:moveTo>
                  <a:cubicBezTo>
                    <a:pt x="133" y="0"/>
                    <a:pt x="0" y="320"/>
                    <a:pt x="188" y="507"/>
                  </a:cubicBezTo>
                  <a:cubicBezTo>
                    <a:pt x="248" y="568"/>
                    <a:pt x="322" y="595"/>
                    <a:pt x="395" y="595"/>
                  </a:cubicBezTo>
                  <a:cubicBezTo>
                    <a:pt x="548" y="595"/>
                    <a:pt x="695" y="476"/>
                    <a:pt x="695" y="296"/>
                  </a:cubicBezTo>
                  <a:cubicBezTo>
                    <a:pt x="695" y="132"/>
                    <a:pt x="561" y="0"/>
                    <a:pt x="398" y="0"/>
                  </a:cubicBezTo>
                  <a:cubicBezTo>
                    <a:pt x="397" y="0"/>
                    <a:pt x="397" y="0"/>
                    <a:pt x="3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4" name="Google Shape;324;p3"/>
          <p:cNvGrpSpPr/>
          <p:nvPr/>
        </p:nvGrpSpPr>
        <p:grpSpPr>
          <a:xfrm>
            <a:off x="865246" y="4644522"/>
            <a:ext cx="2146527" cy="38390"/>
            <a:chOff x="1003048" y="4639073"/>
            <a:chExt cx="2146527" cy="38390"/>
          </a:xfrm>
        </p:grpSpPr>
        <p:sp>
          <p:nvSpPr>
            <p:cNvPr id="325" name="Google Shape;325;p3"/>
            <p:cNvSpPr/>
            <p:nvPr/>
          </p:nvSpPr>
          <p:spPr>
            <a:xfrm rot="-5400000">
              <a:off x="1000310" y="4641810"/>
              <a:ext cx="38390" cy="32915"/>
            </a:xfrm>
            <a:custGeom>
              <a:avLst/>
              <a:gdLst/>
              <a:ahLst/>
              <a:cxnLst/>
              <a:rect l="l" t="t" r="r" b="b"/>
              <a:pathLst>
                <a:path w="694" h="595" extrusionOk="0">
                  <a:moveTo>
                    <a:pt x="397" y="1"/>
                  </a:moveTo>
                  <a:cubicBezTo>
                    <a:pt x="134" y="1"/>
                    <a:pt x="0" y="319"/>
                    <a:pt x="187" y="506"/>
                  </a:cubicBezTo>
                  <a:cubicBezTo>
                    <a:pt x="247" y="567"/>
                    <a:pt x="321" y="595"/>
                    <a:pt x="394" y="595"/>
                  </a:cubicBezTo>
                  <a:cubicBezTo>
                    <a:pt x="546" y="595"/>
                    <a:pt x="693" y="476"/>
                    <a:pt x="693" y="298"/>
                  </a:cubicBezTo>
                  <a:cubicBezTo>
                    <a:pt x="694" y="134"/>
                    <a:pt x="562" y="1"/>
                    <a:pt x="3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3"/>
            <p:cNvSpPr/>
            <p:nvPr/>
          </p:nvSpPr>
          <p:spPr>
            <a:xfrm rot="-5400000">
              <a:off x="1131751" y="4641810"/>
              <a:ext cx="38390" cy="32915"/>
            </a:xfrm>
            <a:custGeom>
              <a:avLst/>
              <a:gdLst/>
              <a:ahLst/>
              <a:cxnLst/>
              <a:rect l="l" t="t" r="r" b="b"/>
              <a:pathLst>
                <a:path w="694" h="595" extrusionOk="0">
                  <a:moveTo>
                    <a:pt x="397" y="0"/>
                  </a:moveTo>
                  <a:cubicBezTo>
                    <a:pt x="132" y="0"/>
                    <a:pt x="0" y="319"/>
                    <a:pt x="187" y="506"/>
                  </a:cubicBezTo>
                  <a:cubicBezTo>
                    <a:pt x="247" y="567"/>
                    <a:pt x="322" y="594"/>
                    <a:pt x="395" y="594"/>
                  </a:cubicBezTo>
                  <a:cubicBezTo>
                    <a:pt x="547" y="594"/>
                    <a:pt x="694" y="476"/>
                    <a:pt x="693" y="298"/>
                  </a:cubicBezTo>
                  <a:cubicBezTo>
                    <a:pt x="693" y="134"/>
                    <a:pt x="560" y="2"/>
                    <a:pt x="3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3"/>
            <p:cNvSpPr/>
            <p:nvPr/>
          </p:nvSpPr>
          <p:spPr>
            <a:xfrm rot="-5400000">
              <a:off x="1263163" y="4641838"/>
              <a:ext cx="38390" cy="32860"/>
            </a:xfrm>
            <a:custGeom>
              <a:avLst/>
              <a:gdLst/>
              <a:ahLst/>
              <a:cxnLst/>
              <a:rect l="l" t="t" r="r" b="b"/>
              <a:pathLst>
                <a:path w="694" h="594" extrusionOk="0">
                  <a:moveTo>
                    <a:pt x="395" y="0"/>
                  </a:moveTo>
                  <a:cubicBezTo>
                    <a:pt x="133" y="0"/>
                    <a:pt x="1" y="318"/>
                    <a:pt x="187" y="506"/>
                  </a:cubicBezTo>
                  <a:cubicBezTo>
                    <a:pt x="247" y="567"/>
                    <a:pt x="321" y="594"/>
                    <a:pt x="394" y="594"/>
                  </a:cubicBezTo>
                  <a:cubicBezTo>
                    <a:pt x="546" y="594"/>
                    <a:pt x="693" y="476"/>
                    <a:pt x="693" y="297"/>
                  </a:cubicBezTo>
                  <a:cubicBezTo>
                    <a:pt x="694" y="134"/>
                    <a:pt x="560" y="0"/>
                    <a:pt x="397" y="0"/>
                  </a:cubicBezTo>
                  <a:cubicBezTo>
                    <a:pt x="396" y="0"/>
                    <a:pt x="396" y="0"/>
                    <a:pt x="3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3"/>
            <p:cNvSpPr/>
            <p:nvPr/>
          </p:nvSpPr>
          <p:spPr>
            <a:xfrm rot="-5400000">
              <a:off x="1394521" y="4641810"/>
              <a:ext cx="38390" cy="32915"/>
            </a:xfrm>
            <a:custGeom>
              <a:avLst/>
              <a:gdLst/>
              <a:ahLst/>
              <a:cxnLst/>
              <a:rect l="l" t="t" r="r" b="b"/>
              <a:pathLst>
                <a:path w="694" h="595" extrusionOk="0">
                  <a:moveTo>
                    <a:pt x="397" y="1"/>
                  </a:moveTo>
                  <a:cubicBezTo>
                    <a:pt x="134" y="1"/>
                    <a:pt x="0" y="320"/>
                    <a:pt x="187" y="507"/>
                  </a:cubicBezTo>
                  <a:cubicBezTo>
                    <a:pt x="247" y="568"/>
                    <a:pt x="322" y="595"/>
                    <a:pt x="395" y="595"/>
                  </a:cubicBezTo>
                  <a:cubicBezTo>
                    <a:pt x="547" y="595"/>
                    <a:pt x="693" y="477"/>
                    <a:pt x="693" y="299"/>
                  </a:cubicBezTo>
                  <a:cubicBezTo>
                    <a:pt x="694" y="134"/>
                    <a:pt x="562" y="2"/>
                    <a:pt x="3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3"/>
            <p:cNvSpPr/>
            <p:nvPr/>
          </p:nvSpPr>
          <p:spPr>
            <a:xfrm rot="-5400000">
              <a:off x="1525961" y="4641810"/>
              <a:ext cx="38390" cy="32915"/>
            </a:xfrm>
            <a:custGeom>
              <a:avLst/>
              <a:gdLst/>
              <a:ahLst/>
              <a:cxnLst/>
              <a:rect l="l" t="t" r="r" b="b"/>
              <a:pathLst>
                <a:path w="694" h="595" extrusionOk="0">
                  <a:moveTo>
                    <a:pt x="397" y="1"/>
                  </a:moveTo>
                  <a:cubicBezTo>
                    <a:pt x="134" y="1"/>
                    <a:pt x="0" y="320"/>
                    <a:pt x="187" y="506"/>
                  </a:cubicBezTo>
                  <a:cubicBezTo>
                    <a:pt x="248" y="567"/>
                    <a:pt x="322" y="594"/>
                    <a:pt x="395" y="594"/>
                  </a:cubicBezTo>
                  <a:cubicBezTo>
                    <a:pt x="547" y="594"/>
                    <a:pt x="693" y="477"/>
                    <a:pt x="693" y="298"/>
                  </a:cubicBezTo>
                  <a:cubicBezTo>
                    <a:pt x="694" y="134"/>
                    <a:pt x="562" y="1"/>
                    <a:pt x="3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3"/>
            <p:cNvSpPr/>
            <p:nvPr/>
          </p:nvSpPr>
          <p:spPr>
            <a:xfrm rot="-5400000">
              <a:off x="1657401" y="4641810"/>
              <a:ext cx="38390" cy="32915"/>
            </a:xfrm>
            <a:custGeom>
              <a:avLst/>
              <a:gdLst/>
              <a:ahLst/>
              <a:cxnLst/>
              <a:rect l="l" t="t" r="r" b="b"/>
              <a:pathLst>
                <a:path w="694" h="595" extrusionOk="0">
                  <a:moveTo>
                    <a:pt x="397" y="1"/>
                  </a:moveTo>
                  <a:cubicBezTo>
                    <a:pt x="134" y="1"/>
                    <a:pt x="0" y="320"/>
                    <a:pt x="187" y="506"/>
                  </a:cubicBezTo>
                  <a:cubicBezTo>
                    <a:pt x="247" y="567"/>
                    <a:pt x="321" y="595"/>
                    <a:pt x="394" y="595"/>
                  </a:cubicBezTo>
                  <a:cubicBezTo>
                    <a:pt x="546" y="595"/>
                    <a:pt x="693" y="476"/>
                    <a:pt x="693" y="298"/>
                  </a:cubicBezTo>
                  <a:cubicBezTo>
                    <a:pt x="694" y="134"/>
                    <a:pt x="562" y="1"/>
                    <a:pt x="3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3"/>
            <p:cNvSpPr/>
            <p:nvPr/>
          </p:nvSpPr>
          <p:spPr>
            <a:xfrm rot="-5400000">
              <a:off x="1788842" y="4641810"/>
              <a:ext cx="38390" cy="32915"/>
            </a:xfrm>
            <a:custGeom>
              <a:avLst/>
              <a:gdLst/>
              <a:ahLst/>
              <a:cxnLst/>
              <a:rect l="l" t="t" r="r" b="b"/>
              <a:pathLst>
                <a:path w="694" h="595" extrusionOk="0">
                  <a:moveTo>
                    <a:pt x="397" y="1"/>
                  </a:moveTo>
                  <a:cubicBezTo>
                    <a:pt x="132" y="1"/>
                    <a:pt x="0" y="319"/>
                    <a:pt x="187" y="506"/>
                  </a:cubicBezTo>
                  <a:cubicBezTo>
                    <a:pt x="248" y="567"/>
                    <a:pt x="322" y="595"/>
                    <a:pt x="395" y="595"/>
                  </a:cubicBezTo>
                  <a:cubicBezTo>
                    <a:pt x="547" y="595"/>
                    <a:pt x="693" y="476"/>
                    <a:pt x="693" y="298"/>
                  </a:cubicBezTo>
                  <a:cubicBezTo>
                    <a:pt x="694" y="134"/>
                    <a:pt x="560" y="2"/>
                    <a:pt x="3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3"/>
            <p:cNvSpPr/>
            <p:nvPr/>
          </p:nvSpPr>
          <p:spPr>
            <a:xfrm rot="-5400000">
              <a:off x="1931208" y="4641838"/>
              <a:ext cx="38390" cy="32860"/>
            </a:xfrm>
            <a:custGeom>
              <a:avLst/>
              <a:gdLst/>
              <a:ahLst/>
              <a:cxnLst/>
              <a:rect l="l" t="t" r="r" b="b"/>
              <a:pathLst>
                <a:path w="694" h="594" extrusionOk="0">
                  <a:moveTo>
                    <a:pt x="397" y="0"/>
                  </a:moveTo>
                  <a:cubicBezTo>
                    <a:pt x="134" y="0"/>
                    <a:pt x="0" y="318"/>
                    <a:pt x="187" y="506"/>
                  </a:cubicBezTo>
                  <a:cubicBezTo>
                    <a:pt x="247" y="566"/>
                    <a:pt x="321" y="594"/>
                    <a:pt x="394" y="594"/>
                  </a:cubicBezTo>
                  <a:cubicBezTo>
                    <a:pt x="546" y="594"/>
                    <a:pt x="692" y="476"/>
                    <a:pt x="693" y="299"/>
                  </a:cubicBezTo>
                  <a:cubicBezTo>
                    <a:pt x="694" y="134"/>
                    <a:pt x="562" y="0"/>
                    <a:pt x="3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3"/>
            <p:cNvSpPr/>
            <p:nvPr/>
          </p:nvSpPr>
          <p:spPr>
            <a:xfrm rot="-5400000">
              <a:off x="2062620" y="4641810"/>
              <a:ext cx="38390" cy="32915"/>
            </a:xfrm>
            <a:custGeom>
              <a:avLst/>
              <a:gdLst/>
              <a:ahLst/>
              <a:cxnLst/>
              <a:rect l="l" t="t" r="r" b="b"/>
              <a:pathLst>
                <a:path w="694" h="595" extrusionOk="0">
                  <a:moveTo>
                    <a:pt x="397" y="1"/>
                  </a:moveTo>
                  <a:cubicBezTo>
                    <a:pt x="132" y="1"/>
                    <a:pt x="0" y="320"/>
                    <a:pt x="187" y="507"/>
                  </a:cubicBezTo>
                  <a:cubicBezTo>
                    <a:pt x="248" y="567"/>
                    <a:pt x="322" y="594"/>
                    <a:pt x="395" y="594"/>
                  </a:cubicBezTo>
                  <a:cubicBezTo>
                    <a:pt x="547" y="594"/>
                    <a:pt x="693" y="477"/>
                    <a:pt x="693" y="298"/>
                  </a:cubicBezTo>
                  <a:cubicBezTo>
                    <a:pt x="694" y="135"/>
                    <a:pt x="560" y="1"/>
                    <a:pt x="3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3"/>
            <p:cNvSpPr/>
            <p:nvPr/>
          </p:nvSpPr>
          <p:spPr>
            <a:xfrm rot="-5400000">
              <a:off x="2194088" y="4641783"/>
              <a:ext cx="38390" cy="32971"/>
            </a:xfrm>
            <a:custGeom>
              <a:avLst/>
              <a:gdLst/>
              <a:ahLst/>
              <a:cxnLst/>
              <a:rect l="l" t="t" r="r" b="b"/>
              <a:pathLst>
                <a:path w="694" h="596" extrusionOk="0">
                  <a:moveTo>
                    <a:pt x="397" y="1"/>
                  </a:moveTo>
                  <a:cubicBezTo>
                    <a:pt x="134" y="1"/>
                    <a:pt x="0" y="320"/>
                    <a:pt x="187" y="507"/>
                  </a:cubicBezTo>
                  <a:cubicBezTo>
                    <a:pt x="247" y="568"/>
                    <a:pt x="322" y="595"/>
                    <a:pt x="395" y="595"/>
                  </a:cubicBezTo>
                  <a:cubicBezTo>
                    <a:pt x="546" y="595"/>
                    <a:pt x="692" y="478"/>
                    <a:pt x="693" y="299"/>
                  </a:cubicBezTo>
                  <a:cubicBezTo>
                    <a:pt x="694" y="136"/>
                    <a:pt x="562" y="1"/>
                    <a:pt x="3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3"/>
            <p:cNvSpPr/>
            <p:nvPr/>
          </p:nvSpPr>
          <p:spPr>
            <a:xfrm rot="-5400000">
              <a:off x="2325446" y="4641810"/>
              <a:ext cx="38390" cy="32915"/>
            </a:xfrm>
            <a:custGeom>
              <a:avLst/>
              <a:gdLst/>
              <a:ahLst/>
              <a:cxnLst/>
              <a:rect l="l" t="t" r="r" b="b"/>
              <a:pathLst>
                <a:path w="694" h="595" extrusionOk="0">
                  <a:moveTo>
                    <a:pt x="397" y="0"/>
                  </a:moveTo>
                  <a:cubicBezTo>
                    <a:pt x="134" y="0"/>
                    <a:pt x="0" y="319"/>
                    <a:pt x="187" y="506"/>
                  </a:cubicBezTo>
                  <a:cubicBezTo>
                    <a:pt x="247" y="567"/>
                    <a:pt x="322" y="594"/>
                    <a:pt x="395" y="594"/>
                  </a:cubicBezTo>
                  <a:cubicBezTo>
                    <a:pt x="547" y="594"/>
                    <a:pt x="693" y="477"/>
                    <a:pt x="693" y="299"/>
                  </a:cubicBezTo>
                  <a:cubicBezTo>
                    <a:pt x="694" y="134"/>
                    <a:pt x="562" y="0"/>
                    <a:pt x="3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3"/>
            <p:cNvSpPr/>
            <p:nvPr/>
          </p:nvSpPr>
          <p:spPr>
            <a:xfrm rot="-5400000">
              <a:off x="2456886" y="4641810"/>
              <a:ext cx="38390" cy="32915"/>
            </a:xfrm>
            <a:custGeom>
              <a:avLst/>
              <a:gdLst/>
              <a:ahLst/>
              <a:cxnLst/>
              <a:rect l="l" t="t" r="r" b="b"/>
              <a:pathLst>
                <a:path w="694" h="595" extrusionOk="0">
                  <a:moveTo>
                    <a:pt x="397" y="0"/>
                  </a:moveTo>
                  <a:cubicBezTo>
                    <a:pt x="134" y="0"/>
                    <a:pt x="0" y="319"/>
                    <a:pt x="187" y="506"/>
                  </a:cubicBezTo>
                  <a:cubicBezTo>
                    <a:pt x="247" y="567"/>
                    <a:pt x="321" y="594"/>
                    <a:pt x="394" y="594"/>
                  </a:cubicBezTo>
                  <a:cubicBezTo>
                    <a:pt x="546" y="594"/>
                    <a:pt x="693" y="476"/>
                    <a:pt x="693" y="297"/>
                  </a:cubicBezTo>
                  <a:cubicBezTo>
                    <a:pt x="694" y="134"/>
                    <a:pt x="562" y="0"/>
                    <a:pt x="3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3"/>
            <p:cNvSpPr/>
            <p:nvPr/>
          </p:nvSpPr>
          <p:spPr>
            <a:xfrm rot="-5400000">
              <a:off x="2588326" y="4641810"/>
              <a:ext cx="38390" cy="32915"/>
            </a:xfrm>
            <a:custGeom>
              <a:avLst/>
              <a:gdLst/>
              <a:ahLst/>
              <a:cxnLst/>
              <a:rect l="l" t="t" r="r" b="b"/>
              <a:pathLst>
                <a:path w="694" h="595" extrusionOk="0">
                  <a:moveTo>
                    <a:pt x="397" y="0"/>
                  </a:moveTo>
                  <a:cubicBezTo>
                    <a:pt x="132" y="0"/>
                    <a:pt x="0" y="319"/>
                    <a:pt x="187" y="506"/>
                  </a:cubicBezTo>
                  <a:cubicBezTo>
                    <a:pt x="248" y="567"/>
                    <a:pt x="322" y="594"/>
                    <a:pt x="395" y="594"/>
                  </a:cubicBezTo>
                  <a:cubicBezTo>
                    <a:pt x="547" y="594"/>
                    <a:pt x="693" y="476"/>
                    <a:pt x="693" y="297"/>
                  </a:cubicBezTo>
                  <a:cubicBezTo>
                    <a:pt x="694" y="134"/>
                    <a:pt x="560" y="0"/>
                    <a:pt x="3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3"/>
            <p:cNvSpPr/>
            <p:nvPr/>
          </p:nvSpPr>
          <p:spPr>
            <a:xfrm rot="-5400000">
              <a:off x="2719739" y="4641838"/>
              <a:ext cx="38390" cy="32860"/>
            </a:xfrm>
            <a:custGeom>
              <a:avLst/>
              <a:gdLst/>
              <a:ahLst/>
              <a:cxnLst/>
              <a:rect l="l" t="t" r="r" b="b"/>
              <a:pathLst>
                <a:path w="694" h="594" extrusionOk="0">
                  <a:moveTo>
                    <a:pt x="395" y="0"/>
                  </a:moveTo>
                  <a:cubicBezTo>
                    <a:pt x="132" y="0"/>
                    <a:pt x="1" y="319"/>
                    <a:pt x="187" y="506"/>
                  </a:cubicBezTo>
                  <a:cubicBezTo>
                    <a:pt x="247" y="566"/>
                    <a:pt x="322" y="593"/>
                    <a:pt x="395" y="593"/>
                  </a:cubicBezTo>
                  <a:cubicBezTo>
                    <a:pt x="547" y="593"/>
                    <a:pt x="694" y="475"/>
                    <a:pt x="693" y="296"/>
                  </a:cubicBezTo>
                  <a:cubicBezTo>
                    <a:pt x="693" y="132"/>
                    <a:pt x="560" y="0"/>
                    <a:pt x="397" y="0"/>
                  </a:cubicBezTo>
                  <a:cubicBezTo>
                    <a:pt x="396" y="0"/>
                    <a:pt x="396" y="0"/>
                    <a:pt x="3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3"/>
            <p:cNvSpPr/>
            <p:nvPr/>
          </p:nvSpPr>
          <p:spPr>
            <a:xfrm rot="-5400000">
              <a:off x="2851124" y="4641838"/>
              <a:ext cx="38390" cy="32860"/>
            </a:xfrm>
            <a:custGeom>
              <a:avLst/>
              <a:gdLst/>
              <a:ahLst/>
              <a:cxnLst/>
              <a:rect l="l" t="t" r="r" b="b"/>
              <a:pathLst>
                <a:path w="694" h="594" extrusionOk="0">
                  <a:moveTo>
                    <a:pt x="395" y="1"/>
                  </a:moveTo>
                  <a:cubicBezTo>
                    <a:pt x="133" y="1"/>
                    <a:pt x="1" y="319"/>
                    <a:pt x="187" y="505"/>
                  </a:cubicBezTo>
                  <a:cubicBezTo>
                    <a:pt x="247" y="567"/>
                    <a:pt x="322" y="594"/>
                    <a:pt x="395" y="594"/>
                  </a:cubicBezTo>
                  <a:cubicBezTo>
                    <a:pt x="546" y="594"/>
                    <a:pt x="692" y="476"/>
                    <a:pt x="693" y="298"/>
                  </a:cubicBezTo>
                  <a:cubicBezTo>
                    <a:pt x="694" y="135"/>
                    <a:pt x="562" y="1"/>
                    <a:pt x="397" y="1"/>
                  </a:cubicBezTo>
                  <a:cubicBezTo>
                    <a:pt x="396" y="1"/>
                    <a:pt x="396" y="1"/>
                    <a:pt x="3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3"/>
            <p:cNvSpPr/>
            <p:nvPr/>
          </p:nvSpPr>
          <p:spPr>
            <a:xfrm rot="-5400000">
              <a:off x="2982564" y="4641838"/>
              <a:ext cx="38390" cy="32860"/>
            </a:xfrm>
            <a:custGeom>
              <a:avLst/>
              <a:gdLst/>
              <a:ahLst/>
              <a:cxnLst/>
              <a:rect l="l" t="t" r="r" b="b"/>
              <a:pathLst>
                <a:path w="694" h="594" extrusionOk="0">
                  <a:moveTo>
                    <a:pt x="395" y="1"/>
                  </a:moveTo>
                  <a:cubicBezTo>
                    <a:pt x="132" y="1"/>
                    <a:pt x="1" y="320"/>
                    <a:pt x="187" y="507"/>
                  </a:cubicBezTo>
                  <a:cubicBezTo>
                    <a:pt x="247" y="567"/>
                    <a:pt x="322" y="594"/>
                    <a:pt x="395" y="594"/>
                  </a:cubicBezTo>
                  <a:cubicBezTo>
                    <a:pt x="547" y="594"/>
                    <a:pt x="694" y="476"/>
                    <a:pt x="693" y="297"/>
                  </a:cubicBezTo>
                  <a:cubicBezTo>
                    <a:pt x="693" y="133"/>
                    <a:pt x="560" y="1"/>
                    <a:pt x="397" y="1"/>
                  </a:cubicBezTo>
                  <a:cubicBezTo>
                    <a:pt x="396" y="1"/>
                    <a:pt x="396" y="1"/>
                    <a:pt x="3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3"/>
            <p:cNvSpPr/>
            <p:nvPr/>
          </p:nvSpPr>
          <p:spPr>
            <a:xfrm rot="-5400000">
              <a:off x="3113949" y="4641838"/>
              <a:ext cx="38390" cy="32860"/>
            </a:xfrm>
            <a:custGeom>
              <a:avLst/>
              <a:gdLst/>
              <a:ahLst/>
              <a:cxnLst/>
              <a:rect l="l" t="t" r="r" b="b"/>
              <a:pathLst>
                <a:path w="694" h="594" extrusionOk="0">
                  <a:moveTo>
                    <a:pt x="397" y="0"/>
                  </a:moveTo>
                  <a:cubicBezTo>
                    <a:pt x="134" y="0"/>
                    <a:pt x="0" y="319"/>
                    <a:pt x="187" y="506"/>
                  </a:cubicBezTo>
                  <a:cubicBezTo>
                    <a:pt x="248" y="567"/>
                    <a:pt x="322" y="594"/>
                    <a:pt x="395" y="594"/>
                  </a:cubicBezTo>
                  <a:cubicBezTo>
                    <a:pt x="547" y="594"/>
                    <a:pt x="693" y="476"/>
                    <a:pt x="693" y="297"/>
                  </a:cubicBezTo>
                  <a:cubicBezTo>
                    <a:pt x="694" y="134"/>
                    <a:pt x="560" y="0"/>
                    <a:pt x="3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2" name="Google Shape;342;p3"/>
          <p:cNvGrpSpPr/>
          <p:nvPr/>
        </p:nvGrpSpPr>
        <p:grpSpPr>
          <a:xfrm>
            <a:off x="865218" y="4409007"/>
            <a:ext cx="2146582" cy="38501"/>
            <a:chOff x="727444" y="4409007"/>
            <a:chExt cx="2146582" cy="38501"/>
          </a:xfrm>
        </p:grpSpPr>
        <p:sp>
          <p:nvSpPr>
            <p:cNvPr id="343" name="Google Shape;343;p3"/>
            <p:cNvSpPr/>
            <p:nvPr/>
          </p:nvSpPr>
          <p:spPr>
            <a:xfrm rot="-5400000">
              <a:off x="724678" y="4411828"/>
              <a:ext cx="38446" cy="32915"/>
            </a:xfrm>
            <a:custGeom>
              <a:avLst/>
              <a:gdLst/>
              <a:ahLst/>
              <a:cxnLst/>
              <a:rect l="l" t="t" r="r" b="b"/>
              <a:pathLst>
                <a:path w="695" h="595" extrusionOk="0">
                  <a:moveTo>
                    <a:pt x="397" y="0"/>
                  </a:moveTo>
                  <a:cubicBezTo>
                    <a:pt x="133" y="0"/>
                    <a:pt x="1" y="321"/>
                    <a:pt x="187" y="507"/>
                  </a:cubicBezTo>
                  <a:cubicBezTo>
                    <a:pt x="248" y="568"/>
                    <a:pt x="323" y="595"/>
                    <a:pt x="396" y="595"/>
                  </a:cubicBezTo>
                  <a:cubicBezTo>
                    <a:pt x="548" y="595"/>
                    <a:pt x="694" y="476"/>
                    <a:pt x="694" y="298"/>
                  </a:cubicBezTo>
                  <a:cubicBezTo>
                    <a:pt x="694" y="133"/>
                    <a:pt x="561" y="0"/>
                    <a:pt x="3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3"/>
            <p:cNvSpPr/>
            <p:nvPr/>
          </p:nvSpPr>
          <p:spPr>
            <a:xfrm rot="-5400000">
              <a:off x="855980" y="4411800"/>
              <a:ext cx="38446" cy="32971"/>
            </a:xfrm>
            <a:custGeom>
              <a:avLst/>
              <a:gdLst/>
              <a:ahLst/>
              <a:cxnLst/>
              <a:rect l="l" t="t" r="r" b="b"/>
              <a:pathLst>
                <a:path w="695" h="596" extrusionOk="0">
                  <a:moveTo>
                    <a:pt x="397" y="1"/>
                  </a:moveTo>
                  <a:cubicBezTo>
                    <a:pt x="133" y="2"/>
                    <a:pt x="1" y="321"/>
                    <a:pt x="187" y="508"/>
                  </a:cubicBezTo>
                  <a:cubicBezTo>
                    <a:pt x="248" y="569"/>
                    <a:pt x="323" y="596"/>
                    <a:pt x="396" y="596"/>
                  </a:cubicBezTo>
                  <a:cubicBezTo>
                    <a:pt x="548" y="596"/>
                    <a:pt x="694" y="478"/>
                    <a:pt x="694" y="299"/>
                  </a:cubicBezTo>
                  <a:cubicBezTo>
                    <a:pt x="694" y="134"/>
                    <a:pt x="562" y="1"/>
                    <a:pt x="3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3"/>
            <p:cNvSpPr/>
            <p:nvPr/>
          </p:nvSpPr>
          <p:spPr>
            <a:xfrm rot="-5400000">
              <a:off x="987476" y="4411745"/>
              <a:ext cx="38501" cy="33026"/>
            </a:xfrm>
            <a:custGeom>
              <a:avLst/>
              <a:gdLst/>
              <a:ahLst/>
              <a:cxnLst/>
              <a:rect l="l" t="t" r="r" b="b"/>
              <a:pathLst>
                <a:path w="696" h="597" extrusionOk="0">
                  <a:moveTo>
                    <a:pt x="397" y="1"/>
                  </a:moveTo>
                  <a:cubicBezTo>
                    <a:pt x="131" y="2"/>
                    <a:pt x="1" y="322"/>
                    <a:pt x="187" y="509"/>
                  </a:cubicBezTo>
                  <a:cubicBezTo>
                    <a:pt x="248" y="569"/>
                    <a:pt x="322" y="596"/>
                    <a:pt x="395" y="596"/>
                  </a:cubicBezTo>
                  <a:cubicBezTo>
                    <a:pt x="549" y="596"/>
                    <a:pt x="695" y="477"/>
                    <a:pt x="694" y="298"/>
                  </a:cubicBezTo>
                  <a:cubicBezTo>
                    <a:pt x="694" y="133"/>
                    <a:pt x="561" y="1"/>
                    <a:pt x="3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3"/>
            <p:cNvSpPr/>
            <p:nvPr/>
          </p:nvSpPr>
          <p:spPr>
            <a:xfrm rot="-5400000">
              <a:off x="1118916" y="4411800"/>
              <a:ext cx="38446" cy="32971"/>
            </a:xfrm>
            <a:custGeom>
              <a:avLst/>
              <a:gdLst/>
              <a:ahLst/>
              <a:cxnLst/>
              <a:rect l="l" t="t" r="r" b="b"/>
              <a:pathLst>
                <a:path w="695" h="596" extrusionOk="0">
                  <a:moveTo>
                    <a:pt x="397" y="1"/>
                  </a:moveTo>
                  <a:cubicBezTo>
                    <a:pt x="133" y="1"/>
                    <a:pt x="1" y="321"/>
                    <a:pt x="187" y="508"/>
                  </a:cubicBezTo>
                  <a:cubicBezTo>
                    <a:pt x="248" y="568"/>
                    <a:pt x="323" y="595"/>
                    <a:pt x="396" y="595"/>
                  </a:cubicBezTo>
                  <a:cubicBezTo>
                    <a:pt x="548" y="595"/>
                    <a:pt x="694" y="477"/>
                    <a:pt x="694" y="298"/>
                  </a:cubicBezTo>
                  <a:cubicBezTo>
                    <a:pt x="694" y="133"/>
                    <a:pt x="561" y="1"/>
                    <a:pt x="3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3"/>
            <p:cNvSpPr/>
            <p:nvPr/>
          </p:nvSpPr>
          <p:spPr>
            <a:xfrm rot="-5400000">
              <a:off x="1250357" y="4411800"/>
              <a:ext cx="38446" cy="32971"/>
            </a:xfrm>
            <a:custGeom>
              <a:avLst/>
              <a:gdLst/>
              <a:ahLst/>
              <a:cxnLst/>
              <a:rect l="l" t="t" r="r" b="b"/>
              <a:pathLst>
                <a:path w="695" h="596" extrusionOk="0">
                  <a:moveTo>
                    <a:pt x="400" y="1"/>
                  </a:moveTo>
                  <a:cubicBezTo>
                    <a:pt x="399" y="1"/>
                    <a:pt x="398" y="1"/>
                    <a:pt x="397" y="1"/>
                  </a:cubicBezTo>
                  <a:cubicBezTo>
                    <a:pt x="133" y="1"/>
                    <a:pt x="1" y="321"/>
                    <a:pt x="187" y="508"/>
                  </a:cubicBezTo>
                  <a:cubicBezTo>
                    <a:pt x="248" y="568"/>
                    <a:pt x="322" y="595"/>
                    <a:pt x="395" y="595"/>
                  </a:cubicBezTo>
                  <a:cubicBezTo>
                    <a:pt x="548" y="595"/>
                    <a:pt x="694" y="477"/>
                    <a:pt x="694" y="298"/>
                  </a:cubicBezTo>
                  <a:cubicBezTo>
                    <a:pt x="694" y="134"/>
                    <a:pt x="562" y="1"/>
                    <a:pt x="40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3"/>
            <p:cNvSpPr/>
            <p:nvPr/>
          </p:nvSpPr>
          <p:spPr>
            <a:xfrm rot="-5400000">
              <a:off x="1381742" y="4411800"/>
              <a:ext cx="38501" cy="32915"/>
            </a:xfrm>
            <a:custGeom>
              <a:avLst/>
              <a:gdLst/>
              <a:ahLst/>
              <a:cxnLst/>
              <a:rect l="l" t="t" r="r" b="b"/>
              <a:pathLst>
                <a:path w="696" h="595" extrusionOk="0">
                  <a:moveTo>
                    <a:pt x="397" y="0"/>
                  </a:moveTo>
                  <a:cubicBezTo>
                    <a:pt x="131" y="0"/>
                    <a:pt x="1" y="321"/>
                    <a:pt x="187" y="508"/>
                  </a:cubicBezTo>
                  <a:cubicBezTo>
                    <a:pt x="248" y="568"/>
                    <a:pt x="322" y="595"/>
                    <a:pt x="395" y="595"/>
                  </a:cubicBezTo>
                  <a:cubicBezTo>
                    <a:pt x="549" y="595"/>
                    <a:pt x="695" y="476"/>
                    <a:pt x="694" y="296"/>
                  </a:cubicBezTo>
                  <a:cubicBezTo>
                    <a:pt x="693" y="133"/>
                    <a:pt x="561" y="0"/>
                    <a:pt x="3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3"/>
            <p:cNvSpPr/>
            <p:nvPr/>
          </p:nvSpPr>
          <p:spPr>
            <a:xfrm rot="-5400000">
              <a:off x="1513154" y="4411828"/>
              <a:ext cx="38446" cy="32915"/>
            </a:xfrm>
            <a:custGeom>
              <a:avLst/>
              <a:gdLst/>
              <a:ahLst/>
              <a:cxnLst/>
              <a:rect l="l" t="t" r="r" b="b"/>
              <a:pathLst>
                <a:path w="695" h="595" extrusionOk="0">
                  <a:moveTo>
                    <a:pt x="397" y="0"/>
                  </a:moveTo>
                  <a:cubicBezTo>
                    <a:pt x="133" y="0"/>
                    <a:pt x="1" y="320"/>
                    <a:pt x="187" y="507"/>
                  </a:cubicBezTo>
                  <a:cubicBezTo>
                    <a:pt x="248" y="567"/>
                    <a:pt x="323" y="594"/>
                    <a:pt x="396" y="594"/>
                  </a:cubicBezTo>
                  <a:cubicBezTo>
                    <a:pt x="548" y="594"/>
                    <a:pt x="694" y="476"/>
                    <a:pt x="694" y="297"/>
                  </a:cubicBezTo>
                  <a:cubicBezTo>
                    <a:pt x="694" y="132"/>
                    <a:pt x="561" y="0"/>
                    <a:pt x="3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3"/>
            <p:cNvSpPr/>
            <p:nvPr/>
          </p:nvSpPr>
          <p:spPr>
            <a:xfrm rot="-5400000">
              <a:off x="1655520" y="4411745"/>
              <a:ext cx="38501" cy="33026"/>
            </a:xfrm>
            <a:custGeom>
              <a:avLst/>
              <a:gdLst/>
              <a:ahLst/>
              <a:cxnLst/>
              <a:rect l="l" t="t" r="r" b="b"/>
              <a:pathLst>
                <a:path w="696" h="597" extrusionOk="0">
                  <a:moveTo>
                    <a:pt x="397" y="1"/>
                  </a:moveTo>
                  <a:cubicBezTo>
                    <a:pt x="131" y="2"/>
                    <a:pt x="1" y="322"/>
                    <a:pt x="187" y="509"/>
                  </a:cubicBezTo>
                  <a:cubicBezTo>
                    <a:pt x="248" y="569"/>
                    <a:pt x="322" y="596"/>
                    <a:pt x="395" y="596"/>
                  </a:cubicBezTo>
                  <a:cubicBezTo>
                    <a:pt x="548" y="596"/>
                    <a:pt x="695" y="477"/>
                    <a:pt x="694" y="296"/>
                  </a:cubicBezTo>
                  <a:cubicBezTo>
                    <a:pt x="693" y="133"/>
                    <a:pt x="561" y="1"/>
                    <a:pt x="3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3"/>
            <p:cNvSpPr/>
            <p:nvPr/>
          </p:nvSpPr>
          <p:spPr>
            <a:xfrm rot="-5400000">
              <a:off x="1786961" y="4411800"/>
              <a:ext cx="38501" cy="32915"/>
            </a:xfrm>
            <a:custGeom>
              <a:avLst/>
              <a:gdLst/>
              <a:ahLst/>
              <a:cxnLst/>
              <a:rect l="l" t="t" r="r" b="b"/>
              <a:pathLst>
                <a:path w="696" h="595" extrusionOk="0">
                  <a:moveTo>
                    <a:pt x="397" y="1"/>
                  </a:moveTo>
                  <a:cubicBezTo>
                    <a:pt x="131" y="1"/>
                    <a:pt x="1" y="321"/>
                    <a:pt x="187" y="508"/>
                  </a:cubicBezTo>
                  <a:cubicBezTo>
                    <a:pt x="248" y="568"/>
                    <a:pt x="322" y="595"/>
                    <a:pt x="395" y="595"/>
                  </a:cubicBezTo>
                  <a:cubicBezTo>
                    <a:pt x="549" y="595"/>
                    <a:pt x="695" y="476"/>
                    <a:pt x="694" y="297"/>
                  </a:cubicBezTo>
                  <a:cubicBezTo>
                    <a:pt x="693" y="133"/>
                    <a:pt x="561" y="1"/>
                    <a:pt x="3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3"/>
            <p:cNvSpPr/>
            <p:nvPr/>
          </p:nvSpPr>
          <p:spPr>
            <a:xfrm rot="-5400000">
              <a:off x="1918373" y="4411773"/>
              <a:ext cx="38501" cy="32971"/>
            </a:xfrm>
            <a:custGeom>
              <a:avLst/>
              <a:gdLst/>
              <a:ahLst/>
              <a:cxnLst/>
              <a:rect l="l" t="t" r="r" b="b"/>
              <a:pathLst>
                <a:path w="696" h="596" extrusionOk="0">
                  <a:moveTo>
                    <a:pt x="397" y="0"/>
                  </a:moveTo>
                  <a:cubicBezTo>
                    <a:pt x="131" y="0"/>
                    <a:pt x="1" y="322"/>
                    <a:pt x="187" y="509"/>
                  </a:cubicBezTo>
                  <a:cubicBezTo>
                    <a:pt x="248" y="569"/>
                    <a:pt x="322" y="596"/>
                    <a:pt x="395" y="596"/>
                  </a:cubicBezTo>
                  <a:cubicBezTo>
                    <a:pt x="548" y="596"/>
                    <a:pt x="695" y="476"/>
                    <a:pt x="694" y="296"/>
                  </a:cubicBezTo>
                  <a:cubicBezTo>
                    <a:pt x="693" y="133"/>
                    <a:pt x="561" y="0"/>
                    <a:pt x="3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3"/>
            <p:cNvSpPr/>
            <p:nvPr/>
          </p:nvSpPr>
          <p:spPr>
            <a:xfrm rot="-5400000">
              <a:off x="2049758" y="4411773"/>
              <a:ext cx="38446" cy="33026"/>
            </a:xfrm>
            <a:custGeom>
              <a:avLst/>
              <a:gdLst/>
              <a:ahLst/>
              <a:cxnLst/>
              <a:rect l="l" t="t" r="r" b="b"/>
              <a:pathLst>
                <a:path w="695" h="597" extrusionOk="0">
                  <a:moveTo>
                    <a:pt x="397" y="1"/>
                  </a:moveTo>
                  <a:cubicBezTo>
                    <a:pt x="133" y="2"/>
                    <a:pt x="1" y="323"/>
                    <a:pt x="187" y="509"/>
                  </a:cubicBezTo>
                  <a:cubicBezTo>
                    <a:pt x="248" y="570"/>
                    <a:pt x="322" y="597"/>
                    <a:pt x="395" y="597"/>
                  </a:cubicBezTo>
                  <a:cubicBezTo>
                    <a:pt x="548" y="597"/>
                    <a:pt x="694" y="478"/>
                    <a:pt x="694" y="298"/>
                  </a:cubicBezTo>
                  <a:cubicBezTo>
                    <a:pt x="694" y="134"/>
                    <a:pt x="561" y="1"/>
                    <a:pt x="3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3"/>
            <p:cNvSpPr/>
            <p:nvPr/>
          </p:nvSpPr>
          <p:spPr>
            <a:xfrm rot="-5400000">
              <a:off x="2181171" y="4411745"/>
              <a:ext cx="38501" cy="33026"/>
            </a:xfrm>
            <a:custGeom>
              <a:avLst/>
              <a:gdLst/>
              <a:ahLst/>
              <a:cxnLst/>
              <a:rect l="l" t="t" r="r" b="b"/>
              <a:pathLst>
                <a:path w="696" h="597" extrusionOk="0">
                  <a:moveTo>
                    <a:pt x="397" y="1"/>
                  </a:moveTo>
                  <a:cubicBezTo>
                    <a:pt x="131" y="2"/>
                    <a:pt x="1" y="322"/>
                    <a:pt x="187" y="509"/>
                  </a:cubicBezTo>
                  <a:cubicBezTo>
                    <a:pt x="248" y="569"/>
                    <a:pt x="322" y="596"/>
                    <a:pt x="395" y="596"/>
                  </a:cubicBezTo>
                  <a:cubicBezTo>
                    <a:pt x="549" y="596"/>
                    <a:pt x="695" y="477"/>
                    <a:pt x="694" y="298"/>
                  </a:cubicBezTo>
                  <a:cubicBezTo>
                    <a:pt x="694" y="133"/>
                    <a:pt x="561" y="1"/>
                    <a:pt x="3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3"/>
            <p:cNvSpPr/>
            <p:nvPr/>
          </p:nvSpPr>
          <p:spPr>
            <a:xfrm rot="-5400000">
              <a:off x="2312639" y="4411773"/>
              <a:ext cx="38446" cy="33026"/>
            </a:xfrm>
            <a:custGeom>
              <a:avLst/>
              <a:gdLst/>
              <a:ahLst/>
              <a:cxnLst/>
              <a:rect l="l" t="t" r="r" b="b"/>
              <a:pathLst>
                <a:path w="695" h="597" extrusionOk="0">
                  <a:moveTo>
                    <a:pt x="397" y="1"/>
                  </a:moveTo>
                  <a:cubicBezTo>
                    <a:pt x="133" y="2"/>
                    <a:pt x="1" y="322"/>
                    <a:pt x="187" y="509"/>
                  </a:cubicBezTo>
                  <a:cubicBezTo>
                    <a:pt x="248" y="569"/>
                    <a:pt x="322" y="596"/>
                    <a:pt x="395" y="596"/>
                  </a:cubicBezTo>
                  <a:cubicBezTo>
                    <a:pt x="548" y="596"/>
                    <a:pt x="694" y="477"/>
                    <a:pt x="694" y="298"/>
                  </a:cubicBezTo>
                  <a:cubicBezTo>
                    <a:pt x="694" y="134"/>
                    <a:pt x="561" y="1"/>
                    <a:pt x="3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3"/>
            <p:cNvSpPr/>
            <p:nvPr/>
          </p:nvSpPr>
          <p:spPr>
            <a:xfrm rot="-5400000">
              <a:off x="2443996" y="4411800"/>
              <a:ext cx="38446" cy="32971"/>
            </a:xfrm>
            <a:custGeom>
              <a:avLst/>
              <a:gdLst/>
              <a:ahLst/>
              <a:cxnLst/>
              <a:rect l="l" t="t" r="r" b="b"/>
              <a:pathLst>
                <a:path w="695" h="596" extrusionOk="0">
                  <a:moveTo>
                    <a:pt x="397" y="0"/>
                  </a:moveTo>
                  <a:cubicBezTo>
                    <a:pt x="133" y="2"/>
                    <a:pt x="1" y="320"/>
                    <a:pt x="187" y="509"/>
                  </a:cubicBezTo>
                  <a:cubicBezTo>
                    <a:pt x="248" y="569"/>
                    <a:pt x="322" y="596"/>
                    <a:pt x="394" y="596"/>
                  </a:cubicBezTo>
                  <a:cubicBezTo>
                    <a:pt x="547" y="596"/>
                    <a:pt x="694" y="477"/>
                    <a:pt x="694" y="297"/>
                  </a:cubicBezTo>
                  <a:cubicBezTo>
                    <a:pt x="694" y="134"/>
                    <a:pt x="561" y="0"/>
                    <a:pt x="3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3"/>
            <p:cNvSpPr/>
            <p:nvPr/>
          </p:nvSpPr>
          <p:spPr>
            <a:xfrm rot="-5400000">
              <a:off x="2575464" y="4411828"/>
              <a:ext cx="38446" cy="32915"/>
            </a:xfrm>
            <a:custGeom>
              <a:avLst/>
              <a:gdLst/>
              <a:ahLst/>
              <a:cxnLst/>
              <a:rect l="l" t="t" r="r" b="b"/>
              <a:pathLst>
                <a:path w="695" h="595" extrusionOk="0">
                  <a:moveTo>
                    <a:pt x="400" y="0"/>
                  </a:moveTo>
                  <a:cubicBezTo>
                    <a:pt x="399" y="0"/>
                    <a:pt x="398" y="0"/>
                    <a:pt x="397" y="0"/>
                  </a:cubicBezTo>
                  <a:cubicBezTo>
                    <a:pt x="133" y="0"/>
                    <a:pt x="1" y="321"/>
                    <a:pt x="187" y="507"/>
                  </a:cubicBezTo>
                  <a:cubicBezTo>
                    <a:pt x="248" y="568"/>
                    <a:pt x="322" y="595"/>
                    <a:pt x="395" y="595"/>
                  </a:cubicBezTo>
                  <a:cubicBezTo>
                    <a:pt x="548" y="595"/>
                    <a:pt x="694" y="477"/>
                    <a:pt x="694" y="298"/>
                  </a:cubicBezTo>
                  <a:cubicBezTo>
                    <a:pt x="694" y="133"/>
                    <a:pt x="562" y="0"/>
                    <a:pt x="4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3"/>
            <p:cNvSpPr/>
            <p:nvPr/>
          </p:nvSpPr>
          <p:spPr>
            <a:xfrm rot="-5400000">
              <a:off x="2706905" y="4411828"/>
              <a:ext cx="38446" cy="32915"/>
            </a:xfrm>
            <a:custGeom>
              <a:avLst/>
              <a:gdLst/>
              <a:ahLst/>
              <a:cxnLst/>
              <a:rect l="l" t="t" r="r" b="b"/>
              <a:pathLst>
                <a:path w="695" h="595" extrusionOk="0">
                  <a:moveTo>
                    <a:pt x="400" y="0"/>
                  </a:moveTo>
                  <a:cubicBezTo>
                    <a:pt x="399" y="0"/>
                    <a:pt x="398" y="0"/>
                    <a:pt x="397" y="0"/>
                  </a:cubicBezTo>
                  <a:cubicBezTo>
                    <a:pt x="133" y="0"/>
                    <a:pt x="1" y="321"/>
                    <a:pt x="187" y="507"/>
                  </a:cubicBezTo>
                  <a:cubicBezTo>
                    <a:pt x="248" y="568"/>
                    <a:pt x="322" y="594"/>
                    <a:pt x="395" y="594"/>
                  </a:cubicBezTo>
                  <a:cubicBezTo>
                    <a:pt x="548" y="594"/>
                    <a:pt x="694" y="475"/>
                    <a:pt x="694" y="296"/>
                  </a:cubicBezTo>
                  <a:cubicBezTo>
                    <a:pt x="694" y="133"/>
                    <a:pt x="562" y="0"/>
                    <a:pt x="4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3"/>
            <p:cNvSpPr/>
            <p:nvPr/>
          </p:nvSpPr>
          <p:spPr>
            <a:xfrm rot="-5400000">
              <a:off x="2838345" y="4411828"/>
              <a:ext cx="38446" cy="32915"/>
            </a:xfrm>
            <a:custGeom>
              <a:avLst/>
              <a:gdLst/>
              <a:ahLst/>
              <a:cxnLst/>
              <a:rect l="l" t="t" r="r" b="b"/>
              <a:pathLst>
                <a:path w="695" h="595" extrusionOk="0">
                  <a:moveTo>
                    <a:pt x="397" y="0"/>
                  </a:moveTo>
                  <a:cubicBezTo>
                    <a:pt x="133" y="0"/>
                    <a:pt x="1" y="321"/>
                    <a:pt x="187" y="507"/>
                  </a:cubicBezTo>
                  <a:cubicBezTo>
                    <a:pt x="248" y="568"/>
                    <a:pt x="323" y="595"/>
                    <a:pt x="395" y="595"/>
                  </a:cubicBezTo>
                  <a:cubicBezTo>
                    <a:pt x="548" y="595"/>
                    <a:pt x="694" y="476"/>
                    <a:pt x="694" y="296"/>
                  </a:cubicBezTo>
                  <a:cubicBezTo>
                    <a:pt x="694" y="132"/>
                    <a:pt x="561" y="0"/>
                    <a:pt x="3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4"/>
          <p:cNvSpPr/>
          <p:nvPr/>
        </p:nvSpPr>
        <p:spPr>
          <a:xfrm rot="5400000">
            <a:off x="6218503" y="2218088"/>
            <a:ext cx="5146134" cy="704859"/>
          </a:xfrm>
          <a:custGeom>
            <a:avLst/>
            <a:gdLst/>
            <a:ahLst/>
            <a:cxnLst/>
            <a:rect l="l" t="t" r="r" b="b"/>
            <a:pathLst>
              <a:path w="67882" h="7790" extrusionOk="0">
                <a:moveTo>
                  <a:pt x="1" y="1"/>
                </a:moveTo>
                <a:lnTo>
                  <a:pt x="1" y="7790"/>
                </a:lnTo>
                <a:lnTo>
                  <a:pt x="67882" y="7790"/>
                </a:lnTo>
                <a:lnTo>
                  <a:pt x="67882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2" name="Google Shape;362;p4"/>
          <p:cNvGrpSpPr/>
          <p:nvPr/>
        </p:nvGrpSpPr>
        <p:grpSpPr>
          <a:xfrm>
            <a:off x="7963271" y="4047641"/>
            <a:ext cx="931259" cy="931214"/>
            <a:chOff x="1416675" y="4534375"/>
            <a:chExt cx="517625" cy="517600"/>
          </a:xfrm>
        </p:grpSpPr>
        <p:sp>
          <p:nvSpPr>
            <p:cNvPr id="363" name="Google Shape;363;p4"/>
            <p:cNvSpPr/>
            <p:nvPr/>
          </p:nvSpPr>
          <p:spPr>
            <a:xfrm>
              <a:off x="1432800" y="4550475"/>
              <a:ext cx="152500" cy="152500"/>
            </a:xfrm>
            <a:custGeom>
              <a:avLst/>
              <a:gdLst/>
              <a:ahLst/>
              <a:cxnLst/>
              <a:rect l="l" t="t" r="r" b="b"/>
              <a:pathLst>
                <a:path w="6100" h="6100" extrusionOk="0">
                  <a:moveTo>
                    <a:pt x="6100" y="0"/>
                  </a:moveTo>
                  <a:cubicBezTo>
                    <a:pt x="5607" y="184"/>
                    <a:pt x="5129" y="405"/>
                    <a:pt x="4670" y="662"/>
                  </a:cubicBezTo>
                  <a:lnTo>
                    <a:pt x="663" y="4670"/>
                  </a:lnTo>
                  <a:cubicBezTo>
                    <a:pt x="405" y="5129"/>
                    <a:pt x="184" y="5608"/>
                    <a:pt x="0" y="6100"/>
                  </a:cubicBezTo>
                  <a:lnTo>
                    <a:pt x="610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4"/>
            <p:cNvSpPr/>
            <p:nvPr/>
          </p:nvSpPr>
          <p:spPr>
            <a:xfrm>
              <a:off x="1416675" y="4534375"/>
              <a:ext cx="254375" cy="254350"/>
            </a:xfrm>
            <a:custGeom>
              <a:avLst/>
              <a:gdLst/>
              <a:ahLst/>
              <a:cxnLst/>
              <a:rect l="l" t="t" r="r" b="b"/>
              <a:pathLst>
                <a:path w="10175" h="10174" extrusionOk="0">
                  <a:moveTo>
                    <a:pt x="10175" y="1"/>
                  </a:moveTo>
                  <a:lnTo>
                    <a:pt x="10175" y="1"/>
                  </a:lnTo>
                  <a:cubicBezTo>
                    <a:pt x="9902" y="5"/>
                    <a:pt x="9629" y="18"/>
                    <a:pt x="9362" y="46"/>
                  </a:cubicBezTo>
                  <a:lnTo>
                    <a:pt x="45" y="9361"/>
                  </a:lnTo>
                  <a:cubicBezTo>
                    <a:pt x="19" y="9628"/>
                    <a:pt x="6" y="9901"/>
                    <a:pt x="0" y="10173"/>
                  </a:cubicBezTo>
                  <a:lnTo>
                    <a:pt x="101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4"/>
            <p:cNvSpPr/>
            <p:nvPr/>
          </p:nvSpPr>
          <p:spPr>
            <a:xfrm>
              <a:off x="1420050" y="4537750"/>
              <a:ext cx="314000" cy="314025"/>
            </a:xfrm>
            <a:custGeom>
              <a:avLst/>
              <a:gdLst/>
              <a:ahLst/>
              <a:cxnLst/>
              <a:rect l="l" t="t" r="r" b="b"/>
              <a:pathLst>
                <a:path w="12560" h="12561" extrusionOk="0">
                  <a:moveTo>
                    <a:pt x="11918" y="1"/>
                  </a:moveTo>
                  <a:lnTo>
                    <a:pt x="0" y="11920"/>
                  </a:lnTo>
                  <a:cubicBezTo>
                    <a:pt x="36" y="12135"/>
                    <a:pt x="79" y="12349"/>
                    <a:pt x="127" y="12560"/>
                  </a:cubicBezTo>
                  <a:lnTo>
                    <a:pt x="12560" y="127"/>
                  </a:lnTo>
                  <a:cubicBezTo>
                    <a:pt x="12349" y="80"/>
                    <a:pt x="12135" y="36"/>
                    <a:pt x="119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4"/>
            <p:cNvSpPr/>
            <p:nvPr/>
          </p:nvSpPr>
          <p:spPr>
            <a:xfrm>
              <a:off x="1435300" y="4553025"/>
              <a:ext cx="350525" cy="350475"/>
            </a:xfrm>
            <a:custGeom>
              <a:avLst/>
              <a:gdLst/>
              <a:ahLst/>
              <a:cxnLst/>
              <a:rect l="l" t="t" r="r" b="b"/>
              <a:pathLst>
                <a:path w="14021" h="14019" extrusionOk="0">
                  <a:moveTo>
                    <a:pt x="13485" y="0"/>
                  </a:moveTo>
                  <a:lnTo>
                    <a:pt x="1" y="13483"/>
                  </a:lnTo>
                  <a:cubicBezTo>
                    <a:pt x="73" y="13664"/>
                    <a:pt x="151" y="13843"/>
                    <a:pt x="233" y="14018"/>
                  </a:cubicBezTo>
                  <a:lnTo>
                    <a:pt x="14020" y="232"/>
                  </a:lnTo>
                  <a:cubicBezTo>
                    <a:pt x="13843" y="150"/>
                    <a:pt x="13666" y="71"/>
                    <a:pt x="134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4"/>
            <p:cNvSpPr/>
            <p:nvPr/>
          </p:nvSpPr>
          <p:spPr>
            <a:xfrm>
              <a:off x="1459225" y="4576900"/>
              <a:ext cx="370175" cy="370225"/>
            </a:xfrm>
            <a:custGeom>
              <a:avLst/>
              <a:gdLst/>
              <a:ahLst/>
              <a:cxnLst/>
              <a:rect l="l" t="t" r="r" b="b"/>
              <a:pathLst>
                <a:path w="14807" h="14809" extrusionOk="0">
                  <a:moveTo>
                    <a:pt x="14354" y="1"/>
                  </a:moveTo>
                  <a:lnTo>
                    <a:pt x="1" y="14356"/>
                  </a:lnTo>
                  <a:cubicBezTo>
                    <a:pt x="102" y="14508"/>
                    <a:pt x="207" y="14660"/>
                    <a:pt x="316" y="14808"/>
                  </a:cubicBezTo>
                  <a:lnTo>
                    <a:pt x="14807" y="317"/>
                  </a:lnTo>
                  <a:cubicBezTo>
                    <a:pt x="14660" y="208"/>
                    <a:pt x="14508" y="103"/>
                    <a:pt x="143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4"/>
            <p:cNvSpPr/>
            <p:nvPr/>
          </p:nvSpPr>
          <p:spPr>
            <a:xfrm>
              <a:off x="1490325" y="4608025"/>
              <a:ext cx="375775" cy="375800"/>
            </a:xfrm>
            <a:custGeom>
              <a:avLst/>
              <a:gdLst/>
              <a:ahLst/>
              <a:cxnLst/>
              <a:rect l="l" t="t" r="r" b="b"/>
              <a:pathLst>
                <a:path w="15031" h="15032" extrusionOk="0">
                  <a:moveTo>
                    <a:pt x="14652" y="0"/>
                  </a:moveTo>
                  <a:lnTo>
                    <a:pt x="0" y="14652"/>
                  </a:lnTo>
                  <a:cubicBezTo>
                    <a:pt x="125" y="14780"/>
                    <a:pt x="255" y="14907"/>
                    <a:pt x="389" y="15031"/>
                  </a:cubicBezTo>
                  <a:lnTo>
                    <a:pt x="15031" y="387"/>
                  </a:lnTo>
                  <a:cubicBezTo>
                    <a:pt x="14908" y="255"/>
                    <a:pt x="14782" y="126"/>
                    <a:pt x="146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4"/>
            <p:cNvSpPr/>
            <p:nvPr/>
          </p:nvSpPr>
          <p:spPr>
            <a:xfrm>
              <a:off x="1528000" y="4645700"/>
              <a:ext cx="368175" cy="368175"/>
            </a:xfrm>
            <a:custGeom>
              <a:avLst/>
              <a:gdLst/>
              <a:ahLst/>
              <a:cxnLst/>
              <a:rect l="l" t="t" r="r" b="b"/>
              <a:pathLst>
                <a:path w="14727" h="14727" extrusionOk="0">
                  <a:moveTo>
                    <a:pt x="14421" y="1"/>
                  </a:moveTo>
                  <a:lnTo>
                    <a:pt x="1" y="14421"/>
                  </a:lnTo>
                  <a:cubicBezTo>
                    <a:pt x="152" y="14527"/>
                    <a:pt x="306" y="14628"/>
                    <a:pt x="464" y="14727"/>
                  </a:cubicBezTo>
                  <a:lnTo>
                    <a:pt x="14726" y="463"/>
                  </a:lnTo>
                  <a:cubicBezTo>
                    <a:pt x="14628" y="306"/>
                    <a:pt x="14527" y="151"/>
                    <a:pt x="144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4"/>
            <p:cNvSpPr/>
            <p:nvPr/>
          </p:nvSpPr>
          <p:spPr>
            <a:xfrm>
              <a:off x="1572675" y="4690375"/>
              <a:ext cx="346325" cy="346300"/>
            </a:xfrm>
            <a:custGeom>
              <a:avLst/>
              <a:gdLst/>
              <a:ahLst/>
              <a:cxnLst/>
              <a:rect l="l" t="t" r="r" b="b"/>
              <a:pathLst>
                <a:path w="13853" h="13852" extrusionOk="0">
                  <a:moveTo>
                    <a:pt x="13632" y="1"/>
                  </a:moveTo>
                  <a:lnTo>
                    <a:pt x="1" y="13632"/>
                  </a:lnTo>
                  <a:cubicBezTo>
                    <a:pt x="181" y="13710"/>
                    <a:pt x="363" y="13783"/>
                    <a:pt x="547" y="13851"/>
                  </a:cubicBezTo>
                  <a:lnTo>
                    <a:pt x="13852" y="548"/>
                  </a:lnTo>
                  <a:cubicBezTo>
                    <a:pt x="13784" y="362"/>
                    <a:pt x="13709" y="181"/>
                    <a:pt x="136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4"/>
            <p:cNvSpPr/>
            <p:nvPr/>
          </p:nvSpPr>
          <p:spPr>
            <a:xfrm>
              <a:off x="1625800" y="4743525"/>
              <a:ext cx="306800" cy="306750"/>
            </a:xfrm>
            <a:custGeom>
              <a:avLst/>
              <a:gdLst/>
              <a:ahLst/>
              <a:cxnLst/>
              <a:rect l="l" t="t" r="r" b="b"/>
              <a:pathLst>
                <a:path w="12272" h="12270" extrusionOk="0">
                  <a:moveTo>
                    <a:pt x="12165" y="0"/>
                  </a:moveTo>
                  <a:lnTo>
                    <a:pt x="1" y="12164"/>
                  </a:lnTo>
                  <a:cubicBezTo>
                    <a:pt x="220" y="12207"/>
                    <a:pt x="440" y="12241"/>
                    <a:pt x="663" y="12269"/>
                  </a:cubicBezTo>
                  <a:lnTo>
                    <a:pt x="12271" y="662"/>
                  </a:lnTo>
                  <a:cubicBezTo>
                    <a:pt x="12243" y="439"/>
                    <a:pt x="12207" y="218"/>
                    <a:pt x="121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4"/>
            <p:cNvSpPr/>
            <p:nvPr/>
          </p:nvSpPr>
          <p:spPr>
            <a:xfrm>
              <a:off x="1691075" y="4808775"/>
              <a:ext cx="243225" cy="243200"/>
            </a:xfrm>
            <a:custGeom>
              <a:avLst/>
              <a:gdLst/>
              <a:ahLst/>
              <a:cxnLst/>
              <a:rect l="l" t="t" r="r" b="b"/>
              <a:pathLst>
                <a:path w="9729" h="9728" extrusionOk="0">
                  <a:moveTo>
                    <a:pt x="9729" y="0"/>
                  </a:moveTo>
                  <a:lnTo>
                    <a:pt x="0" y="9727"/>
                  </a:lnTo>
                  <a:cubicBezTo>
                    <a:pt x="289" y="9711"/>
                    <a:pt x="574" y="9682"/>
                    <a:pt x="855" y="9643"/>
                  </a:cubicBezTo>
                  <a:lnTo>
                    <a:pt x="9641" y="855"/>
                  </a:lnTo>
                  <a:cubicBezTo>
                    <a:pt x="9682" y="573"/>
                    <a:pt x="9711" y="289"/>
                    <a:pt x="97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4"/>
            <p:cNvSpPr/>
            <p:nvPr/>
          </p:nvSpPr>
          <p:spPr>
            <a:xfrm>
              <a:off x="1783850" y="4901575"/>
              <a:ext cx="127250" cy="127225"/>
            </a:xfrm>
            <a:custGeom>
              <a:avLst/>
              <a:gdLst/>
              <a:ahLst/>
              <a:cxnLst/>
              <a:rect l="l" t="t" r="r" b="b"/>
              <a:pathLst>
                <a:path w="5090" h="5089" extrusionOk="0">
                  <a:moveTo>
                    <a:pt x="5089" y="0"/>
                  </a:moveTo>
                  <a:lnTo>
                    <a:pt x="1" y="5089"/>
                  </a:lnTo>
                  <a:cubicBezTo>
                    <a:pt x="676" y="4778"/>
                    <a:pt x="1313" y="4396"/>
                    <a:pt x="1906" y="3950"/>
                  </a:cubicBezTo>
                  <a:lnTo>
                    <a:pt x="3951" y="1906"/>
                  </a:lnTo>
                  <a:cubicBezTo>
                    <a:pt x="4398" y="1313"/>
                    <a:pt x="4780" y="675"/>
                    <a:pt x="50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4" name="Google Shape;374;p4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48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75" name="Google Shape;375;p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1667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 sz="1200">
                <a:solidFill>
                  <a:srgbClr val="434343"/>
                </a:solidFill>
              </a:defRPr>
            </a:lvl1pPr>
            <a:lvl2pPr marL="914400" lvl="1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2pPr>
            <a:lvl3pPr marL="1371600" lvl="2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3pPr>
            <a:lvl4pPr marL="1828800" lvl="3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4pPr>
            <a:lvl5pPr marL="2286000" lvl="4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5pPr>
            <a:lvl6pPr marL="2743200" lvl="5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6pPr>
            <a:lvl7pPr marL="3200400" lvl="6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7pPr>
            <a:lvl8pPr marL="3657600" lvl="7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grpSp>
        <p:nvGrpSpPr>
          <p:cNvPr id="376" name="Google Shape;376;p4"/>
          <p:cNvGrpSpPr/>
          <p:nvPr/>
        </p:nvGrpSpPr>
        <p:grpSpPr>
          <a:xfrm rot="5400000">
            <a:off x="7600584" y="1589016"/>
            <a:ext cx="2146582" cy="38556"/>
            <a:chOff x="727444" y="4879925"/>
            <a:chExt cx="2146582" cy="38556"/>
          </a:xfrm>
        </p:grpSpPr>
        <p:sp>
          <p:nvSpPr>
            <p:cNvPr id="377" name="Google Shape;377;p4"/>
            <p:cNvSpPr/>
            <p:nvPr/>
          </p:nvSpPr>
          <p:spPr>
            <a:xfrm rot="-5400000">
              <a:off x="724678" y="4882746"/>
              <a:ext cx="38446" cy="32915"/>
            </a:xfrm>
            <a:custGeom>
              <a:avLst/>
              <a:gdLst/>
              <a:ahLst/>
              <a:cxnLst/>
              <a:rect l="l" t="t" r="r" b="b"/>
              <a:pathLst>
                <a:path w="695" h="595" extrusionOk="0">
                  <a:moveTo>
                    <a:pt x="396" y="0"/>
                  </a:moveTo>
                  <a:cubicBezTo>
                    <a:pt x="133" y="0"/>
                    <a:pt x="0" y="320"/>
                    <a:pt x="188" y="507"/>
                  </a:cubicBezTo>
                  <a:cubicBezTo>
                    <a:pt x="248" y="568"/>
                    <a:pt x="323" y="595"/>
                    <a:pt x="396" y="595"/>
                  </a:cubicBezTo>
                  <a:cubicBezTo>
                    <a:pt x="548" y="595"/>
                    <a:pt x="695" y="476"/>
                    <a:pt x="695" y="298"/>
                  </a:cubicBezTo>
                  <a:cubicBezTo>
                    <a:pt x="694" y="133"/>
                    <a:pt x="561" y="0"/>
                    <a:pt x="398" y="0"/>
                  </a:cubicBezTo>
                  <a:cubicBezTo>
                    <a:pt x="397" y="0"/>
                    <a:pt x="397" y="0"/>
                    <a:pt x="3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4"/>
            <p:cNvSpPr/>
            <p:nvPr/>
          </p:nvSpPr>
          <p:spPr>
            <a:xfrm rot="-5400000">
              <a:off x="855953" y="4882746"/>
              <a:ext cx="38501" cy="32971"/>
            </a:xfrm>
            <a:custGeom>
              <a:avLst/>
              <a:gdLst/>
              <a:ahLst/>
              <a:cxnLst/>
              <a:rect l="l" t="t" r="r" b="b"/>
              <a:pathLst>
                <a:path w="696" h="596" extrusionOk="0">
                  <a:moveTo>
                    <a:pt x="399" y="1"/>
                  </a:moveTo>
                  <a:cubicBezTo>
                    <a:pt x="134" y="1"/>
                    <a:pt x="1" y="320"/>
                    <a:pt x="187" y="508"/>
                  </a:cubicBezTo>
                  <a:cubicBezTo>
                    <a:pt x="248" y="569"/>
                    <a:pt x="323" y="596"/>
                    <a:pt x="396" y="596"/>
                  </a:cubicBezTo>
                  <a:cubicBezTo>
                    <a:pt x="549" y="596"/>
                    <a:pt x="695" y="478"/>
                    <a:pt x="696" y="299"/>
                  </a:cubicBezTo>
                  <a:cubicBezTo>
                    <a:pt x="696" y="135"/>
                    <a:pt x="564" y="2"/>
                    <a:pt x="3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4"/>
            <p:cNvSpPr/>
            <p:nvPr/>
          </p:nvSpPr>
          <p:spPr>
            <a:xfrm rot="-5400000">
              <a:off x="987448" y="4882746"/>
              <a:ext cx="38501" cy="32971"/>
            </a:xfrm>
            <a:custGeom>
              <a:avLst/>
              <a:gdLst/>
              <a:ahLst/>
              <a:cxnLst/>
              <a:rect l="l" t="t" r="r" b="b"/>
              <a:pathLst>
                <a:path w="696" h="596" extrusionOk="0">
                  <a:moveTo>
                    <a:pt x="399" y="1"/>
                  </a:moveTo>
                  <a:cubicBezTo>
                    <a:pt x="134" y="1"/>
                    <a:pt x="1" y="321"/>
                    <a:pt x="189" y="508"/>
                  </a:cubicBezTo>
                  <a:cubicBezTo>
                    <a:pt x="249" y="569"/>
                    <a:pt x="324" y="596"/>
                    <a:pt x="397" y="596"/>
                  </a:cubicBezTo>
                  <a:cubicBezTo>
                    <a:pt x="549" y="596"/>
                    <a:pt x="696" y="477"/>
                    <a:pt x="696" y="298"/>
                  </a:cubicBezTo>
                  <a:cubicBezTo>
                    <a:pt x="696" y="134"/>
                    <a:pt x="562" y="1"/>
                    <a:pt x="3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4"/>
            <p:cNvSpPr/>
            <p:nvPr/>
          </p:nvSpPr>
          <p:spPr>
            <a:xfrm rot="-5400000">
              <a:off x="1118916" y="4882718"/>
              <a:ext cx="38446" cy="32971"/>
            </a:xfrm>
            <a:custGeom>
              <a:avLst/>
              <a:gdLst/>
              <a:ahLst/>
              <a:cxnLst/>
              <a:rect l="l" t="t" r="r" b="b"/>
              <a:pathLst>
                <a:path w="695" h="596" extrusionOk="0">
                  <a:moveTo>
                    <a:pt x="396" y="1"/>
                  </a:moveTo>
                  <a:cubicBezTo>
                    <a:pt x="133" y="1"/>
                    <a:pt x="0" y="320"/>
                    <a:pt x="188" y="508"/>
                  </a:cubicBezTo>
                  <a:cubicBezTo>
                    <a:pt x="248" y="568"/>
                    <a:pt x="323" y="595"/>
                    <a:pt x="396" y="595"/>
                  </a:cubicBezTo>
                  <a:cubicBezTo>
                    <a:pt x="548" y="595"/>
                    <a:pt x="695" y="477"/>
                    <a:pt x="695" y="298"/>
                  </a:cubicBezTo>
                  <a:cubicBezTo>
                    <a:pt x="694" y="133"/>
                    <a:pt x="561" y="1"/>
                    <a:pt x="398" y="1"/>
                  </a:cubicBezTo>
                  <a:cubicBezTo>
                    <a:pt x="397" y="1"/>
                    <a:pt x="397" y="1"/>
                    <a:pt x="3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4"/>
            <p:cNvSpPr/>
            <p:nvPr/>
          </p:nvSpPr>
          <p:spPr>
            <a:xfrm rot="-5400000">
              <a:off x="1250329" y="4882746"/>
              <a:ext cx="38446" cy="32915"/>
            </a:xfrm>
            <a:custGeom>
              <a:avLst/>
              <a:gdLst/>
              <a:ahLst/>
              <a:cxnLst/>
              <a:rect l="l" t="t" r="r" b="b"/>
              <a:pathLst>
                <a:path w="695" h="595" extrusionOk="0">
                  <a:moveTo>
                    <a:pt x="400" y="1"/>
                  </a:moveTo>
                  <a:cubicBezTo>
                    <a:pt x="399" y="1"/>
                    <a:pt x="399" y="1"/>
                    <a:pt x="398" y="1"/>
                  </a:cubicBezTo>
                  <a:cubicBezTo>
                    <a:pt x="397" y="1"/>
                    <a:pt x="397" y="1"/>
                    <a:pt x="396" y="1"/>
                  </a:cubicBezTo>
                  <a:cubicBezTo>
                    <a:pt x="133" y="1"/>
                    <a:pt x="0" y="320"/>
                    <a:pt x="186" y="506"/>
                  </a:cubicBezTo>
                  <a:cubicBezTo>
                    <a:pt x="247" y="567"/>
                    <a:pt x="322" y="595"/>
                    <a:pt x="396" y="595"/>
                  </a:cubicBezTo>
                  <a:cubicBezTo>
                    <a:pt x="549" y="595"/>
                    <a:pt x="695" y="476"/>
                    <a:pt x="695" y="298"/>
                  </a:cubicBezTo>
                  <a:cubicBezTo>
                    <a:pt x="695" y="134"/>
                    <a:pt x="564" y="1"/>
                    <a:pt x="40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4"/>
            <p:cNvSpPr/>
            <p:nvPr/>
          </p:nvSpPr>
          <p:spPr>
            <a:xfrm rot="-5400000">
              <a:off x="1381769" y="4882746"/>
              <a:ext cx="38446" cy="32915"/>
            </a:xfrm>
            <a:custGeom>
              <a:avLst/>
              <a:gdLst/>
              <a:ahLst/>
              <a:cxnLst/>
              <a:rect l="l" t="t" r="r" b="b"/>
              <a:pathLst>
                <a:path w="695" h="595" extrusionOk="0">
                  <a:moveTo>
                    <a:pt x="396" y="0"/>
                  </a:moveTo>
                  <a:cubicBezTo>
                    <a:pt x="133" y="0"/>
                    <a:pt x="0" y="320"/>
                    <a:pt x="188" y="508"/>
                  </a:cubicBezTo>
                  <a:cubicBezTo>
                    <a:pt x="248" y="568"/>
                    <a:pt x="322" y="595"/>
                    <a:pt x="395" y="595"/>
                  </a:cubicBezTo>
                  <a:cubicBezTo>
                    <a:pt x="548" y="595"/>
                    <a:pt x="695" y="476"/>
                    <a:pt x="695" y="296"/>
                  </a:cubicBezTo>
                  <a:cubicBezTo>
                    <a:pt x="694" y="133"/>
                    <a:pt x="561" y="0"/>
                    <a:pt x="398" y="0"/>
                  </a:cubicBezTo>
                  <a:cubicBezTo>
                    <a:pt x="397" y="0"/>
                    <a:pt x="397" y="0"/>
                    <a:pt x="3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4"/>
            <p:cNvSpPr/>
            <p:nvPr/>
          </p:nvSpPr>
          <p:spPr>
            <a:xfrm rot="-5400000">
              <a:off x="1513154" y="4882746"/>
              <a:ext cx="38501" cy="32971"/>
            </a:xfrm>
            <a:custGeom>
              <a:avLst/>
              <a:gdLst/>
              <a:ahLst/>
              <a:cxnLst/>
              <a:rect l="l" t="t" r="r" b="b"/>
              <a:pathLst>
                <a:path w="696" h="596" extrusionOk="0">
                  <a:moveTo>
                    <a:pt x="399" y="0"/>
                  </a:moveTo>
                  <a:cubicBezTo>
                    <a:pt x="134" y="0"/>
                    <a:pt x="1" y="320"/>
                    <a:pt x="189" y="507"/>
                  </a:cubicBezTo>
                  <a:cubicBezTo>
                    <a:pt x="249" y="568"/>
                    <a:pt x="324" y="595"/>
                    <a:pt x="397" y="595"/>
                  </a:cubicBezTo>
                  <a:cubicBezTo>
                    <a:pt x="549" y="595"/>
                    <a:pt x="696" y="476"/>
                    <a:pt x="696" y="297"/>
                  </a:cubicBezTo>
                  <a:cubicBezTo>
                    <a:pt x="696" y="134"/>
                    <a:pt x="562" y="0"/>
                    <a:pt x="3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4"/>
            <p:cNvSpPr/>
            <p:nvPr/>
          </p:nvSpPr>
          <p:spPr>
            <a:xfrm rot="-5400000">
              <a:off x="1655493" y="4882690"/>
              <a:ext cx="38556" cy="33026"/>
            </a:xfrm>
            <a:custGeom>
              <a:avLst/>
              <a:gdLst/>
              <a:ahLst/>
              <a:cxnLst/>
              <a:rect l="l" t="t" r="r" b="b"/>
              <a:pathLst>
                <a:path w="697" h="597" extrusionOk="0">
                  <a:moveTo>
                    <a:pt x="399" y="1"/>
                  </a:moveTo>
                  <a:cubicBezTo>
                    <a:pt x="134" y="1"/>
                    <a:pt x="1" y="321"/>
                    <a:pt x="189" y="509"/>
                  </a:cubicBezTo>
                  <a:cubicBezTo>
                    <a:pt x="249" y="569"/>
                    <a:pt x="324" y="596"/>
                    <a:pt x="396" y="596"/>
                  </a:cubicBezTo>
                  <a:cubicBezTo>
                    <a:pt x="550" y="596"/>
                    <a:pt x="697" y="477"/>
                    <a:pt x="696" y="296"/>
                  </a:cubicBezTo>
                  <a:cubicBezTo>
                    <a:pt x="695" y="133"/>
                    <a:pt x="562" y="2"/>
                    <a:pt x="3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4"/>
            <p:cNvSpPr/>
            <p:nvPr/>
          </p:nvSpPr>
          <p:spPr>
            <a:xfrm rot="-5400000">
              <a:off x="1787016" y="4882718"/>
              <a:ext cx="38446" cy="32971"/>
            </a:xfrm>
            <a:custGeom>
              <a:avLst/>
              <a:gdLst/>
              <a:ahLst/>
              <a:cxnLst/>
              <a:rect l="l" t="t" r="r" b="b"/>
              <a:pathLst>
                <a:path w="695" h="596" extrusionOk="0">
                  <a:moveTo>
                    <a:pt x="396" y="1"/>
                  </a:moveTo>
                  <a:cubicBezTo>
                    <a:pt x="133" y="1"/>
                    <a:pt x="0" y="320"/>
                    <a:pt x="188" y="508"/>
                  </a:cubicBezTo>
                  <a:cubicBezTo>
                    <a:pt x="248" y="568"/>
                    <a:pt x="322" y="595"/>
                    <a:pt x="395" y="595"/>
                  </a:cubicBezTo>
                  <a:cubicBezTo>
                    <a:pt x="548" y="595"/>
                    <a:pt x="695" y="477"/>
                    <a:pt x="695" y="297"/>
                  </a:cubicBezTo>
                  <a:cubicBezTo>
                    <a:pt x="694" y="133"/>
                    <a:pt x="561" y="1"/>
                    <a:pt x="398" y="1"/>
                  </a:cubicBezTo>
                  <a:cubicBezTo>
                    <a:pt x="397" y="1"/>
                    <a:pt x="397" y="1"/>
                    <a:pt x="3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4"/>
            <p:cNvSpPr/>
            <p:nvPr/>
          </p:nvSpPr>
          <p:spPr>
            <a:xfrm rot="-5400000">
              <a:off x="1918346" y="4882718"/>
              <a:ext cx="38556" cy="32971"/>
            </a:xfrm>
            <a:custGeom>
              <a:avLst/>
              <a:gdLst/>
              <a:ahLst/>
              <a:cxnLst/>
              <a:rect l="l" t="t" r="r" b="b"/>
              <a:pathLst>
                <a:path w="697" h="596" extrusionOk="0">
                  <a:moveTo>
                    <a:pt x="399" y="0"/>
                  </a:moveTo>
                  <a:cubicBezTo>
                    <a:pt x="134" y="0"/>
                    <a:pt x="1" y="321"/>
                    <a:pt x="189" y="507"/>
                  </a:cubicBezTo>
                  <a:cubicBezTo>
                    <a:pt x="250" y="568"/>
                    <a:pt x="324" y="595"/>
                    <a:pt x="397" y="595"/>
                  </a:cubicBezTo>
                  <a:cubicBezTo>
                    <a:pt x="550" y="595"/>
                    <a:pt x="697" y="476"/>
                    <a:pt x="696" y="296"/>
                  </a:cubicBezTo>
                  <a:cubicBezTo>
                    <a:pt x="695" y="133"/>
                    <a:pt x="562" y="0"/>
                    <a:pt x="3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4"/>
            <p:cNvSpPr/>
            <p:nvPr/>
          </p:nvSpPr>
          <p:spPr>
            <a:xfrm rot="-5400000">
              <a:off x="2049731" y="4882718"/>
              <a:ext cx="38501" cy="33026"/>
            </a:xfrm>
            <a:custGeom>
              <a:avLst/>
              <a:gdLst/>
              <a:ahLst/>
              <a:cxnLst/>
              <a:rect l="l" t="t" r="r" b="b"/>
              <a:pathLst>
                <a:path w="696" h="597" extrusionOk="0">
                  <a:moveTo>
                    <a:pt x="399" y="1"/>
                  </a:moveTo>
                  <a:cubicBezTo>
                    <a:pt x="134" y="1"/>
                    <a:pt x="1" y="321"/>
                    <a:pt x="187" y="508"/>
                  </a:cubicBezTo>
                  <a:cubicBezTo>
                    <a:pt x="248" y="569"/>
                    <a:pt x="323" y="596"/>
                    <a:pt x="397" y="596"/>
                  </a:cubicBezTo>
                  <a:cubicBezTo>
                    <a:pt x="550" y="596"/>
                    <a:pt x="696" y="478"/>
                    <a:pt x="696" y="298"/>
                  </a:cubicBezTo>
                  <a:cubicBezTo>
                    <a:pt x="696" y="134"/>
                    <a:pt x="564" y="2"/>
                    <a:pt x="3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4"/>
            <p:cNvSpPr/>
            <p:nvPr/>
          </p:nvSpPr>
          <p:spPr>
            <a:xfrm rot="-5400000">
              <a:off x="2181171" y="4882718"/>
              <a:ext cx="38501" cy="33026"/>
            </a:xfrm>
            <a:custGeom>
              <a:avLst/>
              <a:gdLst/>
              <a:ahLst/>
              <a:cxnLst/>
              <a:rect l="l" t="t" r="r" b="b"/>
              <a:pathLst>
                <a:path w="696" h="597" extrusionOk="0">
                  <a:moveTo>
                    <a:pt x="399" y="1"/>
                  </a:moveTo>
                  <a:cubicBezTo>
                    <a:pt x="134" y="1"/>
                    <a:pt x="1" y="321"/>
                    <a:pt x="189" y="509"/>
                  </a:cubicBezTo>
                  <a:cubicBezTo>
                    <a:pt x="249" y="569"/>
                    <a:pt x="323" y="596"/>
                    <a:pt x="396" y="596"/>
                  </a:cubicBezTo>
                  <a:cubicBezTo>
                    <a:pt x="549" y="596"/>
                    <a:pt x="696" y="477"/>
                    <a:pt x="696" y="298"/>
                  </a:cubicBezTo>
                  <a:cubicBezTo>
                    <a:pt x="696" y="134"/>
                    <a:pt x="562" y="1"/>
                    <a:pt x="3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4"/>
            <p:cNvSpPr/>
            <p:nvPr/>
          </p:nvSpPr>
          <p:spPr>
            <a:xfrm rot="-5400000">
              <a:off x="2312584" y="4882746"/>
              <a:ext cx="38501" cy="32971"/>
            </a:xfrm>
            <a:custGeom>
              <a:avLst/>
              <a:gdLst/>
              <a:ahLst/>
              <a:cxnLst/>
              <a:rect l="l" t="t" r="r" b="b"/>
              <a:pathLst>
                <a:path w="696" h="596" extrusionOk="0">
                  <a:moveTo>
                    <a:pt x="399" y="1"/>
                  </a:moveTo>
                  <a:cubicBezTo>
                    <a:pt x="134" y="1"/>
                    <a:pt x="1" y="321"/>
                    <a:pt x="189" y="508"/>
                  </a:cubicBezTo>
                  <a:cubicBezTo>
                    <a:pt x="249" y="569"/>
                    <a:pt x="324" y="596"/>
                    <a:pt x="397" y="596"/>
                  </a:cubicBezTo>
                  <a:cubicBezTo>
                    <a:pt x="549" y="596"/>
                    <a:pt x="696" y="477"/>
                    <a:pt x="696" y="298"/>
                  </a:cubicBezTo>
                  <a:cubicBezTo>
                    <a:pt x="696" y="134"/>
                    <a:pt x="562" y="1"/>
                    <a:pt x="3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4"/>
            <p:cNvSpPr/>
            <p:nvPr/>
          </p:nvSpPr>
          <p:spPr>
            <a:xfrm rot="-5400000">
              <a:off x="2443969" y="4882746"/>
              <a:ext cx="38501" cy="32971"/>
            </a:xfrm>
            <a:custGeom>
              <a:avLst/>
              <a:gdLst/>
              <a:ahLst/>
              <a:cxnLst/>
              <a:rect l="l" t="t" r="r" b="b"/>
              <a:pathLst>
                <a:path w="696" h="596" extrusionOk="0">
                  <a:moveTo>
                    <a:pt x="399" y="0"/>
                  </a:moveTo>
                  <a:cubicBezTo>
                    <a:pt x="134" y="0"/>
                    <a:pt x="1" y="320"/>
                    <a:pt x="187" y="507"/>
                  </a:cubicBezTo>
                  <a:cubicBezTo>
                    <a:pt x="248" y="568"/>
                    <a:pt x="323" y="596"/>
                    <a:pt x="397" y="596"/>
                  </a:cubicBezTo>
                  <a:cubicBezTo>
                    <a:pt x="550" y="596"/>
                    <a:pt x="696" y="477"/>
                    <a:pt x="696" y="297"/>
                  </a:cubicBezTo>
                  <a:cubicBezTo>
                    <a:pt x="696" y="134"/>
                    <a:pt x="562" y="2"/>
                    <a:pt x="3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4"/>
            <p:cNvSpPr/>
            <p:nvPr/>
          </p:nvSpPr>
          <p:spPr>
            <a:xfrm rot="-5400000">
              <a:off x="2575464" y="4882746"/>
              <a:ext cx="38446" cy="32915"/>
            </a:xfrm>
            <a:custGeom>
              <a:avLst/>
              <a:gdLst/>
              <a:ahLst/>
              <a:cxnLst/>
              <a:rect l="l" t="t" r="r" b="b"/>
              <a:pathLst>
                <a:path w="695" h="595" extrusionOk="0">
                  <a:moveTo>
                    <a:pt x="400" y="0"/>
                  </a:moveTo>
                  <a:cubicBezTo>
                    <a:pt x="399" y="0"/>
                    <a:pt x="399" y="0"/>
                    <a:pt x="398" y="0"/>
                  </a:cubicBezTo>
                  <a:cubicBezTo>
                    <a:pt x="397" y="0"/>
                    <a:pt x="397" y="0"/>
                    <a:pt x="396" y="0"/>
                  </a:cubicBezTo>
                  <a:cubicBezTo>
                    <a:pt x="133" y="0"/>
                    <a:pt x="0" y="320"/>
                    <a:pt x="186" y="506"/>
                  </a:cubicBezTo>
                  <a:cubicBezTo>
                    <a:pt x="247" y="567"/>
                    <a:pt x="322" y="594"/>
                    <a:pt x="396" y="594"/>
                  </a:cubicBezTo>
                  <a:cubicBezTo>
                    <a:pt x="549" y="594"/>
                    <a:pt x="695" y="476"/>
                    <a:pt x="695" y="298"/>
                  </a:cubicBezTo>
                  <a:cubicBezTo>
                    <a:pt x="695" y="133"/>
                    <a:pt x="564" y="0"/>
                    <a:pt x="4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4"/>
            <p:cNvSpPr/>
            <p:nvPr/>
          </p:nvSpPr>
          <p:spPr>
            <a:xfrm rot="-5400000">
              <a:off x="2706905" y="4882746"/>
              <a:ext cx="38446" cy="32915"/>
            </a:xfrm>
            <a:custGeom>
              <a:avLst/>
              <a:gdLst/>
              <a:ahLst/>
              <a:cxnLst/>
              <a:rect l="l" t="t" r="r" b="b"/>
              <a:pathLst>
                <a:path w="695" h="595" extrusionOk="0">
                  <a:moveTo>
                    <a:pt x="396" y="0"/>
                  </a:moveTo>
                  <a:cubicBezTo>
                    <a:pt x="133" y="0"/>
                    <a:pt x="0" y="320"/>
                    <a:pt x="188" y="507"/>
                  </a:cubicBezTo>
                  <a:cubicBezTo>
                    <a:pt x="248" y="568"/>
                    <a:pt x="322" y="595"/>
                    <a:pt x="395" y="595"/>
                  </a:cubicBezTo>
                  <a:cubicBezTo>
                    <a:pt x="548" y="595"/>
                    <a:pt x="695" y="476"/>
                    <a:pt x="695" y="296"/>
                  </a:cubicBezTo>
                  <a:cubicBezTo>
                    <a:pt x="695" y="133"/>
                    <a:pt x="561" y="0"/>
                    <a:pt x="398" y="0"/>
                  </a:cubicBezTo>
                  <a:cubicBezTo>
                    <a:pt x="397" y="0"/>
                    <a:pt x="397" y="0"/>
                    <a:pt x="3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4"/>
            <p:cNvSpPr/>
            <p:nvPr/>
          </p:nvSpPr>
          <p:spPr>
            <a:xfrm rot="-5400000">
              <a:off x="2838345" y="4882746"/>
              <a:ext cx="38446" cy="32915"/>
            </a:xfrm>
            <a:custGeom>
              <a:avLst/>
              <a:gdLst/>
              <a:ahLst/>
              <a:cxnLst/>
              <a:rect l="l" t="t" r="r" b="b"/>
              <a:pathLst>
                <a:path w="695" h="595" extrusionOk="0">
                  <a:moveTo>
                    <a:pt x="396" y="0"/>
                  </a:moveTo>
                  <a:cubicBezTo>
                    <a:pt x="133" y="0"/>
                    <a:pt x="0" y="320"/>
                    <a:pt x="188" y="507"/>
                  </a:cubicBezTo>
                  <a:cubicBezTo>
                    <a:pt x="248" y="568"/>
                    <a:pt x="322" y="595"/>
                    <a:pt x="395" y="595"/>
                  </a:cubicBezTo>
                  <a:cubicBezTo>
                    <a:pt x="548" y="595"/>
                    <a:pt x="695" y="476"/>
                    <a:pt x="695" y="296"/>
                  </a:cubicBezTo>
                  <a:cubicBezTo>
                    <a:pt x="695" y="132"/>
                    <a:pt x="561" y="0"/>
                    <a:pt x="398" y="0"/>
                  </a:cubicBezTo>
                  <a:cubicBezTo>
                    <a:pt x="397" y="0"/>
                    <a:pt x="397" y="0"/>
                    <a:pt x="3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4" name="Google Shape;394;p4"/>
          <p:cNvGrpSpPr/>
          <p:nvPr/>
        </p:nvGrpSpPr>
        <p:grpSpPr>
          <a:xfrm rot="5400000">
            <a:off x="7836098" y="1589099"/>
            <a:ext cx="2146527" cy="38390"/>
            <a:chOff x="1003048" y="4639073"/>
            <a:chExt cx="2146527" cy="38390"/>
          </a:xfrm>
        </p:grpSpPr>
        <p:sp>
          <p:nvSpPr>
            <p:cNvPr id="395" name="Google Shape;395;p4"/>
            <p:cNvSpPr/>
            <p:nvPr/>
          </p:nvSpPr>
          <p:spPr>
            <a:xfrm rot="-5400000">
              <a:off x="1000310" y="4641810"/>
              <a:ext cx="38390" cy="32915"/>
            </a:xfrm>
            <a:custGeom>
              <a:avLst/>
              <a:gdLst/>
              <a:ahLst/>
              <a:cxnLst/>
              <a:rect l="l" t="t" r="r" b="b"/>
              <a:pathLst>
                <a:path w="694" h="595" extrusionOk="0">
                  <a:moveTo>
                    <a:pt x="397" y="1"/>
                  </a:moveTo>
                  <a:cubicBezTo>
                    <a:pt x="134" y="1"/>
                    <a:pt x="0" y="319"/>
                    <a:pt x="187" y="506"/>
                  </a:cubicBezTo>
                  <a:cubicBezTo>
                    <a:pt x="247" y="567"/>
                    <a:pt x="321" y="595"/>
                    <a:pt x="394" y="595"/>
                  </a:cubicBezTo>
                  <a:cubicBezTo>
                    <a:pt x="546" y="595"/>
                    <a:pt x="693" y="476"/>
                    <a:pt x="693" y="298"/>
                  </a:cubicBezTo>
                  <a:cubicBezTo>
                    <a:pt x="694" y="134"/>
                    <a:pt x="562" y="1"/>
                    <a:pt x="3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4"/>
            <p:cNvSpPr/>
            <p:nvPr/>
          </p:nvSpPr>
          <p:spPr>
            <a:xfrm rot="-5400000">
              <a:off x="1131751" y="4641810"/>
              <a:ext cx="38390" cy="32915"/>
            </a:xfrm>
            <a:custGeom>
              <a:avLst/>
              <a:gdLst/>
              <a:ahLst/>
              <a:cxnLst/>
              <a:rect l="l" t="t" r="r" b="b"/>
              <a:pathLst>
                <a:path w="694" h="595" extrusionOk="0">
                  <a:moveTo>
                    <a:pt x="397" y="0"/>
                  </a:moveTo>
                  <a:cubicBezTo>
                    <a:pt x="132" y="0"/>
                    <a:pt x="0" y="319"/>
                    <a:pt x="187" y="506"/>
                  </a:cubicBezTo>
                  <a:cubicBezTo>
                    <a:pt x="247" y="567"/>
                    <a:pt x="322" y="594"/>
                    <a:pt x="395" y="594"/>
                  </a:cubicBezTo>
                  <a:cubicBezTo>
                    <a:pt x="547" y="594"/>
                    <a:pt x="694" y="476"/>
                    <a:pt x="693" y="298"/>
                  </a:cubicBezTo>
                  <a:cubicBezTo>
                    <a:pt x="693" y="134"/>
                    <a:pt x="560" y="2"/>
                    <a:pt x="3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4"/>
            <p:cNvSpPr/>
            <p:nvPr/>
          </p:nvSpPr>
          <p:spPr>
            <a:xfrm rot="-5400000">
              <a:off x="1263163" y="4641838"/>
              <a:ext cx="38390" cy="32860"/>
            </a:xfrm>
            <a:custGeom>
              <a:avLst/>
              <a:gdLst/>
              <a:ahLst/>
              <a:cxnLst/>
              <a:rect l="l" t="t" r="r" b="b"/>
              <a:pathLst>
                <a:path w="694" h="594" extrusionOk="0">
                  <a:moveTo>
                    <a:pt x="395" y="0"/>
                  </a:moveTo>
                  <a:cubicBezTo>
                    <a:pt x="133" y="0"/>
                    <a:pt x="1" y="318"/>
                    <a:pt x="187" y="506"/>
                  </a:cubicBezTo>
                  <a:cubicBezTo>
                    <a:pt x="247" y="567"/>
                    <a:pt x="321" y="594"/>
                    <a:pt x="394" y="594"/>
                  </a:cubicBezTo>
                  <a:cubicBezTo>
                    <a:pt x="546" y="594"/>
                    <a:pt x="693" y="476"/>
                    <a:pt x="693" y="297"/>
                  </a:cubicBezTo>
                  <a:cubicBezTo>
                    <a:pt x="694" y="134"/>
                    <a:pt x="560" y="0"/>
                    <a:pt x="397" y="0"/>
                  </a:cubicBezTo>
                  <a:cubicBezTo>
                    <a:pt x="396" y="0"/>
                    <a:pt x="396" y="0"/>
                    <a:pt x="3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4"/>
            <p:cNvSpPr/>
            <p:nvPr/>
          </p:nvSpPr>
          <p:spPr>
            <a:xfrm rot="-5400000">
              <a:off x="1394521" y="4641810"/>
              <a:ext cx="38390" cy="32915"/>
            </a:xfrm>
            <a:custGeom>
              <a:avLst/>
              <a:gdLst/>
              <a:ahLst/>
              <a:cxnLst/>
              <a:rect l="l" t="t" r="r" b="b"/>
              <a:pathLst>
                <a:path w="694" h="595" extrusionOk="0">
                  <a:moveTo>
                    <a:pt x="397" y="1"/>
                  </a:moveTo>
                  <a:cubicBezTo>
                    <a:pt x="134" y="1"/>
                    <a:pt x="0" y="320"/>
                    <a:pt x="187" y="507"/>
                  </a:cubicBezTo>
                  <a:cubicBezTo>
                    <a:pt x="247" y="568"/>
                    <a:pt x="322" y="595"/>
                    <a:pt x="395" y="595"/>
                  </a:cubicBezTo>
                  <a:cubicBezTo>
                    <a:pt x="547" y="595"/>
                    <a:pt x="693" y="477"/>
                    <a:pt x="693" y="299"/>
                  </a:cubicBezTo>
                  <a:cubicBezTo>
                    <a:pt x="694" y="134"/>
                    <a:pt x="562" y="2"/>
                    <a:pt x="3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4"/>
            <p:cNvSpPr/>
            <p:nvPr/>
          </p:nvSpPr>
          <p:spPr>
            <a:xfrm rot="-5400000">
              <a:off x="1525961" y="4641810"/>
              <a:ext cx="38390" cy="32915"/>
            </a:xfrm>
            <a:custGeom>
              <a:avLst/>
              <a:gdLst/>
              <a:ahLst/>
              <a:cxnLst/>
              <a:rect l="l" t="t" r="r" b="b"/>
              <a:pathLst>
                <a:path w="694" h="595" extrusionOk="0">
                  <a:moveTo>
                    <a:pt x="397" y="1"/>
                  </a:moveTo>
                  <a:cubicBezTo>
                    <a:pt x="134" y="1"/>
                    <a:pt x="0" y="320"/>
                    <a:pt x="187" y="506"/>
                  </a:cubicBezTo>
                  <a:cubicBezTo>
                    <a:pt x="248" y="567"/>
                    <a:pt x="322" y="594"/>
                    <a:pt x="395" y="594"/>
                  </a:cubicBezTo>
                  <a:cubicBezTo>
                    <a:pt x="547" y="594"/>
                    <a:pt x="693" y="477"/>
                    <a:pt x="693" y="298"/>
                  </a:cubicBezTo>
                  <a:cubicBezTo>
                    <a:pt x="694" y="134"/>
                    <a:pt x="562" y="1"/>
                    <a:pt x="3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4"/>
            <p:cNvSpPr/>
            <p:nvPr/>
          </p:nvSpPr>
          <p:spPr>
            <a:xfrm rot="-5400000">
              <a:off x="1657401" y="4641810"/>
              <a:ext cx="38390" cy="32915"/>
            </a:xfrm>
            <a:custGeom>
              <a:avLst/>
              <a:gdLst/>
              <a:ahLst/>
              <a:cxnLst/>
              <a:rect l="l" t="t" r="r" b="b"/>
              <a:pathLst>
                <a:path w="694" h="595" extrusionOk="0">
                  <a:moveTo>
                    <a:pt x="397" y="1"/>
                  </a:moveTo>
                  <a:cubicBezTo>
                    <a:pt x="134" y="1"/>
                    <a:pt x="0" y="320"/>
                    <a:pt x="187" y="506"/>
                  </a:cubicBezTo>
                  <a:cubicBezTo>
                    <a:pt x="247" y="567"/>
                    <a:pt x="321" y="595"/>
                    <a:pt x="394" y="595"/>
                  </a:cubicBezTo>
                  <a:cubicBezTo>
                    <a:pt x="546" y="595"/>
                    <a:pt x="693" y="476"/>
                    <a:pt x="693" y="298"/>
                  </a:cubicBezTo>
                  <a:cubicBezTo>
                    <a:pt x="694" y="134"/>
                    <a:pt x="562" y="1"/>
                    <a:pt x="3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4"/>
            <p:cNvSpPr/>
            <p:nvPr/>
          </p:nvSpPr>
          <p:spPr>
            <a:xfrm rot="-5400000">
              <a:off x="1788842" y="4641810"/>
              <a:ext cx="38390" cy="32915"/>
            </a:xfrm>
            <a:custGeom>
              <a:avLst/>
              <a:gdLst/>
              <a:ahLst/>
              <a:cxnLst/>
              <a:rect l="l" t="t" r="r" b="b"/>
              <a:pathLst>
                <a:path w="694" h="595" extrusionOk="0">
                  <a:moveTo>
                    <a:pt x="397" y="1"/>
                  </a:moveTo>
                  <a:cubicBezTo>
                    <a:pt x="132" y="1"/>
                    <a:pt x="0" y="319"/>
                    <a:pt x="187" y="506"/>
                  </a:cubicBezTo>
                  <a:cubicBezTo>
                    <a:pt x="248" y="567"/>
                    <a:pt x="322" y="595"/>
                    <a:pt x="395" y="595"/>
                  </a:cubicBezTo>
                  <a:cubicBezTo>
                    <a:pt x="547" y="595"/>
                    <a:pt x="693" y="476"/>
                    <a:pt x="693" y="298"/>
                  </a:cubicBezTo>
                  <a:cubicBezTo>
                    <a:pt x="694" y="134"/>
                    <a:pt x="560" y="2"/>
                    <a:pt x="3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4"/>
            <p:cNvSpPr/>
            <p:nvPr/>
          </p:nvSpPr>
          <p:spPr>
            <a:xfrm rot="-5400000">
              <a:off x="1931208" y="4641838"/>
              <a:ext cx="38390" cy="32860"/>
            </a:xfrm>
            <a:custGeom>
              <a:avLst/>
              <a:gdLst/>
              <a:ahLst/>
              <a:cxnLst/>
              <a:rect l="l" t="t" r="r" b="b"/>
              <a:pathLst>
                <a:path w="694" h="594" extrusionOk="0">
                  <a:moveTo>
                    <a:pt x="397" y="0"/>
                  </a:moveTo>
                  <a:cubicBezTo>
                    <a:pt x="134" y="0"/>
                    <a:pt x="0" y="318"/>
                    <a:pt x="187" y="506"/>
                  </a:cubicBezTo>
                  <a:cubicBezTo>
                    <a:pt x="247" y="566"/>
                    <a:pt x="321" y="594"/>
                    <a:pt x="394" y="594"/>
                  </a:cubicBezTo>
                  <a:cubicBezTo>
                    <a:pt x="546" y="594"/>
                    <a:pt x="692" y="476"/>
                    <a:pt x="693" y="299"/>
                  </a:cubicBezTo>
                  <a:cubicBezTo>
                    <a:pt x="694" y="134"/>
                    <a:pt x="562" y="0"/>
                    <a:pt x="3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4"/>
            <p:cNvSpPr/>
            <p:nvPr/>
          </p:nvSpPr>
          <p:spPr>
            <a:xfrm rot="-5400000">
              <a:off x="2062620" y="4641810"/>
              <a:ext cx="38390" cy="32915"/>
            </a:xfrm>
            <a:custGeom>
              <a:avLst/>
              <a:gdLst/>
              <a:ahLst/>
              <a:cxnLst/>
              <a:rect l="l" t="t" r="r" b="b"/>
              <a:pathLst>
                <a:path w="694" h="595" extrusionOk="0">
                  <a:moveTo>
                    <a:pt x="397" y="1"/>
                  </a:moveTo>
                  <a:cubicBezTo>
                    <a:pt x="132" y="1"/>
                    <a:pt x="0" y="320"/>
                    <a:pt x="187" y="507"/>
                  </a:cubicBezTo>
                  <a:cubicBezTo>
                    <a:pt x="248" y="567"/>
                    <a:pt x="322" y="594"/>
                    <a:pt x="395" y="594"/>
                  </a:cubicBezTo>
                  <a:cubicBezTo>
                    <a:pt x="547" y="594"/>
                    <a:pt x="693" y="477"/>
                    <a:pt x="693" y="298"/>
                  </a:cubicBezTo>
                  <a:cubicBezTo>
                    <a:pt x="694" y="135"/>
                    <a:pt x="560" y="1"/>
                    <a:pt x="3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4"/>
            <p:cNvSpPr/>
            <p:nvPr/>
          </p:nvSpPr>
          <p:spPr>
            <a:xfrm rot="-5400000">
              <a:off x="2194088" y="4641783"/>
              <a:ext cx="38390" cy="32971"/>
            </a:xfrm>
            <a:custGeom>
              <a:avLst/>
              <a:gdLst/>
              <a:ahLst/>
              <a:cxnLst/>
              <a:rect l="l" t="t" r="r" b="b"/>
              <a:pathLst>
                <a:path w="694" h="596" extrusionOk="0">
                  <a:moveTo>
                    <a:pt x="397" y="1"/>
                  </a:moveTo>
                  <a:cubicBezTo>
                    <a:pt x="134" y="1"/>
                    <a:pt x="0" y="320"/>
                    <a:pt x="187" y="507"/>
                  </a:cubicBezTo>
                  <a:cubicBezTo>
                    <a:pt x="247" y="568"/>
                    <a:pt x="322" y="595"/>
                    <a:pt x="395" y="595"/>
                  </a:cubicBezTo>
                  <a:cubicBezTo>
                    <a:pt x="546" y="595"/>
                    <a:pt x="692" y="478"/>
                    <a:pt x="693" y="299"/>
                  </a:cubicBezTo>
                  <a:cubicBezTo>
                    <a:pt x="694" y="136"/>
                    <a:pt x="562" y="1"/>
                    <a:pt x="3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4"/>
            <p:cNvSpPr/>
            <p:nvPr/>
          </p:nvSpPr>
          <p:spPr>
            <a:xfrm rot="-5400000">
              <a:off x="2325446" y="4641810"/>
              <a:ext cx="38390" cy="32915"/>
            </a:xfrm>
            <a:custGeom>
              <a:avLst/>
              <a:gdLst/>
              <a:ahLst/>
              <a:cxnLst/>
              <a:rect l="l" t="t" r="r" b="b"/>
              <a:pathLst>
                <a:path w="694" h="595" extrusionOk="0">
                  <a:moveTo>
                    <a:pt x="397" y="0"/>
                  </a:moveTo>
                  <a:cubicBezTo>
                    <a:pt x="134" y="0"/>
                    <a:pt x="0" y="319"/>
                    <a:pt x="187" y="506"/>
                  </a:cubicBezTo>
                  <a:cubicBezTo>
                    <a:pt x="247" y="567"/>
                    <a:pt x="322" y="594"/>
                    <a:pt x="395" y="594"/>
                  </a:cubicBezTo>
                  <a:cubicBezTo>
                    <a:pt x="547" y="594"/>
                    <a:pt x="693" y="477"/>
                    <a:pt x="693" y="299"/>
                  </a:cubicBezTo>
                  <a:cubicBezTo>
                    <a:pt x="694" y="134"/>
                    <a:pt x="562" y="0"/>
                    <a:pt x="3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4"/>
            <p:cNvSpPr/>
            <p:nvPr/>
          </p:nvSpPr>
          <p:spPr>
            <a:xfrm rot="-5400000">
              <a:off x="2456886" y="4641810"/>
              <a:ext cx="38390" cy="32915"/>
            </a:xfrm>
            <a:custGeom>
              <a:avLst/>
              <a:gdLst/>
              <a:ahLst/>
              <a:cxnLst/>
              <a:rect l="l" t="t" r="r" b="b"/>
              <a:pathLst>
                <a:path w="694" h="595" extrusionOk="0">
                  <a:moveTo>
                    <a:pt x="397" y="0"/>
                  </a:moveTo>
                  <a:cubicBezTo>
                    <a:pt x="134" y="0"/>
                    <a:pt x="0" y="319"/>
                    <a:pt x="187" y="506"/>
                  </a:cubicBezTo>
                  <a:cubicBezTo>
                    <a:pt x="247" y="567"/>
                    <a:pt x="321" y="594"/>
                    <a:pt x="394" y="594"/>
                  </a:cubicBezTo>
                  <a:cubicBezTo>
                    <a:pt x="546" y="594"/>
                    <a:pt x="693" y="476"/>
                    <a:pt x="693" y="297"/>
                  </a:cubicBezTo>
                  <a:cubicBezTo>
                    <a:pt x="694" y="134"/>
                    <a:pt x="562" y="0"/>
                    <a:pt x="3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4"/>
            <p:cNvSpPr/>
            <p:nvPr/>
          </p:nvSpPr>
          <p:spPr>
            <a:xfrm rot="-5400000">
              <a:off x="2588326" y="4641810"/>
              <a:ext cx="38390" cy="32915"/>
            </a:xfrm>
            <a:custGeom>
              <a:avLst/>
              <a:gdLst/>
              <a:ahLst/>
              <a:cxnLst/>
              <a:rect l="l" t="t" r="r" b="b"/>
              <a:pathLst>
                <a:path w="694" h="595" extrusionOk="0">
                  <a:moveTo>
                    <a:pt x="397" y="0"/>
                  </a:moveTo>
                  <a:cubicBezTo>
                    <a:pt x="132" y="0"/>
                    <a:pt x="0" y="319"/>
                    <a:pt x="187" y="506"/>
                  </a:cubicBezTo>
                  <a:cubicBezTo>
                    <a:pt x="248" y="567"/>
                    <a:pt x="322" y="594"/>
                    <a:pt x="395" y="594"/>
                  </a:cubicBezTo>
                  <a:cubicBezTo>
                    <a:pt x="547" y="594"/>
                    <a:pt x="693" y="476"/>
                    <a:pt x="693" y="297"/>
                  </a:cubicBezTo>
                  <a:cubicBezTo>
                    <a:pt x="694" y="134"/>
                    <a:pt x="560" y="0"/>
                    <a:pt x="3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4"/>
            <p:cNvSpPr/>
            <p:nvPr/>
          </p:nvSpPr>
          <p:spPr>
            <a:xfrm rot="-5400000">
              <a:off x="2719739" y="4641838"/>
              <a:ext cx="38390" cy="32860"/>
            </a:xfrm>
            <a:custGeom>
              <a:avLst/>
              <a:gdLst/>
              <a:ahLst/>
              <a:cxnLst/>
              <a:rect l="l" t="t" r="r" b="b"/>
              <a:pathLst>
                <a:path w="694" h="594" extrusionOk="0">
                  <a:moveTo>
                    <a:pt x="395" y="0"/>
                  </a:moveTo>
                  <a:cubicBezTo>
                    <a:pt x="132" y="0"/>
                    <a:pt x="1" y="319"/>
                    <a:pt x="187" y="506"/>
                  </a:cubicBezTo>
                  <a:cubicBezTo>
                    <a:pt x="247" y="566"/>
                    <a:pt x="322" y="593"/>
                    <a:pt x="395" y="593"/>
                  </a:cubicBezTo>
                  <a:cubicBezTo>
                    <a:pt x="547" y="593"/>
                    <a:pt x="694" y="475"/>
                    <a:pt x="693" y="296"/>
                  </a:cubicBezTo>
                  <a:cubicBezTo>
                    <a:pt x="693" y="132"/>
                    <a:pt x="560" y="0"/>
                    <a:pt x="397" y="0"/>
                  </a:cubicBezTo>
                  <a:cubicBezTo>
                    <a:pt x="396" y="0"/>
                    <a:pt x="396" y="0"/>
                    <a:pt x="3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4"/>
            <p:cNvSpPr/>
            <p:nvPr/>
          </p:nvSpPr>
          <p:spPr>
            <a:xfrm rot="-5400000">
              <a:off x="2851124" y="4641838"/>
              <a:ext cx="38390" cy="32860"/>
            </a:xfrm>
            <a:custGeom>
              <a:avLst/>
              <a:gdLst/>
              <a:ahLst/>
              <a:cxnLst/>
              <a:rect l="l" t="t" r="r" b="b"/>
              <a:pathLst>
                <a:path w="694" h="594" extrusionOk="0">
                  <a:moveTo>
                    <a:pt x="395" y="1"/>
                  </a:moveTo>
                  <a:cubicBezTo>
                    <a:pt x="133" y="1"/>
                    <a:pt x="1" y="319"/>
                    <a:pt x="187" y="505"/>
                  </a:cubicBezTo>
                  <a:cubicBezTo>
                    <a:pt x="247" y="567"/>
                    <a:pt x="322" y="594"/>
                    <a:pt x="395" y="594"/>
                  </a:cubicBezTo>
                  <a:cubicBezTo>
                    <a:pt x="546" y="594"/>
                    <a:pt x="692" y="476"/>
                    <a:pt x="693" y="298"/>
                  </a:cubicBezTo>
                  <a:cubicBezTo>
                    <a:pt x="694" y="135"/>
                    <a:pt x="562" y="1"/>
                    <a:pt x="397" y="1"/>
                  </a:cubicBezTo>
                  <a:cubicBezTo>
                    <a:pt x="396" y="1"/>
                    <a:pt x="396" y="1"/>
                    <a:pt x="3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4"/>
            <p:cNvSpPr/>
            <p:nvPr/>
          </p:nvSpPr>
          <p:spPr>
            <a:xfrm rot="-5400000">
              <a:off x="2982564" y="4641838"/>
              <a:ext cx="38390" cy="32860"/>
            </a:xfrm>
            <a:custGeom>
              <a:avLst/>
              <a:gdLst/>
              <a:ahLst/>
              <a:cxnLst/>
              <a:rect l="l" t="t" r="r" b="b"/>
              <a:pathLst>
                <a:path w="694" h="594" extrusionOk="0">
                  <a:moveTo>
                    <a:pt x="395" y="1"/>
                  </a:moveTo>
                  <a:cubicBezTo>
                    <a:pt x="132" y="1"/>
                    <a:pt x="1" y="320"/>
                    <a:pt x="187" y="507"/>
                  </a:cubicBezTo>
                  <a:cubicBezTo>
                    <a:pt x="247" y="567"/>
                    <a:pt x="322" y="594"/>
                    <a:pt x="395" y="594"/>
                  </a:cubicBezTo>
                  <a:cubicBezTo>
                    <a:pt x="547" y="594"/>
                    <a:pt x="694" y="476"/>
                    <a:pt x="693" y="297"/>
                  </a:cubicBezTo>
                  <a:cubicBezTo>
                    <a:pt x="693" y="133"/>
                    <a:pt x="560" y="1"/>
                    <a:pt x="397" y="1"/>
                  </a:cubicBezTo>
                  <a:cubicBezTo>
                    <a:pt x="396" y="1"/>
                    <a:pt x="396" y="1"/>
                    <a:pt x="3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4"/>
            <p:cNvSpPr/>
            <p:nvPr/>
          </p:nvSpPr>
          <p:spPr>
            <a:xfrm rot="-5400000">
              <a:off x="3113949" y="4641838"/>
              <a:ext cx="38390" cy="32860"/>
            </a:xfrm>
            <a:custGeom>
              <a:avLst/>
              <a:gdLst/>
              <a:ahLst/>
              <a:cxnLst/>
              <a:rect l="l" t="t" r="r" b="b"/>
              <a:pathLst>
                <a:path w="694" h="594" extrusionOk="0">
                  <a:moveTo>
                    <a:pt x="397" y="0"/>
                  </a:moveTo>
                  <a:cubicBezTo>
                    <a:pt x="134" y="0"/>
                    <a:pt x="0" y="319"/>
                    <a:pt x="187" y="506"/>
                  </a:cubicBezTo>
                  <a:cubicBezTo>
                    <a:pt x="248" y="567"/>
                    <a:pt x="322" y="594"/>
                    <a:pt x="395" y="594"/>
                  </a:cubicBezTo>
                  <a:cubicBezTo>
                    <a:pt x="547" y="594"/>
                    <a:pt x="693" y="476"/>
                    <a:pt x="693" y="297"/>
                  </a:cubicBezTo>
                  <a:cubicBezTo>
                    <a:pt x="694" y="134"/>
                    <a:pt x="560" y="0"/>
                    <a:pt x="3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8" name="Google Shape;518;p6"/>
          <p:cNvGrpSpPr/>
          <p:nvPr/>
        </p:nvGrpSpPr>
        <p:grpSpPr>
          <a:xfrm>
            <a:off x="-797440" y="4141588"/>
            <a:ext cx="1231326" cy="1231319"/>
            <a:chOff x="1416675" y="4534375"/>
            <a:chExt cx="517625" cy="517600"/>
          </a:xfrm>
        </p:grpSpPr>
        <p:sp>
          <p:nvSpPr>
            <p:cNvPr id="519" name="Google Shape;519;p6"/>
            <p:cNvSpPr/>
            <p:nvPr/>
          </p:nvSpPr>
          <p:spPr>
            <a:xfrm>
              <a:off x="1432800" y="4550475"/>
              <a:ext cx="152500" cy="152500"/>
            </a:xfrm>
            <a:custGeom>
              <a:avLst/>
              <a:gdLst/>
              <a:ahLst/>
              <a:cxnLst/>
              <a:rect l="l" t="t" r="r" b="b"/>
              <a:pathLst>
                <a:path w="6100" h="6100" extrusionOk="0">
                  <a:moveTo>
                    <a:pt x="6100" y="0"/>
                  </a:moveTo>
                  <a:cubicBezTo>
                    <a:pt x="5607" y="184"/>
                    <a:pt x="5129" y="405"/>
                    <a:pt x="4670" y="662"/>
                  </a:cubicBezTo>
                  <a:lnTo>
                    <a:pt x="663" y="4670"/>
                  </a:lnTo>
                  <a:cubicBezTo>
                    <a:pt x="405" y="5129"/>
                    <a:pt x="184" y="5608"/>
                    <a:pt x="0" y="6100"/>
                  </a:cubicBezTo>
                  <a:lnTo>
                    <a:pt x="610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6"/>
            <p:cNvSpPr/>
            <p:nvPr/>
          </p:nvSpPr>
          <p:spPr>
            <a:xfrm>
              <a:off x="1416675" y="4534375"/>
              <a:ext cx="254375" cy="254350"/>
            </a:xfrm>
            <a:custGeom>
              <a:avLst/>
              <a:gdLst/>
              <a:ahLst/>
              <a:cxnLst/>
              <a:rect l="l" t="t" r="r" b="b"/>
              <a:pathLst>
                <a:path w="10175" h="10174" extrusionOk="0">
                  <a:moveTo>
                    <a:pt x="10175" y="1"/>
                  </a:moveTo>
                  <a:lnTo>
                    <a:pt x="10175" y="1"/>
                  </a:lnTo>
                  <a:cubicBezTo>
                    <a:pt x="9902" y="5"/>
                    <a:pt x="9629" y="18"/>
                    <a:pt x="9362" y="46"/>
                  </a:cubicBezTo>
                  <a:lnTo>
                    <a:pt x="45" y="9361"/>
                  </a:lnTo>
                  <a:cubicBezTo>
                    <a:pt x="19" y="9628"/>
                    <a:pt x="6" y="9901"/>
                    <a:pt x="0" y="10173"/>
                  </a:cubicBezTo>
                  <a:lnTo>
                    <a:pt x="101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6"/>
            <p:cNvSpPr/>
            <p:nvPr/>
          </p:nvSpPr>
          <p:spPr>
            <a:xfrm>
              <a:off x="1420050" y="4537750"/>
              <a:ext cx="314000" cy="314025"/>
            </a:xfrm>
            <a:custGeom>
              <a:avLst/>
              <a:gdLst/>
              <a:ahLst/>
              <a:cxnLst/>
              <a:rect l="l" t="t" r="r" b="b"/>
              <a:pathLst>
                <a:path w="12560" h="12561" extrusionOk="0">
                  <a:moveTo>
                    <a:pt x="11918" y="1"/>
                  </a:moveTo>
                  <a:lnTo>
                    <a:pt x="0" y="11920"/>
                  </a:lnTo>
                  <a:cubicBezTo>
                    <a:pt x="36" y="12135"/>
                    <a:pt x="79" y="12349"/>
                    <a:pt x="127" y="12560"/>
                  </a:cubicBezTo>
                  <a:lnTo>
                    <a:pt x="12560" y="127"/>
                  </a:lnTo>
                  <a:cubicBezTo>
                    <a:pt x="12349" y="80"/>
                    <a:pt x="12135" y="36"/>
                    <a:pt x="119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6"/>
            <p:cNvSpPr/>
            <p:nvPr/>
          </p:nvSpPr>
          <p:spPr>
            <a:xfrm>
              <a:off x="1435300" y="4553025"/>
              <a:ext cx="350525" cy="350475"/>
            </a:xfrm>
            <a:custGeom>
              <a:avLst/>
              <a:gdLst/>
              <a:ahLst/>
              <a:cxnLst/>
              <a:rect l="l" t="t" r="r" b="b"/>
              <a:pathLst>
                <a:path w="14021" h="14019" extrusionOk="0">
                  <a:moveTo>
                    <a:pt x="13485" y="0"/>
                  </a:moveTo>
                  <a:lnTo>
                    <a:pt x="1" y="13483"/>
                  </a:lnTo>
                  <a:cubicBezTo>
                    <a:pt x="73" y="13664"/>
                    <a:pt x="151" y="13843"/>
                    <a:pt x="233" y="14018"/>
                  </a:cubicBezTo>
                  <a:lnTo>
                    <a:pt x="14020" y="232"/>
                  </a:lnTo>
                  <a:cubicBezTo>
                    <a:pt x="13843" y="150"/>
                    <a:pt x="13666" y="71"/>
                    <a:pt x="134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6"/>
            <p:cNvSpPr/>
            <p:nvPr/>
          </p:nvSpPr>
          <p:spPr>
            <a:xfrm>
              <a:off x="1459225" y="4576900"/>
              <a:ext cx="370175" cy="370225"/>
            </a:xfrm>
            <a:custGeom>
              <a:avLst/>
              <a:gdLst/>
              <a:ahLst/>
              <a:cxnLst/>
              <a:rect l="l" t="t" r="r" b="b"/>
              <a:pathLst>
                <a:path w="14807" h="14809" extrusionOk="0">
                  <a:moveTo>
                    <a:pt x="14354" y="1"/>
                  </a:moveTo>
                  <a:lnTo>
                    <a:pt x="1" y="14356"/>
                  </a:lnTo>
                  <a:cubicBezTo>
                    <a:pt x="102" y="14508"/>
                    <a:pt x="207" y="14660"/>
                    <a:pt x="316" y="14808"/>
                  </a:cubicBezTo>
                  <a:lnTo>
                    <a:pt x="14807" y="317"/>
                  </a:lnTo>
                  <a:cubicBezTo>
                    <a:pt x="14660" y="208"/>
                    <a:pt x="14508" y="103"/>
                    <a:pt x="143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6"/>
            <p:cNvSpPr/>
            <p:nvPr/>
          </p:nvSpPr>
          <p:spPr>
            <a:xfrm>
              <a:off x="1490325" y="4608025"/>
              <a:ext cx="375775" cy="375800"/>
            </a:xfrm>
            <a:custGeom>
              <a:avLst/>
              <a:gdLst/>
              <a:ahLst/>
              <a:cxnLst/>
              <a:rect l="l" t="t" r="r" b="b"/>
              <a:pathLst>
                <a:path w="15031" h="15032" extrusionOk="0">
                  <a:moveTo>
                    <a:pt x="14652" y="0"/>
                  </a:moveTo>
                  <a:lnTo>
                    <a:pt x="0" y="14652"/>
                  </a:lnTo>
                  <a:cubicBezTo>
                    <a:pt x="125" y="14780"/>
                    <a:pt x="255" y="14907"/>
                    <a:pt x="389" y="15031"/>
                  </a:cubicBezTo>
                  <a:lnTo>
                    <a:pt x="15031" y="387"/>
                  </a:lnTo>
                  <a:cubicBezTo>
                    <a:pt x="14908" y="255"/>
                    <a:pt x="14782" y="126"/>
                    <a:pt x="146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6"/>
            <p:cNvSpPr/>
            <p:nvPr/>
          </p:nvSpPr>
          <p:spPr>
            <a:xfrm>
              <a:off x="1528000" y="4645700"/>
              <a:ext cx="368175" cy="368175"/>
            </a:xfrm>
            <a:custGeom>
              <a:avLst/>
              <a:gdLst/>
              <a:ahLst/>
              <a:cxnLst/>
              <a:rect l="l" t="t" r="r" b="b"/>
              <a:pathLst>
                <a:path w="14727" h="14727" extrusionOk="0">
                  <a:moveTo>
                    <a:pt x="14421" y="1"/>
                  </a:moveTo>
                  <a:lnTo>
                    <a:pt x="1" y="14421"/>
                  </a:lnTo>
                  <a:cubicBezTo>
                    <a:pt x="152" y="14527"/>
                    <a:pt x="306" y="14628"/>
                    <a:pt x="464" y="14727"/>
                  </a:cubicBezTo>
                  <a:lnTo>
                    <a:pt x="14726" y="463"/>
                  </a:lnTo>
                  <a:cubicBezTo>
                    <a:pt x="14628" y="306"/>
                    <a:pt x="14527" y="151"/>
                    <a:pt x="144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6"/>
            <p:cNvSpPr/>
            <p:nvPr/>
          </p:nvSpPr>
          <p:spPr>
            <a:xfrm>
              <a:off x="1572675" y="4690375"/>
              <a:ext cx="346325" cy="346300"/>
            </a:xfrm>
            <a:custGeom>
              <a:avLst/>
              <a:gdLst/>
              <a:ahLst/>
              <a:cxnLst/>
              <a:rect l="l" t="t" r="r" b="b"/>
              <a:pathLst>
                <a:path w="13853" h="13852" extrusionOk="0">
                  <a:moveTo>
                    <a:pt x="13632" y="1"/>
                  </a:moveTo>
                  <a:lnTo>
                    <a:pt x="1" y="13632"/>
                  </a:lnTo>
                  <a:cubicBezTo>
                    <a:pt x="181" y="13710"/>
                    <a:pt x="363" y="13783"/>
                    <a:pt x="547" y="13851"/>
                  </a:cubicBezTo>
                  <a:lnTo>
                    <a:pt x="13852" y="548"/>
                  </a:lnTo>
                  <a:cubicBezTo>
                    <a:pt x="13784" y="362"/>
                    <a:pt x="13709" y="181"/>
                    <a:pt x="136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6"/>
            <p:cNvSpPr/>
            <p:nvPr/>
          </p:nvSpPr>
          <p:spPr>
            <a:xfrm>
              <a:off x="1625800" y="4743525"/>
              <a:ext cx="306800" cy="306750"/>
            </a:xfrm>
            <a:custGeom>
              <a:avLst/>
              <a:gdLst/>
              <a:ahLst/>
              <a:cxnLst/>
              <a:rect l="l" t="t" r="r" b="b"/>
              <a:pathLst>
                <a:path w="12272" h="12270" extrusionOk="0">
                  <a:moveTo>
                    <a:pt x="12165" y="0"/>
                  </a:moveTo>
                  <a:lnTo>
                    <a:pt x="1" y="12164"/>
                  </a:lnTo>
                  <a:cubicBezTo>
                    <a:pt x="220" y="12207"/>
                    <a:pt x="440" y="12241"/>
                    <a:pt x="663" y="12269"/>
                  </a:cubicBezTo>
                  <a:lnTo>
                    <a:pt x="12271" y="662"/>
                  </a:lnTo>
                  <a:cubicBezTo>
                    <a:pt x="12243" y="439"/>
                    <a:pt x="12207" y="218"/>
                    <a:pt x="121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6"/>
            <p:cNvSpPr/>
            <p:nvPr/>
          </p:nvSpPr>
          <p:spPr>
            <a:xfrm>
              <a:off x="1691075" y="4808775"/>
              <a:ext cx="243225" cy="243200"/>
            </a:xfrm>
            <a:custGeom>
              <a:avLst/>
              <a:gdLst/>
              <a:ahLst/>
              <a:cxnLst/>
              <a:rect l="l" t="t" r="r" b="b"/>
              <a:pathLst>
                <a:path w="9729" h="9728" extrusionOk="0">
                  <a:moveTo>
                    <a:pt x="9729" y="0"/>
                  </a:moveTo>
                  <a:lnTo>
                    <a:pt x="0" y="9727"/>
                  </a:lnTo>
                  <a:cubicBezTo>
                    <a:pt x="289" y="9711"/>
                    <a:pt x="574" y="9682"/>
                    <a:pt x="855" y="9643"/>
                  </a:cubicBezTo>
                  <a:lnTo>
                    <a:pt x="9641" y="855"/>
                  </a:lnTo>
                  <a:cubicBezTo>
                    <a:pt x="9682" y="573"/>
                    <a:pt x="9711" y="289"/>
                    <a:pt x="97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6"/>
            <p:cNvSpPr/>
            <p:nvPr/>
          </p:nvSpPr>
          <p:spPr>
            <a:xfrm>
              <a:off x="1783850" y="4901575"/>
              <a:ext cx="127250" cy="127225"/>
            </a:xfrm>
            <a:custGeom>
              <a:avLst/>
              <a:gdLst/>
              <a:ahLst/>
              <a:cxnLst/>
              <a:rect l="l" t="t" r="r" b="b"/>
              <a:pathLst>
                <a:path w="5090" h="5089" extrusionOk="0">
                  <a:moveTo>
                    <a:pt x="5089" y="0"/>
                  </a:moveTo>
                  <a:lnTo>
                    <a:pt x="1" y="5089"/>
                  </a:lnTo>
                  <a:cubicBezTo>
                    <a:pt x="676" y="4778"/>
                    <a:pt x="1313" y="4396"/>
                    <a:pt x="1906" y="3950"/>
                  </a:cubicBezTo>
                  <a:lnTo>
                    <a:pt x="3951" y="1906"/>
                  </a:lnTo>
                  <a:cubicBezTo>
                    <a:pt x="4398" y="1313"/>
                    <a:pt x="4780" y="675"/>
                    <a:pt x="50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0" name="Google Shape;530;p6"/>
          <p:cNvSpPr/>
          <p:nvPr/>
        </p:nvSpPr>
        <p:spPr>
          <a:xfrm rot="2089747">
            <a:off x="6133529" y="-765461"/>
            <a:ext cx="1631426" cy="2180297"/>
          </a:xfrm>
          <a:custGeom>
            <a:avLst/>
            <a:gdLst/>
            <a:ahLst/>
            <a:cxnLst/>
            <a:rect l="l" t="t" r="r" b="b"/>
            <a:pathLst>
              <a:path w="37811" h="50532" extrusionOk="0">
                <a:moveTo>
                  <a:pt x="13391" y="0"/>
                </a:moveTo>
                <a:lnTo>
                  <a:pt x="1" y="50532"/>
                </a:lnTo>
                <a:lnTo>
                  <a:pt x="37811" y="19957"/>
                </a:lnTo>
                <a:lnTo>
                  <a:pt x="13391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31" name="Google Shape;531;p6"/>
          <p:cNvGrpSpPr/>
          <p:nvPr/>
        </p:nvGrpSpPr>
        <p:grpSpPr>
          <a:xfrm rot="-6375905">
            <a:off x="6296804" y="-550407"/>
            <a:ext cx="906185" cy="2012447"/>
            <a:chOff x="1583900" y="3788625"/>
            <a:chExt cx="350900" cy="779275"/>
          </a:xfrm>
        </p:grpSpPr>
        <p:sp>
          <p:nvSpPr>
            <p:cNvPr id="532" name="Google Shape;532;p6"/>
            <p:cNvSpPr/>
            <p:nvPr/>
          </p:nvSpPr>
          <p:spPr>
            <a:xfrm>
              <a:off x="1833725" y="4256575"/>
              <a:ext cx="49800" cy="141075"/>
            </a:xfrm>
            <a:custGeom>
              <a:avLst/>
              <a:gdLst/>
              <a:ahLst/>
              <a:cxnLst/>
              <a:rect l="l" t="t" r="r" b="b"/>
              <a:pathLst>
                <a:path w="1992" h="5643" extrusionOk="0">
                  <a:moveTo>
                    <a:pt x="1906" y="0"/>
                  </a:moveTo>
                  <a:cubicBezTo>
                    <a:pt x="1825" y="0"/>
                    <a:pt x="1703" y="311"/>
                    <a:pt x="1548" y="784"/>
                  </a:cubicBezTo>
                  <a:cubicBezTo>
                    <a:pt x="1469" y="1026"/>
                    <a:pt x="1374" y="1311"/>
                    <a:pt x="1281" y="1587"/>
                  </a:cubicBezTo>
                  <a:cubicBezTo>
                    <a:pt x="1202" y="1842"/>
                    <a:pt x="1138" y="2119"/>
                    <a:pt x="1050" y="2396"/>
                  </a:cubicBezTo>
                  <a:cubicBezTo>
                    <a:pt x="965" y="2663"/>
                    <a:pt x="879" y="2931"/>
                    <a:pt x="795" y="3196"/>
                  </a:cubicBezTo>
                  <a:cubicBezTo>
                    <a:pt x="701" y="3471"/>
                    <a:pt x="564" y="3723"/>
                    <a:pt x="476" y="3974"/>
                  </a:cubicBezTo>
                  <a:lnTo>
                    <a:pt x="207" y="4773"/>
                  </a:lnTo>
                  <a:cubicBezTo>
                    <a:pt x="52" y="5258"/>
                    <a:pt x="0" y="5600"/>
                    <a:pt x="106" y="5641"/>
                  </a:cubicBezTo>
                  <a:cubicBezTo>
                    <a:pt x="108" y="5642"/>
                    <a:pt x="110" y="5642"/>
                    <a:pt x="112" y="5642"/>
                  </a:cubicBezTo>
                  <a:cubicBezTo>
                    <a:pt x="170" y="5642"/>
                    <a:pt x="336" y="5359"/>
                    <a:pt x="566" y="4919"/>
                  </a:cubicBezTo>
                  <a:cubicBezTo>
                    <a:pt x="680" y="4697"/>
                    <a:pt x="864" y="4457"/>
                    <a:pt x="987" y="4165"/>
                  </a:cubicBezTo>
                  <a:cubicBezTo>
                    <a:pt x="1096" y="3915"/>
                    <a:pt x="1186" y="3639"/>
                    <a:pt x="1287" y="3361"/>
                  </a:cubicBezTo>
                  <a:cubicBezTo>
                    <a:pt x="1384" y="3092"/>
                    <a:pt x="1409" y="2796"/>
                    <a:pt x="1490" y="2524"/>
                  </a:cubicBezTo>
                  <a:cubicBezTo>
                    <a:pt x="1573" y="2240"/>
                    <a:pt x="1662" y="1965"/>
                    <a:pt x="1723" y="1699"/>
                  </a:cubicBezTo>
                  <a:cubicBezTo>
                    <a:pt x="1795" y="1392"/>
                    <a:pt x="1848" y="1105"/>
                    <a:pt x="1885" y="857"/>
                  </a:cubicBezTo>
                  <a:cubicBezTo>
                    <a:pt x="1959" y="347"/>
                    <a:pt x="1992" y="16"/>
                    <a:pt x="1911" y="1"/>
                  </a:cubicBezTo>
                  <a:cubicBezTo>
                    <a:pt x="1909" y="0"/>
                    <a:pt x="1908" y="0"/>
                    <a:pt x="19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533" name="Google Shape;533;p6"/>
            <p:cNvSpPr/>
            <p:nvPr/>
          </p:nvSpPr>
          <p:spPr>
            <a:xfrm>
              <a:off x="1816550" y="4167100"/>
              <a:ext cx="63200" cy="155825"/>
            </a:xfrm>
            <a:custGeom>
              <a:avLst/>
              <a:gdLst/>
              <a:ahLst/>
              <a:cxnLst/>
              <a:rect l="l" t="t" r="r" b="b"/>
              <a:pathLst>
                <a:path w="2528" h="6233" extrusionOk="0">
                  <a:moveTo>
                    <a:pt x="1900" y="0"/>
                  </a:moveTo>
                  <a:cubicBezTo>
                    <a:pt x="1816" y="0"/>
                    <a:pt x="1722" y="530"/>
                    <a:pt x="1547" y="1328"/>
                  </a:cubicBezTo>
                  <a:cubicBezTo>
                    <a:pt x="1463" y="1718"/>
                    <a:pt x="1345" y="2167"/>
                    <a:pt x="1215" y="2649"/>
                  </a:cubicBezTo>
                  <a:cubicBezTo>
                    <a:pt x="1103" y="3066"/>
                    <a:pt x="994" y="3511"/>
                    <a:pt x="842" y="3954"/>
                  </a:cubicBezTo>
                  <a:lnTo>
                    <a:pt x="619" y="4595"/>
                  </a:lnTo>
                  <a:lnTo>
                    <a:pt x="499" y="4914"/>
                  </a:lnTo>
                  <a:lnTo>
                    <a:pt x="438" y="5072"/>
                  </a:lnTo>
                  <a:lnTo>
                    <a:pt x="331" y="5324"/>
                  </a:lnTo>
                  <a:cubicBezTo>
                    <a:pt x="256" y="5507"/>
                    <a:pt x="155" y="5703"/>
                    <a:pt x="119" y="5859"/>
                  </a:cubicBezTo>
                  <a:lnTo>
                    <a:pt x="40" y="6107"/>
                  </a:lnTo>
                  <a:lnTo>
                    <a:pt x="0" y="6232"/>
                  </a:lnTo>
                  <a:cubicBezTo>
                    <a:pt x="41" y="6227"/>
                    <a:pt x="90" y="6214"/>
                    <a:pt x="135" y="6206"/>
                  </a:cubicBezTo>
                  <a:cubicBezTo>
                    <a:pt x="312" y="6168"/>
                    <a:pt x="470" y="6144"/>
                    <a:pt x="650" y="6090"/>
                  </a:cubicBezTo>
                  <a:cubicBezTo>
                    <a:pt x="845" y="6025"/>
                    <a:pt x="1029" y="5932"/>
                    <a:pt x="1201" y="5818"/>
                  </a:cubicBezTo>
                  <a:cubicBezTo>
                    <a:pt x="1666" y="5487"/>
                    <a:pt x="1956" y="5048"/>
                    <a:pt x="2137" y="4669"/>
                  </a:cubicBezTo>
                  <a:cubicBezTo>
                    <a:pt x="2497" y="3869"/>
                    <a:pt x="2527" y="3322"/>
                    <a:pt x="2432" y="3299"/>
                  </a:cubicBezTo>
                  <a:cubicBezTo>
                    <a:pt x="2431" y="3298"/>
                    <a:pt x="2429" y="3298"/>
                    <a:pt x="2428" y="3298"/>
                  </a:cubicBezTo>
                  <a:cubicBezTo>
                    <a:pt x="2359" y="3298"/>
                    <a:pt x="2189" y="3817"/>
                    <a:pt x="1792" y="4492"/>
                  </a:cubicBezTo>
                  <a:cubicBezTo>
                    <a:pt x="1592" y="4821"/>
                    <a:pt x="1258" y="5136"/>
                    <a:pt x="891" y="5368"/>
                  </a:cubicBezTo>
                  <a:cubicBezTo>
                    <a:pt x="882" y="5372"/>
                    <a:pt x="878" y="5373"/>
                    <a:pt x="877" y="5373"/>
                  </a:cubicBezTo>
                  <a:cubicBezTo>
                    <a:pt x="875" y="5373"/>
                    <a:pt x="877" y="5371"/>
                    <a:pt x="877" y="5371"/>
                  </a:cubicBezTo>
                  <a:lnTo>
                    <a:pt x="877" y="5371"/>
                  </a:lnTo>
                  <a:cubicBezTo>
                    <a:pt x="877" y="5371"/>
                    <a:pt x="876" y="5371"/>
                    <a:pt x="875" y="5372"/>
                  </a:cubicBezTo>
                  <a:cubicBezTo>
                    <a:pt x="875" y="5372"/>
                    <a:pt x="875" y="5371"/>
                    <a:pt x="875" y="5371"/>
                  </a:cubicBezTo>
                  <a:cubicBezTo>
                    <a:pt x="875" y="5371"/>
                    <a:pt x="874" y="5372"/>
                    <a:pt x="874" y="5372"/>
                  </a:cubicBezTo>
                  <a:cubicBezTo>
                    <a:pt x="874" y="5372"/>
                    <a:pt x="877" y="5367"/>
                    <a:pt x="898" y="5319"/>
                  </a:cubicBezTo>
                  <a:lnTo>
                    <a:pt x="921" y="5260"/>
                  </a:lnTo>
                  <a:lnTo>
                    <a:pt x="979" y="5095"/>
                  </a:lnTo>
                  <a:cubicBezTo>
                    <a:pt x="1017" y="4985"/>
                    <a:pt x="1051" y="4873"/>
                    <a:pt x="1084" y="4760"/>
                  </a:cubicBezTo>
                  <a:cubicBezTo>
                    <a:pt x="1150" y="4537"/>
                    <a:pt x="1209" y="4310"/>
                    <a:pt x="1280" y="4091"/>
                  </a:cubicBezTo>
                  <a:cubicBezTo>
                    <a:pt x="1427" y="3634"/>
                    <a:pt x="1565" y="3183"/>
                    <a:pt x="1659" y="2751"/>
                  </a:cubicBezTo>
                  <a:cubicBezTo>
                    <a:pt x="1760" y="2298"/>
                    <a:pt x="1836" y="1840"/>
                    <a:pt x="1888" y="1378"/>
                  </a:cubicBezTo>
                  <a:cubicBezTo>
                    <a:pt x="1979" y="548"/>
                    <a:pt x="1978" y="6"/>
                    <a:pt x="1902" y="0"/>
                  </a:cubicBezTo>
                  <a:cubicBezTo>
                    <a:pt x="1901" y="0"/>
                    <a:pt x="1901" y="0"/>
                    <a:pt x="19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534" name="Google Shape;534;p6"/>
            <p:cNvSpPr/>
            <p:nvPr/>
          </p:nvSpPr>
          <p:spPr>
            <a:xfrm>
              <a:off x="1842650" y="4079650"/>
              <a:ext cx="24450" cy="70225"/>
            </a:xfrm>
            <a:custGeom>
              <a:avLst/>
              <a:gdLst/>
              <a:ahLst/>
              <a:cxnLst/>
              <a:rect l="l" t="t" r="r" b="b"/>
              <a:pathLst>
                <a:path w="978" h="2809" extrusionOk="0">
                  <a:moveTo>
                    <a:pt x="98" y="0"/>
                  </a:moveTo>
                  <a:cubicBezTo>
                    <a:pt x="90" y="0"/>
                    <a:pt x="83" y="2"/>
                    <a:pt x="76" y="4"/>
                  </a:cubicBezTo>
                  <a:cubicBezTo>
                    <a:pt x="2" y="36"/>
                    <a:pt x="0" y="213"/>
                    <a:pt x="41" y="464"/>
                  </a:cubicBezTo>
                  <a:cubicBezTo>
                    <a:pt x="60" y="585"/>
                    <a:pt x="78" y="727"/>
                    <a:pt x="112" y="875"/>
                  </a:cubicBezTo>
                  <a:cubicBezTo>
                    <a:pt x="142" y="1004"/>
                    <a:pt x="198" y="1132"/>
                    <a:pt x="235" y="1268"/>
                  </a:cubicBezTo>
                  <a:cubicBezTo>
                    <a:pt x="269" y="1399"/>
                    <a:pt x="314" y="1530"/>
                    <a:pt x="352" y="1661"/>
                  </a:cubicBezTo>
                  <a:cubicBezTo>
                    <a:pt x="390" y="1798"/>
                    <a:pt x="383" y="1943"/>
                    <a:pt x="423" y="2067"/>
                  </a:cubicBezTo>
                  <a:cubicBezTo>
                    <a:pt x="470" y="2210"/>
                    <a:pt x="517" y="2344"/>
                    <a:pt x="564" y="2455"/>
                  </a:cubicBezTo>
                  <a:cubicBezTo>
                    <a:pt x="658" y="2671"/>
                    <a:pt x="776" y="2808"/>
                    <a:pt x="880" y="2808"/>
                  </a:cubicBezTo>
                  <a:cubicBezTo>
                    <a:pt x="889" y="2808"/>
                    <a:pt x="897" y="2807"/>
                    <a:pt x="905" y="2806"/>
                  </a:cubicBezTo>
                  <a:cubicBezTo>
                    <a:pt x="960" y="2793"/>
                    <a:pt x="960" y="2627"/>
                    <a:pt x="942" y="2372"/>
                  </a:cubicBezTo>
                  <a:cubicBezTo>
                    <a:pt x="935" y="2248"/>
                    <a:pt x="977" y="2090"/>
                    <a:pt x="952" y="1935"/>
                  </a:cubicBezTo>
                  <a:cubicBezTo>
                    <a:pt x="930" y="1800"/>
                    <a:pt x="885" y="1663"/>
                    <a:pt x="851" y="1520"/>
                  </a:cubicBezTo>
                  <a:cubicBezTo>
                    <a:pt x="818" y="1383"/>
                    <a:pt x="713" y="1264"/>
                    <a:pt x="671" y="1129"/>
                  </a:cubicBezTo>
                  <a:cubicBezTo>
                    <a:pt x="626" y="990"/>
                    <a:pt x="592" y="851"/>
                    <a:pt x="541" y="726"/>
                  </a:cubicBezTo>
                  <a:cubicBezTo>
                    <a:pt x="488" y="593"/>
                    <a:pt x="428" y="465"/>
                    <a:pt x="361" y="340"/>
                  </a:cubicBezTo>
                  <a:cubicBezTo>
                    <a:pt x="249" y="136"/>
                    <a:pt x="168" y="0"/>
                    <a:pt x="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535" name="Google Shape;535;p6"/>
            <p:cNvSpPr/>
            <p:nvPr/>
          </p:nvSpPr>
          <p:spPr>
            <a:xfrm>
              <a:off x="1798450" y="4078600"/>
              <a:ext cx="38800" cy="70950"/>
            </a:xfrm>
            <a:custGeom>
              <a:avLst/>
              <a:gdLst/>
              <a:ahLst/>
              <a:cxnLst/>
              <a:rect l="l" t="t" r="r" b="b"/>
              <a:pathLst>
                <a:path w="1552" h="2838" extrusionOk="0">
                  <a:moveTo>
                    <a:pt x="1419" y="0"/>
                  </a:moveTo>
                  <a:cubicBezTo>
                    <a:pt x="1364" y="0"/>
                    <a:pt x="1267" y="143"/>
                    <a:pt x="1127" y="355"/>
                  </a:cubicBezTo>
                  <a:cubicBezTo>
                    <a:pt x="1055" y="464"/>
                    <a:pt x="919" y="569"/>
                    <a:pt x="837" y="712"/>
                  </a:cubicBezTo>
                  <a:cubicBezTo>
                    <a:pt x="766" y="836"/>
                    <a:pt x="708" y="976"/>
                    <a:pt x="637" y="1114"/>
                  </a:cubicBezTo>
                  <a:cubicBezTo>
                    <a:pt x="567" y="1246"/>
                    <a:pt x="562" y="1411"/>
                    <a:pt x="498" y="1546"/>
                  </a:cubicBezTo>
                  <a:cubicBezTo>
                    <a:pt x="431" y="1685"/>
                    <a:pt x="356" y="1817"/>
                    <a:pt x="300" y="1949"/>
                  </a:cubicBezTo>
                  <a:cubicBezTo>
                    <a:pt x="236" y="2102"/>
                    <a:pt x="180" y="2244"/>
                    <a:pt x="139" y="2369"/>
                  </a:cubicBezTo>
                  <a:cubicBezTo>
                    <a:pt x="53" y="2628"/>
                    <a:pt x="0" y="2796"/>
                    <a:pt x="72" y="2831"/>
                  </a:cubicBezTo>
                  <a:cubicBezTo>
                    <a:pt x="81" y="2835"/>
                    <a:pt x="90" y="2837"/>
                    <a:pt x="100" y="2837"/>
                  </a:cubicBezTo>
                  <a:cubicBezTo>
                    <a:pt x="177" y="2837"/>
                    <a:pt x="303" y="2715"/>
                    <a:pt x="449" y="2518"/>
                  </a:cubicBezTo>
                  <a:cubicBezTo>
                    <a:pt x="528" y="2410"/>
                    <a:pt x="625" y="2287"/>
                    <a:pt x="710" y="2144"/>
                  </a:cubicBezTo>
                  <a:cubicBezTo>
                    <a:pt x="785" y="2022"/>
                    <a:pt x="839" y="1878"/>
                    <a:pt x="912" y="1742"/>
                  </a:cubicBezTo>
                  <a:cubicBezTo>
                    <a:pt x="982" y="1611"/>
                    <a:pt x="1042" y="1471"/>
                    <a:pt x="1106" y="1336"/>
                  </a:cubicBezTo>
                  <a:cubicBezTo>
                    <a:pt x="1171" y="1196"/>
                    <a:pt x="1277" y="1077"/>
                    <a:pt x="1331" y="945"/>
                  </a:cubicBezTo>
                  <a:cubicBezTo>
                    <a:pt x="1388" y="804"/>
                    <a:pt x="1437" y="661"/>
                    <a:pt x="1478" y="517"/>
                  </a:cubicBezTo>
                  <a:cubicBezTo>
                    <a:pt x="1551" y="250"/>
                    <a:pt x="1534" y="46"/>
                    <a:pt x="1430" y="3"/>
                  </a:cubicBezTo>
                  <a:cubicBezTo>
                    <a:pt x="1427" y="1"/>
                    <a:pt x="1423" y="0"/>
                    <a:pt x="141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536" name="Google Shape;536;p6"/>
            <p:cNvSpPr/>
            <p:nvPr/>
          </p:nvSpPr>
          <p:spPr>
            <a:xfrm>
              <a:off x="1783625" y="4051875"/>
              <a:ext cx="46675" cy="97150"/>
            </a:xfrm>
            <a:custGeom>
              <a:avLst/>
              <a:gdLst/>
              <a:ahLst/>
              <a:cxnLst/>
              <a:rect l="l" t="t" r="r" b="b"/>
              <a:pathLst>
                <a:path w="1867" h="3886" extrusionOk="0">
                  <a:moveTo>
                    <a:pt x="1774" y="0"/>
                  </a:moveTo>
                  <a:cubicBezTo>
                    <a:pt x="1693" y="0"/>
                    <a:pt x="1528" y="167"/>
                    <a:pt x="1332" y="441"/>
                  </a:cubicBezTo>
                  <a:cubicBezTo>
                    <a:pt x="1228" y="588"/>
                    <a:pt x="1104" y="758"/>
                    <a:pt x="991" y="956"/>
                  </a:cubicBezTo>
                  <a:cubicBezTo>
                    <a:pt x="894" y="1125"/>
                    <a:pt x="819" y="1320"/>
                    <a:pt x="727" y="1509"/>
                  </a:cubicBezTo>
                  <a:cubicBezTo>
                    <a:pt x="638" y="1693"/>
                    <a:pt x="563" y="1887"/>
                    <a:pt x="487" y="2076"/>
                  </a:cubicBezTo>
                  <a:cubicBezTo>
                    <a:pt x="408" y="2273"/>
                    <a:pt x="291" y="2449"/>
                    <a:pt x="232" y="2637"/>
                  </a:cubicBezTo>
                  <a:cubicBezTo>
                    <a:pt x="168" y="2832"/>
                    <a:pt x="115" y="3031"/>
                    <a:pt x="74" y="3232"/>
                  </a:cubicBezTo>
                  <a:cubicBezTo>
                    <a:pt x="0" y="3602"/>
                    <a:pt x="33" y="3859"/>
                    <a:pt x="142" y="3885"/>
                  </a:cubicBezTo>
                  <a:cubicBezTo>
                    <a:pt x="144" y="3886"/>
                    <a:pt x="145" y="3886"/>
                    <a:pt x="147" y="3886"/>
                  </a:cubicBezTo>
                  <a:cubicBezTo>
                    <a:pt x="203" y="3886"/>
                    <a:pt x="295" y="3671"/>
                    <a:pt x="442" y="3352"/>
                  </a:cubicBezTo>
                  <a:cubicBezTo>
                    <a:pt x="516" y="3191"/>
                    <a:pt x="656" y="3025"/>
                    <a:pt x="745" y="2823"/>
                  </a:cubicBezTo>
                  <a:cubicBezTo>
                    <a:pt x="818" y="2641"/>
                    <a:pt x="890" y="2462"/>
                    <a:pt x="968" y="2269"/>
                  </a:cubicBezTo>
                  <a:cubicBezTo>
                    <a:pt x="1047" y="2087"/>
                    <a:pt x="1066" y="1876"/>
                    <a:pt x="1147" y="1693"/>
                  </a:cubicBezTo>
                  <a:lnTo>
                    <a:pt x="1402" y="1151"/>
                  </a:lnTo>
                  <a:cubicBezTo>
                    <a:pt x="1486" y="955"/>
                    <a:pt x="1564" y="772"/>
                    <a:pt x="1637" y="599"/>
                  </a:cubicBezTo>
                  <a:cubicBezTo>
                    <a:pt x="1774" y="262"/>
                    <a:pt x="1866" y="45"/>
                    <a:pt x="1797" y="6"/>
                  </a:cubicBezTo>
                  <a:cubicBezTo>
                    <a:pt x="1790" y="2"/>
                    <a:pt x="1783" y="0"/>
                    <a:pt x="1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537" name="Google Shape;537;p6"/>
            <p:cNvSpPr/>
            <p:nvPr/>
          </p:nvSpPr>
          <p:spPr>
            <a:xfrm>
              <a:off x="1793800" y="3807225"/>
              <a:ext cx="40250" cy="234375"/>
            </a:xfrm>
            <a:custGeom>
              <a:avLst/>
              <a:gdLst/>
              <a:ahLst/>
              <a:cxnLst/>
              <a:rect l="l" t="t" r="r" b="b"/>
              <a:pathLst>
                <a:path w="1610" h="9375" extrusionOk="0">
                  <a:moveTo>
                    <a:pt x="273" y="1"/>
                  </a:moveTo>
                  <a:cubicBezTo>
                    <a:pt x="193" y="1"/>
                    <a:pt x="114" y="533"/>
                    <a:pt x="62" y="1356"/>
                  </a:cubicBezTo>
                  <a:cubicBezTo>
                    <a:pt x="38" y="1756"/>
                    <a:pt x="6" y="2224"/>
                    <a:pt x="5" y="2731"/>
                  </a:cubicBezTo>
                  <a:cubicBezTo>
                    <a:pt x="1" y="3170"/>
                    <a:pt x="39" y="3635"/>
                    <a:pt x="64" y="4110"/>
                  </a:cubicBezTo>
                  <a:cubicBezTo>
                    <a:pt x="89" y="4568"/>
                    <a:pt x="143" y="5033"/>
                    <a:pt x="203" y="5489"/>
                  </a:cubicBezTo>
                  <a:cubicBezTo>
                    <a:pt x="271" y="5960"/>
                    <a:pt x="302" y="6433"/>
                    <a:pt x="408" y="6864"/>
                  </a:cubicBezTo>
                  <a:cubicBezTo>
                    <a:pt x="513" y="7318"/>
                    <a:pt x="651" y="7762"/>
                    <a:pt x="819" y="8197"/>
                  </a:cubicBezTo>
                  <a:cubicBezTo>
                    <a:pt x="1111" y="8940"/>
                    <a:pt x="1426" y="9375"/>
                    <a:pt x="1536" y="9375"/>
                  </a:cubicBezTo>
                  <a:cubicBezTo>
                    <a:pt x="1543" y="9375"/>
                    <a:pt x="1550" y="9373"/>
                    <a:pt x="1555" y="9369"/>
                  </a:cubicBezTo>
                  <a:cubicBezTo>
                    <a:pt x="1609" y="9337"/>
                    <a:pt x="1398" y="8847"/>
                    <a:pt x="1184" y="8068"/>
                  </a:cubicBezTo>
                  <a:cubicBezTo>
                    <a:pt x="1080" y="7686"/>
                    <a:pt x="1027" y="7227"/>
                    <a:pt x="940" y="6740"/>
                  </a:cubicBezTo>
                  <a:cubicBezTo>
                    <a:pt x="857" y="6321"/>
                    <a:pt x="776" y="5873"/>
                    <a:pt x="716" y="5414"/>
                  </a:cubicBezTo>
                  <a:cubicBezTo>
                    <a:pt x="665" y="4971"/>
                    <a:pt x="552" y="4522"/>
                    <a:pt x="520" y="4074"/>
                  </a:cubicBezTo>
                  <a:cubicBezTo>
                    <a:pt x="489" y="3607"/>
                    <a:pt x="477" y="3148"/>
                    <a:pt x="460" y="2716"/>
                  </a:cubicBezTo>
                  <a:cubicBezTo>
                    <a:pt x="440" y="2218"/>
                    <a:pt x="422" y="1759"/>
                    <a:pt x="406" y="1354"/>
                  </a:cubicBezTo>
                  <a:cubicBezTo>
                    <a:pt x="370" y="535"/>
                    <a:pt x="352" y="1"/>
                    <a:pt x="273" y="1"/>
                  </a:cubicBezTo>
                  <a:cubicBezTo>
                    <a:pt x="273" y="1"/>
                    <a:pt x="273" y="1"/>
                    <a:pt x="2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538" name="Google Shape;538;p6"/>
            <p:cNvSpPr/>
            <p:nvPr/>
          </p:nvSpPr>
          <p:spPr>
            <a:xfrm>
              <a:off x="1645325" y="3807675"/>
              <a:ext cx="150700" cy="175350"/>
            </a:xfrm>
            <a:custGeom>
              <a:avLst/>
              <a:gdLst/>
              <a:ahLst/>
              <a:cxnLst/>
              <a:rect l="l" t="t" r="r" b="b"/>
              <a:pathLst>
                <a:path w="6028" h="7014" extrusionOk="0">
                  <a:moveTo>
                    <a:pt x="5943" y="1"/>
                  </a:moveTo>
                  <a:cubicBezTo>
                    <a:pt x="5837" y="1"/>
                    <a:pt x="5368" y="183"/>
                    <a:pt x="4713" y="524"/>
                  </a:cubicBezTo>
                  <a:cubicBezTo>
                    <a:pt x="4361" y="708"/>
                    <a:pt x="3924" y="897"/>
                    <a:pt x="3513" y="1208"/>
                  </a:cubicBezTo>
                  <a:cubicBezTo>
                    <a:pt x="3159" y="1473"/>
                    <a:pt x="2821" y="1809"/>
                    <a:pt x="2498" y="2164"/>
                  </a:cubicBezTo>
                  <a:cubicBezTo>
                    <a:pt x="2186" y="2506"/>
                    <a:pt x="1962" y="2923"/>
                    <a:pt x="1714" y="3303"/>
                  </a:cubicBezTo>
                  <a:cubicBezTo>
                    <a:pt x="1457" y="3700"/>
                    <a:pt x="1219" y="4098"/>
                    <a:pt x="1024" y="4485"/>
                  </a:cubicBezTo>
                  <a:cubicBezTo>
                    <a:pt x="800" y="4935"/>
                    <a:pt x="617" y="5359"/>
                    <a:pt x="472" y="5727"/>
                  </a:cubicBezTo>
                  <a:cubicBezTo>
                    <a:pt x="175" y="6485"/>
                    <a:pt x="1" y="6981"/>
                    <a:pt x="74" y="7012"/>
                  </a:cubicBezTo>
                  <a:cubicBezTo>
                    <a:pt x="77" y="7013"/>
                    <a:pt x="79" y="7014"/>
                    <a:pt x="82" y="7014"/>
                  </a:cubicBezTo>
                  <a:cubicBezTo>
                    <a:pt x="168" y="7014"/>
                    <a:pt x="424" y="6559"/>
                    <a:pt x="787" y="5866"/>
                  </a:cubicBezTo>
                  <a:cubicBezTo>
                    <a:pt x="970" y="5518"/>
                    <a:pt x="1189" y="5119"/>
                    <a:pt x="1429" y="4692"/>
                  </a:cubicBezTo>
                  <a:cubicBezTo>
                    <a:pt x="1638" y="4326"/>
                    <a:pt x="1845" y="3928"/>
                    <a:pt x="2101" y="3551"/>
                  </a:cubicBezTo>
                  <a:cubicBezTo>
                    <a:pt x="2345" y="3189"/>
                    <a:pt x="2602" y="2826"/>
                    <a:pt x="2892" y="2503"/>
                  </a:cubicBezTo>
                  <a:cubicBezTo>
                    <a:pt x="3193" y="2165"/>
                    <a:pt x="3539" y="1892"/>
                    <a:pt x="3858" y="1631"/>
                  </a:cubicBezTo>
                  <a:cubicBezTo>
                    <a:pt x="4228" y="1324"/>
                    <a:pt x="4596" y="1068"/>
                    <a:pt x="4917" y="852"/>
                  </a:cubicBezTo>
                  <a:cubicBezTo>
                    <a:pt x="5585" y="409"/>
                    <a:pt x="6027" y="107"/>
                    <a:pt x="5964" y="7"/>
                  </a:cubicBezTo>
                  <a:cubicBezTo>
                    <a:pt x="5962" y="3"/>
                    <a:pt x="5954" y="1"/>
                    <a:pt x="59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539" name="Google Shape;539;p6"/>
            <p:cNvSpPr/>
            <p:nvPr/>
          </p:nvSpPr>
          <p:spPr>
            <a:xfrm>
              <a:off x="1652350" y="3986500"/>
              <a:ext cx="39450" cy="37775"/>
            </a:xfrm>
            <a:custGeom>
              <a:avLst/>
              <a:gdLst/>
              <a:ahLst/>
              <a:cxnLst/>
              <a:rect l="l" t="t" r="r" b="b"/>
              <a:pathLst>
                <a:path w="1578" h="1511" extrusionOk="0">
                  <a:moveTo>
                    <a:pt x="144" y="0"/>
                  </a:moveTo>
                  <a:cubicBezTo>
                    <a:pt x="109" y="0"/>
                    <a:pt x="76" y="8"/>
                    <a:pt x="47" y="26"/>
                  </a:cubicBezTo>
                  <a:cubicBezTo>
                    <a:pt x="1" y="56"/>
                    <a:pt x="35" y="173"/>
                    <a:pt x="110" y="346"/>
                  </a:cubicBezTo>
                  <a:cubicBezTo>
                    <a:pt x="146" y="430"/>
                    <a:pt x="148" y="564"/>
                    <a:pt x="215" y="662"/>
                  </a:cubicBezTo>
                  <a:cubicBezTo>
                    <a:pt x="270" y="747"/>
                    <a:pt x="348" y="822"/>
                    <a:pt x="420" y="905"/>
                  </a:cubicBezTo>
                  <a:cubicBezTo>
                    <a:pt x="490" y="985"/>
                    <a:pt x="614" y="1012"/>
                    <a:pt x="690" y="1081"/>
                  </a:cubicBezTo>
                  <a:cubicBezTo>
                    <a:pt x="772" y="1153"/>
                    <a:pt x="847" y="1229"/>
                    <a:pt x="930" y="1284"/>
                  </a:cubicBezTo>
                  <a:cubicBezTo>
                    <a:pt x="1017" y="1344"/>
                    <a:pt x="1110" y="1394"/>
                    <a:pt x="1207" y="1435"/>
                  </a:cubicBezTo>
                  <a:cubicBezTo>
                    <a:pt x="1316" y="1480"/>
                    <a:pt x="1402" y="1510"/>
                    <a:pt x="1462" y="1510"/>
                  </a:cubicBezTo>
                  <a:cubicBezTo>
                    <a:pt x="1499" y="1510"/>
                    <a:pt x="1525" y="1498"/>
                    <a:pt x="1540" y="1470"/>
                  </a:cubicBezTo>
                  <a:cubicBezTo>
                    <a:pt x="1578" y="1398"/>
                    <a:pt x="1510" y="1282"/>
                    <a:pt x="1394" y="1146"/>
                  </a:cubicBezTo>
                  <a:cubicBezTo>
                    <a:pt x="1338" y="1079"/>
                    <a:pt x="1278" y="999"/>
                    <a:pt x="1207" y="922"/>
                  </a:cubicBezTo>
                  <a:cubicBezTo>
                    <a:pt x="1144" y="858"/>
                    <a:pt x="1064" y="808"/>
                    <a:pt x="996" y="738"/>
                  </a:cubicBezTo>
                  <a:lnTo>
                    <a:pt x="794" y="545"/>
                  </a:lnTo>
                  <a:cubicBezTo>
                    <a:pt x="727" y="475"/>
                    <a:pt x="697" y="376"/>
                    <a:pt x="634" y="315"/>
                  </a:cubicBezTo>
                  <a:cubicBezTo>
                    <a:pt x="561" y="242"/>
                    <a:pt x="493" y="177"/>
                    <a:pt x="426" y="124"/>
                  </a:cubicBezTo>
                  <a:cubicBezTo>
                    <a:pt x="330" y="46"/>
                    <a:pt x="229" y="0"/>
                    <a:pt x="14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540" name="Google Shape;540;p6"/>
            <p:cNvSpPr/>
            <p:nvPr/>
          </p:nvSpPr>
          <p:spPr>
            <a:xfrm>
              <a:off x="1583900" y="4001150"/>
              <a:ext cx="112050" cy="246950"/>
            </a:xfrm>
            <a:custGeom>
              <a:avLst/>
              <a:gdLst/>
              <a:ahLst/>
              <a:cxnLst/>
              <a:rect l="l" t="t" r="r" b="b"/>
              <a:pathLst>
                <a:path w="4482" h="9878" extrusionOk="0">
                  <a:moveTo>
                    <a:pt x="2545" y="0"/>
                  </a:moveTo>
                  <a:cubicBezTo>
                    <a:pt x="2506" y="0"/>
                    <a:pt x="2464" y="4"/>
                    <a:pt x="2420" y="15"/>
                  </a:cubicBezTo>
                  <a:cubicBezTo>
                    <a:pt x="2187" y="88"/>
                    <a:pt x="2084" y="263"/>
                    <a:pt x="1996" y="372"/>
                  </a:cubicBezTo>
                  <a:cubicBezTo>
                    <a:pt x="1814" y="615"/>
                    <a:pt x="1622" y="874"/>
                    <a:pt x="1460" y="1165"/>
                  </a:cubicBezTo>
                  <a:cubicBezTo>
                    <a:pt x="1172" y="1664"/>
                    <a:pt x="920" y="2226"/>
                    <a:pt x="706" y="2813"/>
                  </a:cubicBezTo>
                  <a:cubicBezTo>
                    <a:pt x="491" y="3375"/>
                    <a:pt x="391" y="3984"/>
                    <a:pt x="273" y="4568"/>
                  </a:cubicBezTo>
                  <a:cubicBezTo>
                    <a:pt x="146" y="5156"/>
                    <a:pt x="67" y="5753"/>
                    <a:pt x="37" y="6355"/>
                  </a:cubicBezTo>
                  <a:cubicBezTo>
                    <a:pt x="0" y="7018"/>
                    <a:pt x="46" y="7633"/>
                    <a:pt x="106" y="8154"/>
                  </a:cubicBezTo>
                  <a:cubicBezTo>
                    <a:pt x="246" y="9213"/>
                    <a:pt x="467" y="9877"/>
                    <a:pt x="538" y="9877"/>
                  </a:cubicBezTo>
                  <a:cubicBezTo>
                    <a:pt x="539" y="9877"/>
                    <a:pt x="540" y="9877"/>
                    <a:pt x="541" y="9877"/>
                  </a:cubicBezTo>
                  <a:cubicBezTo>
                    <a:pt x="630" y="9855"/>
                    <a:pt x="499" y="9172"/>
                    <a:pt x="447" y="8121"/>
                  </a:cubicBezTo>
                  <a:cubicBezTo>
                    <a:pt x="432" y="7611"/>
                    <a:pt x="431" y="7016"/>
                    <a:pt x="491" y="6378"/>
                  </a:cubicBezTo>
                  <a:cubicBezTo>
                    <a:pt x="539" y="5828"/>
                    <a:pt x="589" y="5240"/>
                    <a:pt x="723" y="4655"/>
                  </a:cubicBezTo>
                  <a:cubicBezTo>
                    <a:pt x="844" y="4092"/>
                    <a:pt x="995" y="3523"/>
                    <a:pt x="1197" y="2984"/>
                  </a:cubicBezTo>
                  <a:cubicBezTo>
                    <a:pt x="1399" y="2418"/>
                    <a:pt x="1685" y="1903"/>
                    <a:pt x="1944" y="1419"/>
                  </a:cubicBezTo>
                  <a:cubicBezTo>
                    <a:pt x="2088" y="1134"/>
                    <a:pt x="2249" y="874"/>
                    <a:pt x="2398" y="623"/>
                  </a:cubicBezTo>
                  <a:cubicBezTo>
                    <a:pt x="2469" y="490"/>
                    <a:pt x="2540" y="421"/>
                    <a:pt x="2549" y="421"/>
                  </a:cubicBezTo>
                  <a:cubicBezTo>
                    <a:pt x="2549" y="421"/>
                    <a:pt x="2549" y="421"/>
                    <a:pt x="2549" y="421"/>
                  </a:cubicBezTo>
                  <a:cubicBezTo>
                    <a:pt x="2549" y="417"/>
                    <a:pt x="2554" y="415"/>
                    <a:pt x="2563" y="415"/>
                  </a:cubicBezTo>
                  <a:cubicBezTo>
                    <a:pt x="2595" y="415"/>
                    <a:pt x="2677" y="439"/>
                    <a:pt x="2774" y="485"/>
                  </a:cubicBezTo>
                  <a:cubicBezTo>
                    <a:pt x="3588" y="829"/>
                    <a:pt x="4184" y="1028"/>
                    <a:pt x="4389" y="1028"/>
                  </a:cubicBezTo>
                  <a:cubicBezTo>
                    <a:pt x="4434" y="1028"/>
                    <a:pt x="4460" y="1018"/>
                    <a:pt x="4466" y="999"/>
                  </a:cubicBezTo>
                  <a:cubicBezTo>
                    <a:pt x="4482" y="943"/>
                    <a:pt x="3869" y="620"/>
                    <a:pt x="2928" y="129"/>
                  </a:cubicBezTo>
                  <a:cubicBezTo>
                    <a:pt x="2841" y="91"/>
                    <a:pt x="2722" y="0"/>
                    <a:pt x="254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541" name="Google Shape;541;p6"/>
            <p:cNvSpPr/>
            <p:nvPr/>
          </p:nvSpPr>
          <p:spPr>
            <a:xfrm>
              <a:off x="1601850" y="4250425"/>
              <a:ext cx="118875" cy="57450"/>
            </a:xfrm>
            <a:custGeom>
              <a:avLst/>
              <a:gdLst/>
              <a:ahLst/>
              <a:cxnLst/>
              <a:rect l="l" t="t" r="r" b="b"/>
              <a:pathLst>
                <a:path w="4755" h="2298" extrusionOk="0">
                  <a:moveTo>
                    <a:pt x="186" y="0"/>
                  </a:moveTo>
                  <a:cubicBezTo>
                    <a:pt x="93" y="0"/>
                    <a:pt x="34" y="22"/>
                    <a:pt x="20" y="65"/>
                  </a:cubicBezTo>
                  <a:cubicBezTo>
                    <a:pt x="0" y="118"/>
                    <a:pt x="253" y="267"/>
                    <a:pt x="638" y="489"/>
                  </a:cubicBezTo>
                  <a:cubicBezTo>
                    <a:pt x="828" y="598"/>
                    <a:pt x="1026" y="775"/>
                    <a:pt x="1267" y="904"/>
                  </a:cubicBezTo>
                  <a:cubicBezTo>
                    <a:pt x="1475" y="1013"/>
                    <a:pt x="1706" y="1112"/>
                    <a:pt x="1935" y="1225"/>
                  </a:cubicBezTo>
                  <a:cubicBezTo>
                    <a:pt x="2154" y="1334"/>
                    <a:pt x="2409" y="1381"/>
                    <a:pt x="2631" y="1484"/>
                  </a:cubicBezTo>
                  <a:cubicBezTo>
                    <a:pt x="2863" y="1593"/>
                    <a:pt x="3085" y="1709"/>
                    <a:pt x="3301" y="1803"/>
                  </a:cubicBezTo>
                  <a:cubicBezTo>
                    <a:pt x="3551" y="1912"/>
                    <a:pt x="3786" y="2010"/>
                    <a:pt x="3989" y="2087"/>
                  </a:cubicBezTo>
                  <a:cubicBezTo>
                    <a:pt x="4314" y="2208"/>
                    <a:pt x="4550" y="2297"/>
                    <a:pt x="4658" y="2297"/>
                  </a:cubicBezTo>
                  <a:cubicBezTo>
                    <a:pt x="4689" y="2297"/>
                    <a:pt x="4710" y="2290"/>
                    <a:pt x="4718" y="2274"/>
                  </a:cubicBezTo>
                  <a:cubicBezTo>
                    <a:pt x="4755" y="2203"/>
                    <a:pt x="4525" y="2016"/>
                    <a:pt x="4142" y="1779"/>
                  </a:cubicBezTo>
                  <a:cubicBezTo>
                    <a:pt x="3956" y="1663"/>
                    <a:pt x="3741" y="1525"/>
                    <a:pt x="3500" y="1394"/>
                  </a:cubicBezTo>
                  <a:cubicBezTo>
                    <a:pt x="3291" y="1280"/>
                    <a:pt x="3057" y="1186"/>
                    <a:pt x="2826" y="1070"/>
                  </a:cubicBezTo>
                  <a:cubicBezTo>
                    <a:pt x="2605" y="958"/>
                    <a:pt x="2374" y="857"/>
                    <a:pt x="2150" y="752"/>
                  </a:cubicBezTo>
                  <a:cubicBezTo>
                    <a:pt x="1916" y="643"/>
                    <a:pt x="1706" y="496"/>
                    <a:pt x="1486" y="405"/>
                  </a:cubicBezTo>
                  <a:cubicBezTo>
                    <a:pt x="1233" y="297"/>
                    <a:pt x="996" y="204"/>
                    <a:pt x="790" y="133"/>
                  </a:cubicBezTo>
                  <a:cubicBezTo>
                    <a:pt x="535" y="46"/>
                    <a:pt x="323" y="0"/>
                    <a:pt x="1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542" name="Google Shape;542;p6"/>
            <p:cNvSpPr/>
            <p:nvPr/>
          </p:nvSpPr>
          <p:spPr>
            <a:xfrm>
              <a:off x="1617450" y="4274425"/>
              <a:ext cx="96175" cy="29850"/>
            </a:xfrm>
            <a:custGeom>
              <a:avLst/>
              <a:gdLst/>
              <a:ahLst/>
              <a:cxnLst/>
              <a:rect l="l" t="t" r="r" b="b"/>
              <a:pathLst>
                <a:path w="3847" h="1194" extrusionOk="0">
                  <a:moveTo>
                    <a:pt x="117" y="1"/>
                  </a:moveTo>
                  <a:cubicBezTo>
                    <a:pt x="69" y="1"/>
                    <a:pt x="39" y="11"/>
                    <a:pt x="29" y="36"/>
                  </a:cubicBezTo>
                  <a:cubicBezTo>
                    <a:pt x="1" y="111"/>
                    <a:pt x="182" y="259"/>
                    <a:pt x="490" y="419"/>
                  </a:cubicBezTo>
                  <a:cubicBezTo>
                    <a:pt x="639" y="497"/>
                    <a:pt x="813" y="591"/>
                    <a:pt x="1011" y="669"/>
                  </a:cubicBezTo>
                  <a:cubicBezTo>
                    <a:pt x="1181" y="737"/>
                    <a:pt x="1372" y="776"/>
                    <a:pt x="1560" y="836"/>
                  </a:cubicBezTo>
                  <a:cubicBezTo>
                    <a:pt x="1743" y="894"/>
                    <a:pt x="1932" y="935"/>
                    <a:pt x="2118" y="978"/>
                  </a:cubicBezTo>
                  <a:cubicBezTo>
                    <a:pt x="2310" y="1023"/>
                    <a:pt x="2490" y="1109"/>
                    <a:pt x="2671" y="1136"/>
                  </a:cubicBezTo>
                  <a:cubicBezTo>
                    <a:pt x="2862" y="1166"/>
                    <a:pt x="3053" y="1185"/>
                    <a:pt x="3246" y="1192"/>
                  </a:cubicBezTo>
                  <a:cubicBezTo>
                    <a:pt x="3269" y="1193"/>
                    <a:pt x="3291" y="1193"/>
                    <a:pt x="3313" y="1193"/>
                  </a:cubicBezTo>
                  <a:cubicBezTo>
                    <a:pt x="3626" y="1193"/>
                    <a:pt x="3833" y="1121"/>
                    <a:pt x="3841" y="1016"/>
                  </a:cubicBezTo>
                  <a:cubicBezTo>
                    <a:pt x="3846" y="959"/>
                    <a:pt x="3631" y="905"/>
                    <a:pt x="3306" y="811"/>
                  </a:cubicBezTo>
                  <a:cubicBezTo>
                    <a:pt x="3148" y="766"/>
                    <a:pt x="2975" y="655"/>
                    <a:pt x="2777" y="602"/>
                  </a:cubicBezTo>
                  <a:lnTo>
                    <a:pt x="2235" y="474"/>
                  </a:lnTo>
                  <a:cubicBezTo>
                    <a:pt x="2058" y="426"/>
                    <a:pt x="1859" y="443"/>
                    <a:pt x="1679" y="395"/>
                  </a:cubicBezTo>
                  <a:lnTo>
                    <a:pt x="1144" y="234"/>
                  </a:lnTo>
                  <a:lnTo>
                    <a:pt x="601" y="95"/>
                  </a:lnTo>
                  <a:cubicBezTo>
                    <a:pt x="381" y="43"/>
                    <a:pt x="213" y="1"/>
                    <a:pt x="1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543" name="Google Shape;543;p6"/>
            <p:cNvSpPr/>
            <p:nvPr/>
          </p:nvSpPr>
          <p:spPr>
            <a:xfrm>
              <a:off x="1595725" y="4281275"/>
              <a:ext cx="204250" cy="142650"/>
            </a:xfrm>
            <a:custGeom>
              <a:avLst/>
              <a:gdLst/>
              <a:ahLst/>
              <a:cxnLst/>
              <a:rect l="l" t="t" r="r" b="b"/>
              <a:pathLst>
                <a:path w="8170" h="5706" extrusionOk="0">
                  <a:moveTo>
                    <a:pt x="177" y="1"/>
                  </a:moveTo>
                  <a:cubicBezTo>
                    <a:pt x="176" y="1"/>
                    <a:pt x="174" y="1"/>
                    <a:pt x="173" y="1"/>
                  </a:cubicBezTo>
                  <a:cubicBezTo>
                    <a:pt x="173" y="1"/>
                    <a:pt x="173" y="1"/>
                    <a:pt x="172" y="1"/>
                  </a:cubicBezTo>
                  <a:cubicBezTo>
                    <a:pt x="133" y="1"/>
                    <a:pt x="0" y="650"/>
                    <a:pt x="413" y="1499"/>
                  </a:cubicBezTo>
                  <a:cubicBezTo>
                    <a:pt x="605" y="1911"/>
                    <a:pt x="881" y="2379"/>
                    <a:pt x="1288" y="2784"/>
                  </a:cubicBezTo>
                  <a:cubicBezTo>
                    <a:pt x="1643" y="3128"/>
                    <a:pt x="2062" y="3443"/>
                    <a:pt x="2505" y="3726"/>
                  </a:cubicBezTo>
                  <a:cubicBezTo>
                    <a:pt x="2928" y="4003"/>
                    <a:pt x="3405" y="4199"/>
                    <a:pt x="3851" y="4425"/>
                  </a:cubicBezTo>
                  <a:cubicBezTo>
                    <a:pt x="4316" y="4660"/>
                    <a:pt x="4779" y="4877"/>
                    <a:pt x="5229" y="5044"/>
                  </a:cubicBezTo>
                  <a:cubicBezTo>
                    <a:pt x="5701" y="5220"/>
                    <a:pt x="6183" y="5367"/>
                    <a:pt x="6674" y="5485"/>
                  </a:cubicBezTo>
                  <a:cubicBezTo>
                    <a:pt x="7313" y="5634"/>
                    <a:pt x="7796" y="5705"/>
                    <a:pt x="8019" y="5705"/>
                  </a:cubicBezTo>
                  <a:cubicBezTo>
                    <a:pt x="8104" y="5705"/>
                    <a:pt x="8151" y="5695"/>
                    <a:pt x="8154" y="5674"/>
                  </a:cubicBezTo>
                  <a:cubicBezTo>
                    <a:pt x="8169" y="5590"/>
                    <a:pt x="7605" y="5438"/>
                    <a:pt x="6764" y="5153"/>
                  </a:cubicBezTo>
                  <a:cubicBezTo>
                    <a:pt x="6356" y="5013"/>
                    <a:pt x="5889" y="4830"/>
                    <a:pt x="5391" y="4619"/>
                  </a:cubicBezTo>
                  <a:cubicBezTo>
                    <a:pt x="4962" y="4438"/>
                    <a:pt x="4502" y="4250"/>
                    <a:pt x="4054" y="4014"/>
                  </a:cubicBezTo>
                  <a:cubicBezTo>
                    <a:pt x="3623" y="3789"/>
                    <a:pt x="3188" y="3548"/>
                    <a:pt x="2779" y="3286"/>
                  </a:cubicBezTo>
                  <a:cubicBezTo>
                    <a:pt x="2353" y="3019"/>
                    <a:pt x="1994" y="2685"/>
                    <a:pt x="1658" y="2384"/>
                  </a:cubicBezTo>
                  <a:cubicBezTo>
                    <a:pt x="1271" y="2029"/>
                    <a:pt x="957" y="1660"/>
                    <a:pt x="750" y="1309"/>
                  </a:cubicBezTo>
                  <a:cubicBezTo>
                    <a:pt x="308" y="593"/>
                    <a:pt x="304" y="1"/>
                    <a:pt x="1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544" name="Google Shape;544;p6"/>
            <p:cNvSpPr/>
            <p:nvPr/>
          </p:nvSpPr>
          <p:spPr>
            <a:xfrm>
              <a:off x="1731925" y="3838775"/>
              <a:ext cx="202875" cy="729125"/>
            </a:xfrm>
            <a:custGeom>
              <a:avLst/>
              <a:gdLst/>
              <a:ahLst/>
              <a:cxnLst/>
              <a:rect l="l" t="t" r="r" b="b"/>
              <a:pathLst>
                <a:path w="8115" h="29165" extrusionOk="0">
                  <a:moveTo>
                    <a:pt x="1842" y="0"/>
                  </a:moveTo>
                  <a:cubicBezTo>
                    <a:pt x="1795" y="0"/>
                    <a:pt x="1706" y="122"/>
                    <a:pt x="1590" y="316"/>
                  </a:cubicBezTo>
                  <a:cubicBezTo>
                    <a:pt x="1448" y="593"/>
                    <a:pt x="1327" y="880"/>
                    <a:pt x="1226" y="1173"/>
                  </a:cubicBezTo>
                  <a:cubicBezTo>
                    <a:pt x="1417" y="557"/>
                    <a:pt x="1646" y="110"/>
                    <a:pt x="1608" y="87"/>
                  </a:cubicBezTo>
                  <a:lnTo>
                    <a:pt x="1608" y="87"/>
                  </a:lnTo>
                  <a:cubicBezTo>
                    <a:pt x="1608" y="87"/>
                    <a:pt x="1552" y="173"/>
                    <a:pt x="1468" y="335"/>
                  </a:cubicBezTo>
                  <a:cubicBezTo>
                    <a:pt x="1400" y="501"/>
                    <a:pt x="1280" y="736"/>
                    <a:pt x="1184" y="1037"/>
                  </a:cubicBezTo>
                  <a:cubicBezTo>
                    <a:pt x="970" y="1631"/>
                    <a:pt x="753" y="2463"/>
                    <a:pt x="589" y="3368"/>
                  </a:cubicBezTo>
                  <a:cubicBezTo>
                    <a:pt x="255" y="5179"/>
                    <a:pt x="149" y="7273"/>
                    <a:pt x="127" y="8309"/>
                  </a:cubicBezTo>
                  <a:cubicBezTo>
                    <a:pt x="0" y="13091"/>
                    <a:pt x="649" y="16891"/>
                    <a:pt x="1576" y="19763"/>
                  </a:cubicBezTo>
                  <a:cubicBezTo>
                    <a:pt x="2438" y="22365"/>
                    <a:pt x="3474" y="24218"/>
                    <a:pt x="4394" y="25532"/>
                  </a:cubicBezTo>
                  <a:cubicBezTo>
                    <a:pt x="4600" y="25840"/>
                    <a:pt x="4822" y="26138"/>
                    <a:pt x="5058" y="26426"/>
                  </a:cubicBezTo>
                  <a:cubicBezTo>
                    <a:pt x="5269" y="26696"/>
                    <a:pt x="5465" y="26940"/>
                    <a:pt x="5664" y="27149"/>
                  </a:cubicBezTo>
                  <a:lnTo>
                    <a:pt x="6196" y="27728"/>
                  </a:lnTo>
                  <a:lnTo>
                    <a:pt x="6665" y="28168"/>
                  </a:lnTo>
                  <a:lnTo>
                    <a:pt x="7042" y="28517"/>
                  </a:lnTo>
                  <a:lnTo>
                    <a:pt x="7357" y="28762"/>
                  </a:lnTo>
                  <a:cubicBezTo>
                    <a:pt x="7542" y="28903"/>
                    <a:pt x="7676" y="28998"/>
                    <a:pt x="7774" y="29061"/>
                  </a:cubicBezTo>
                  <a:cubicBezTo>
                    <a:pt x="7894" y="29137"/>
                    <a:pt x="7961" y="29164"/>
                    <a:pt x="8003" y="29164"/>
                  </a:cubicBezTo>
                  <a:cubicBezTo>
                    <a:pt x="8030" y="29164"/>
                    <a:pt x="8046" y="29153"/>
                    <a:pt x="8059" y="29136"/>
                  </a:cubicBezTo>
                  <a:cubicBezTo>
                    <a:pt x="8115" y="29068"/>
                    <a:pt x="7150" y="28349"/>
                    <a:pt x="5908" y="26905"/>
                  </a:cubicBezTo>
                  <a:cubicBezTo>
                    <a:pt x="4653" y="25476"/>
                    <a:pt x="3250" y="23221"/>
                    <a:pt x="2252" y="20522"/>
                  </a:cubicBezTo>
                  <a:cubicBezTo>
                    <a:pt x="1073" y="17370"/>
                    <a:pt x="392" y="13644"/>
                    <a:pt x="304" y="10261"/>
                  </a:cubicBezTo>
                  <a:cubicBezTo>
                    <a:pt x="216" y="7367"/>
                    <a:pt x="487" y="4747"/>
                    <a:pt x="888" y="2898"/>
                  </a:cubicBezTo>
                  <a:cubicBezTo>
                    <a:pt x="1085" y="1972"/>
                    <a:pt x="1317" y="1241"/>
                    <a:pt x="1512" y="751"/>
                  </a:cubicBezTo>
                  <a:cubicBezTo>
                    <a:pt x="1704" y="259"/>
                    <a:pt x="1872" y="15"/>
                    <a:pt x="1854" y="4"/>
                  </a:cubicBezTo>
                  <a:cubicBezTo>
                    <a:pt x="1850" y="1"/>
                    <a:pt x="1846" y="0"/>
                    <a:pt x="18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545" name="Google Shape;545;p6"/>
            <p:cNvSpPr/>
            <p:nvPr/>
          </p:nvSpPr>
          <p:spPr>
            <a:xfrm>
              <a:off x="1833950" y="4320625"/>
              <a:ext cx="61500" cy="85725"/>
            </a:xfrm>
            <a:custGeom>
              <a:avLst/>
              <a:gdLst/>
              <a:ahLst/>
              <a:cxnLst/>
              <a:rect l="l" t="t" r="r" b="b"/>
              <a:pathLst>
                <a:path w="2460" h="3429" extrusionOk="0">
                  <a:moveTo>
                    <a:pt x="2386" y="1"/>
                  </a:moveTo>
                  <a:cubicBezTo>
                    <a:pt x="2347" y="1"/>
                    <a:pt x="2246" y="214"/>
                    <a:pt x="2087" y="529"/>
                  </a:cubicBezTo>
                  <a:cubicBezTo>
                    <a:pt x="2008" y="687"/>
                    <a:pt x="1879" y="855"/>
                    <a:pt x="1778" y="1049"/>
                  </a:cubicBezTo>
                  <a:cubicBezTo>
                    <a:pt x="1691" y="1220"/>
                    <a:pt x="1605" y="1401"/>
                    <a:pt x="1501" y="1578"/>
                  </a:cubicBezTo>
                  <a:cubicBezTo>
                    <a:pt x="1403" y="1747"/>
                    <a:pt x="1336" y="1941"/>
                    <a:pt x="1223" y="2103"/>
                  </a:cubicBezTo>
                  <a:cubicBezTo>
                    <a:pt x="1107" y="2271"/>
                    <a:pt x="978" y="2423"/>
                    <a:pt x="858" y="2567"/>
                  </a:cubicBezTo>
                  <a:cubicBezTo>
                    <a:pt x="731" y="2717"/>
                    <a:pt x="596" y="2860"/>
                    <a:pt x="454" y="2996"/>
                  </a:cubicBezTo>
                  <a:cubicBezTo>
                    <a:pt x="200" y="3243"/>
                    <a:pt x="1" y="3367"/>
                    <a:pt x="31" y="3416"/>
                  </a:cubicBezTo>
                  <a:cubicBezTo>
                    <a:pt x="35" y="3424"/>
                    <a:pt x="47" y="3428"/>
                    <a:pt x="65" y="3428"/>
                  </a:cubicBezTo>
                  <a:cubicBezTo>
                    <a:pt x="146" y="3428"/>
                    <a:pt x="350" y="3347"/>
                    <a:pt x="603" y="3170"/>
                  </a:cubicBezTo>
                  <a:cubicBezTo>
                    <a:pt x="776" y="3052"/>
                    <a:pt x="938" y="2916"/>
                    <a:pt x="1086" y="2767"/>
                  </a:cubicBezTo>
                  <a:cubicBezTo>
                    <a:pt x="1225" y="2622"/>
                    <a:pt x="1349" y="2449"/>
                    <a:pt x="1475" y="2275"/>
                  </a:cubicBezTo>
                  <a:cubicBezTo>
                    <a:pt x="1597" y="2106"/>
                    <a:pt x="1706" y="1929"/>
                    <a:pt x="1805" y="1745"/>
                  </a:cubicBezTo>
                  <a:cubicBezTo>
                    <a:pt x="1909" y="1558"/>
                    <a:pt x="2030" y="1383"/>
                    <a:pt x="2109" y="1204"/>
                  </a:cubicBezTo>
                  <a:cubicBezTo>
                    <a:pt x="2199" y="994"/>
                    <a:pt x="2273" y="796"/>
                    <a:pt x="2327" y="626"/>
                  </a:cubicBezTo>
                  <a:cubicBezTo>
                    <a:pt x="2441" y="270"/>
                    <a:pt x="2460" y="23"/>
                    <a:pt x="2389" y="1"/>
                  </a:cubicBezTo>
                  <a:cubicBezTo>
                    <a:pt x="2388" y="1"/>
                    <a:pt x="2387" y="1"/>
                    <a:pt x="23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546" name="Google Shape;546;p6"/>
            <p:cNvSpPr/>
            <p:nvPr/>
          </p:nvSpPr>
          <p:spPr>
            <a:xfrm>
              <a:off x="1798175" y="4327575"/>
              <a:ext cx="14200" cy="11250"/>
            </a:xfrm>
            <a:custGeom>
              <a:avLst/>
              <a:gdLst/>
              <a:ahLst/>
              <a:cxnLst/>
              <a:rect l="l" t="t" r="r" b="b"/>
              <a:pathLst>
                <a:path w="568" h="450" extrusionOk="0">
                  <a:moveTo>
                    <a:pt x="322" y="0"/>
                  </a:moveTo>
                  <a:cubicBezTo>
                    <a:pt x="316" y="0"/>
                    <a:pt x="310" y="1"/>
                    <a:pt x="304" y="3"/>
                  </a:cubicBezTo>
                  <a:cubicBezTo>
                    <a:pt x="274" y="12"/>
                    <a:pt x="247" y="35"/>
                    <a:pt x="217" y="50"/>
                  </a:cubicBezTo>
                  <a:cubicBezTo>
                    <a:pt x="187" y="67"/>
                    <a:pt x="188" y="121"/>
                    <a:pt x="161" y="142"/>
                  </a:cubicBezTo>
                  <a:cubicBezTo>
                    <a:pt x="135" y="162"/>
                    <a:pt x="105" y="177"/>
                    <a:pt x="86" y="202"/>
                  </a:cubicBezTo>
                  <a:cubicBezTo>
                    <a:pt x="64" y="226"/>
                    <a:pt x="47" y="255"/>
                    <a:pt x="33" y="286"/>
                  </a:cubicBezTo>
                  <a:cubicBezTo>
                    <a:pt x="11" y="343"/>
                    <a:pt x="0" y="382"/>
                    <a:pt x="43" y="416"/>
                  </a:cubicBezTo>
                  <a:cubicBezTo>
                    <a:pt x="71" y="440"/>
                    <a:pt x="108" y="449"/>
                    <a:pt x="147" y="449"/>
                  </a:cubicBezTo>
                  <a:cubicBezTo>
                    <a:pt x="164" y="449"/>
                    <a:pt x="181" y="448"/>
                    <a:pt x="198" y="444"/>
                  </a:cubicBezTo>
                  <a:cubicBezTo>
                    <a:pt x="229" y="442"/>
                    <a:pt x="259" y="436"/>
                    <a:pt x="289" y="428"/>
                  </a:cubicBezTo>
                  <a:cubicBezTo>
                    <a:pt x="312" y="418"/>
                    <a:pt x="326" y="395"/>
                    <a:pt x="349" y="383"/>
                  </a:cubicBezTo>
                  <a:cubicBezTo>
                    <a:pt x="371" y="369"/>
                    <a:pt x="390" y="354"/>
                    <a:pt x="411" y="339"/>
                  </a:cubicBezTo>
                  <a:cubicBezTo>
                    <a:pt x="431" y="324"/>
                    <a:pt x="468" y="335"/>
                    <a:pt x="486" y="319"/>
                  </a:cubicBezTo>
                  <a:cubicBezTo>
                    <a:pt x="505" y="300"/>
                    <a:pt x="522" y="278"/>
                    <a:pt x="536" y="255"/>
                  </a:cubicBezTo>
                  <a:cubicBezTo>
                    <a:pt x="563" y="206"/>
                    <a:pt x="567" y="129"/>
                    <a:pt x="540" y="60"/>
                  </a:cubicBezTo>
                  <a:cubicBezTo>
                    <a:pt x="528" y="28"/>
                    <a:pt x="495" y="22"/>
                    <a:pt x="442" y="22"/>
                  </a:cubicBezTo>
                  <a:cubicBezTo>
                    <a:pt x="437" y="22"/>
                    <a:pt x="431" y="22"/>
                    <a:pt x="424" y="22"/>
                  </a:cubicBezTo>
                  <a:cubicBezTo>
                    <a:pt x="399" y="22"/>
                    <a:pt x="357" y="0"/>
                    <a:pt x="3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547" name="Google Shape;547;p6"/>
            <p:cNvSpPr/>
            <p:nvPr/>
          </p:nvSpPr>
          <p:spPr>
            <a:xfrm>
              <a:off x="1775450" y="4160950"/>
              <a:ext cx="14900" cy="25300"/>
            </a:xfrm>
            <a:custGeom>
              <a:avLst/>
              <a:gdLst/>
              <a:ahLst/>
              <a:cxnLst/>
              <a:rect l="l" t="t" r="r" b="b"/>
              <a:pathLst>
                <a:path w="596" h="1012" extrusionOk="0">
                  <a:moveTo>
                    <a:pt x="474" y="1"/>
                  </a:moveTo>
                  <a:cubicBezTo>
                    <a:pt x="441" y="1"/>
                    <a:pt x="403" y="47"/>
                    <a:pt x="350" y="114"/>
                  </a:cubicBezTo>
                  <a:cubicBezTo>
                    <a:pt x="322" y="151"/>
                    <a:pt x="252" y="179"/>
                    <a:pt x="222" y="228"/>
                  </a:cubicBezTo>
                  <a:cubicBezTo>
                    <a:pt x="196" y="272"/>
                    <a:pt x="180" y="324"/>
                    <a:pt x="156" y="370"/>
                  </a:cubicBezTo>
                  <a:cubicBezTo>
                    <a:pt x="131" y="416"/>
                    <a:pt x="153" y="481"/>
                    <a:pt x="131" y="530"/>
                  </a:cubicBezTo>
                  <a:cubicBezTo>
                    <a:pt x="109" y="580"/>
                    <a:pt x="82" y="625"/>
                    <a:pt x="66" y="673"/>
                  </a:cubicBezTo>
                  <a:cubicBezTo>
                    <a:pt x="49" y="722"/>
                    <a:pt x="36" y="774"/>
                    <a:pt x="26" y="825"/>
                  </a:cubicBezTo>
                  <a:cubicBezTo>
                    <a:pt x="10" y="921"/>
                    <a:pt x="0" y="984"/>
                    <a:pt x="51" y="1005"/>
                  </a:cubicBezTo>
                  <a:cubicBezTo>
                    <a:pt x="60" y="1009"/>
                    <a:pt x="70" y="1011"/>
                    <a:pt x="80" y="1011"/>
                  </a:cubicBezTo>
                  <a:cubicBezTo>
                    <a:pt x="125" y="1011"/>
                    <a:pt x="180" y="975"/>
                    <a:pt x="236" y="917"/>
                  </a:cubicBezTo>
                  <a:cubicBezTo>
                    <a:pt x="275" y="879"/>
                    <a:pt x="312" y="838"/>
                    <a:pt x="344" y="793"/>
                  </a:cubicBezTo>
                  <a:cubicBezTo>
                    <a:pt x="372" y="752"/>
                    <a:pt x="386" y="697"/>
                    <a:pt x="412" y="651"/>
                  </a:cubicBezTo>
                  <a:cubicBezTo>
                    <a:pt x="436" y="606"/>
                    <a:pt x="451" y="557"/>
                    <a:pt x="473" y="508"/>
                  </a:cubicBezTo>
                  <a:cubicBezTo>
                    <a:pt x="495" y="457"/>
                    <a:pt x="543" y="421"/>
                    <a:pt x="556" y="373"/>
                  </a:cubicBezTo>
                  <a:cubicBezTo>
                    <a:pt x="571" y="321"/>
                    <a:pt x="582" y="268"/>
                    <a:pt x="588" y="215"/>
                  </a:cubicBezTo>
                  <a:cubicBezTo>
                    <a:pt x="596" y="115"/>
                    <a:pt x="556" y="31"/>
                    <a:pt x="487" y="3"/>
                  </a:cubicBezTo>
                  <a:cubicBezTo>
                    <a:pt x="482" y="2"/>
                    <a:pt x="478" y="1"/>
                    <a:pt x="4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548" name="Google Shape;548;p6"/>
            <p:cNvSpPr/>
            <p:nvPr/>
          </p:nvSpPr>
          <p:spPr>
            <a:xfrm>
              <a:off x="1736325" y="4011300"/>
              <a:ext cx="85175" cy="168675"/>
            </a:xfrm>
            <a:custGeom>
              <a:avLst/>
              <a:gdLst/>
              <a:ahLst/>
              <a:cxnLst/>
              <a:rect l="l" t="t" r="r" b="b"/>
              <a:pathLst>
                <a:path w="3407" h="6747" extrusionOk="0">
                  <a:moveTo>
                    <a:pt x="3336" y="1"/>
                  </a:moveTo>
                  <a:cubicBezTo>
                    <a:pt x="3294" y="1"/>
                    <a:pt x="3017" y="316"/>
                    <a:pt x="2638" y="823"/>
                  </a:cubicBezTo>
                  <a:cubicBezTo>
                    <a:pt x="2450" y="1078"/>
                    <a:pt x="2202" y="1359"/>
                    <a:pt x="1989" y="1700"/>
                  </a:cubicBezTo>
                  <a:cubicBezTo>
                    <a:pt x="1802" y="1991"/>
                    <a:pt x="1628" y="2317"/>
                    <a:pt x="1449" y="2647"/>
                  </a:cubicBezTo>
                  <a:cubicBezTo>
                    <a:pt x="1277" y="2966"/>
                    <a:pt x="1156" y="3316"/>
                    <a:pt x="1008" y="3646"/>
                  </a:cubicBezTo>
                  <a:cubicBezTo>
                    <a:pt x="855" y="3990"/>
                    <a:pt x="705" y="4325"/>
                    <a:pt x="588" y="4651"/>
                  </a:cubicBezTo>
                  <a:cubicBezTo>
                    <a:pt x="447" y="5026"/>
                    <a:pt x="338" y="5380"/>
                    <a:pt x="252" y="5687"/>
                  </a:cubicBezTo>
                  <a:cubicBezTo>
                    <a:pt x="81" y="6317"/>
                    <a:pt x="0" y="6734"/>
                    <a:pt x="49" y="6746"/>
                  </a:cubicBezTo>
                  <a:cubicBezTo>
                    <a:pt x="50" y="6746"/>
                    <a:pt x="51" y="6746"/>
                    <a:pt x="52" y="6746"/>
                  </a:cubicBezTo>
                  <a:cubicBezTo>
                    <a:pt x="109" y="6746"/>
                    <a:pt x="249" y="6350"/>
                    <a:pt x="472" y="5755"/>
                  </a:cubicBezTo>
                  <a:cubicBezTo>
                    <a:pt x="582" y="5461"/>
                    <a:pt x="719" y="5121"/>
                    <a:pt x="873" y="4757"/>
                  </a:cubicBezTo>
                  <a:cubicBezTo>
                    <a:pt x="1001" y="4442"/>
                    <a:pt x="1133" y="4104"/>
                    <a:pt x="1288" y="3769"/>
                  </a:cubicBezTo>
                  <a:cubicBezTo>
                    <a:pt x="1438" y="3447"/>
                    <a:pt x="1592" y="3120"/>
                    <a:pt x="1757" y="2805"/>
                  </a:cubicBezTo>
                  <a:cubicBezTo>
                    <a:pt x="1930" y="2478"/>
                    <a:pt x="2132" y="2176"/>
                    <a:pt x="2304" y="1882"/>
                  </a:cubicBezTo>
                  <a:cubicBezTo>
                    <a:pt x="2499" y="1540"/>
                    <a:pt x="2692" y="1230"/>
                    <a:pt x="2856" y="962"/>
                  </a:cubicBezTo>
                  <a:cubicBezTo>
                    <a:pt x="3197" y="410"/>
                    <a:pt x="3407" y="40"/>
                    <a:pt x="3339" y="1"/>
                  </a:cubicBezTo>
                  <a:cubicBezTo>
                    <a:pt x="3338" y="1"/>
                    <a:pt x="3337" y="1"/>
                    <a:pt x="33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549" name="Google Shape;549;p6"/>
            <p:cNvSpPr/>
            <p:nvPr/>
          </p:nvSpPr>
          <p:spPr>
            <a:xfrm>
              <a:off x="1777275" y="4145075"/>
              <a:ext cx="79700" cy="165300"/>
            </a:xfrm>
            <a:custGeom>
              <a:avLst/>
              <a:gdLst/>
              <a:ahLst/>
              <a:cxnLst/>
              <a:rect l="l" t="t" r="r" b="b"/>
              <a:pathLst>
                <a:path w="3188" h="6612" extrusionOk="0">
                  <a:moveTo>
                    <a:pt x="3113" y="0"/>
                  </a:moveTo>
                  <a:cubicBezTo>
                    <a:pt x="3074" y="0"/>
                    <a:pt x="2938" y="388"/>
                    <a:pt x="2728" y="977"/>
                  </a:cubicBezTo>
                  <a:cubicBezTo>
                    <a:pt x="2623" y="1264"/>
                    <a:pt x="2468" y="1590"/>
                    <a:pt x="2334" y="1950"/>
                  </a:cubicBezTo>
                  <a:cubicBezTo>
                    <a:pt x="2220" y="2263"/>
                    <a:pt x="2104" y="2597"/>
                    <a:pt x="1970" y="2931"/>
                  </a:cubicBezTo>
                  <a:cubicBezTo>
                    <a:pt x="1842" y="3252"/>
                    <a:pt x="1745" y="3594"/>
                    <a:pt x="1602" y="3909"/>
                  </a:cubicBezTo>
                  <a:cubicBezTo>
                    <a:pt x="1450" y="4233"/>
                    <a:pt x="1287" y="4546"/>
                    <a:pt x="1129" y="4835"/>
                  </a:cubicBezTo>
                  <a:cubicBezTo>
                    <a:pt x="949" y="5175"/>
                    <a:pt x="764" y="5475"/>
                    <a:pt x="602" y="5732"/>
                  </a:cubicBezTo>
                  <a:cubicBezTo>
                    <a:pt x="265" y="6260"/>
                    <a:pt x="1" y="6571"/>
                    <a:pt x="46" y="6609"/>
                  </a:cubicBezTo>
                  <a:cubicBezTo>
                    <a:pt x="48" y="6611"/>
                    <a:pt x="50" y="6612"/>
                    <a:pt x="54" y="6612"/>
                  </a:cubicBezTo>
                  <a:cubicBezTo>
                    <a:pt x="115" y="6612"/>
                    <a:pt x="419" y="6342"/>
                    <a:pt x="791" y="5862"/>
                  </a:cubicBezTo>
                  <a:cubicBezTo>
                    <a:pt x="981" y="5615"/>
                    <a:pt x="1198" y="5321"/>
                    <a:pt x="1395" y="4981"/>
                  </a:cubicBezTo>
                  <a:cubicBezTo>
                    <a:pt x="1571" y="4691"/>
                    <a:pt x="1721" y="4362"/>
                    <a:pt x="1880" y="4033"/>
                  </a:cubicBezTo>
                  <a:cubicBezTo>
                    <a:pt x="2032" y="3714"/>
                    <a:pt x="2168" y="3380"/>
                    <a:pt x="2295" y="3053"/>
                  </a:cubicBezTo>
                  <a:cubicBezTo>
                    <a:pt x="2427" y="2710"/>
                    <a:pt x="2577" y="2383"/>
                    <a:pt x="2679" y="2063"/>
                  </a:cubicBezTo>
                  <a:cubicBezTo>
                    <a:pt x="2801" y="1691"/>
                    <a:pt x="2899" y="1345"/>
                    <a:pt x="2978" y="1046"/>
                  </a:cubicBezTo>
                  <a:cubicBezTo>
                    <a:pt x="3137" y="426"/>
                    <a:pt x="3188" y="11"/>
                    <a:pt x="3114" y="1"/>
                  </a:cubicBezTo>
                  <a:cubicBezTo>
                    <a:pt x="3114" y="0"/>
                    <a:pt x="3114" y="0"/>
                    <a:pt x="31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550" name="Google Shape;550;p6"/>
            <p:cNvSpPr/>
            <p:nvPr/>
          </p:nvSpPr>
          <p:spPr>
            <a:xfrm>
              <a:off x="1607875" y="4194450"/>
              <a:ext cx="160500" cy="95825"/>
            </a:xfrm>
            <a:custGeom>
              <a:avLst/>
              <a:gdLst/>
              <a:ahLst/>
              <a:cxnLst/>
              <a:rect l="l" t="t" r="r" b="b"/>
              <a:pathLst>
                <a:path w="6420" h="3833" extrusionOk="0">
                  <a:moveTo>
                    <a:pt x="47" y="1"/>
                  </a:moveTo>
                  <a:cubicBezTo>
                    <a:pt x="43" y="1"/>
                    <a:pt x="39" y="2"/>
                    <a:pt x="36" y="5"/>
                  </a:cubicBezTo>
                  <a:cubicBezTo>
                    <a:pt x="1" y="43"/>
                    <a:pt x="271" y="369"/>
                    <a:pt x="748" y="809"/>
                  </a:cubicBezTo>
                  <a:cubicBezTo>
                    <a:pt x="981" y="1022"/>
                    <a:pt x="1255" y="1270"/>
                    <a:pt x="1572" y="1511"/>
                  </a:cubicBezTo>
                  <a:cubicBezTo>
                    <a:pt x="1844" y="1724"/>
                    <a:pt x="2153" y="1920"/>
                    <a:pt x="2464" y="2126"/>
                  </a:cubicBezTo>
                  <a:cubicBezTo>
                    <a:pt x="2765" y="2322"/>
                    <a:pt x="3081" y="2506"/>
                    <a:pt x="3396" y="2679"/>
                  </a:cubicBezTo>
                  <a:cubicBezTo>
                    <a:pt x="3723" y="2859"/>
                    <a:pt x="4036" y="3055"/>
                    <a:pt x="4350" y="3196"/>
                  </a:cubicBezTo>
                  <a:cubicBezTo>
                    <a:pt x="4712" y="3363"/>
                    <a:pt x="5058" y="3497"/>
                    <a:pt x="5355" y="3602"/>
                  </a:cubicBezTo>
                  <a:cubicBezTo>
                    <a:pt x="5812" y="3758"/>
                    <a:pt x="6162" y="3832"/>
                    <a:pt x="6320" y="3832"/>
                  </a:cubicBezTo>
                  <a:cubicBezTo>
                    <a:pt x="6377" y="3832"/>
                    <a:pt x="6409" y="3823"/>
                    <a:pt x="6411" y="3804"/>
                  </a:cubicBezTo>
                  <a:cubicBezTo>
                    <a:pt x="6420" y="3763"/>
                    <a:pt x="6026" y="3620"/>
                    <a:pt x="5444" y="3359"/>
                  </a:cubicBezTo>
                  <a:cubicBezTo>
                    <a:pt x="5160" y="3230"/>
                    <a:pt x="4848" y="3042"/>
                    <a:pt x="4500" y="2865"/>
                  </a:cubicBezTo>
                  <a:cubicBezTo>
                    <a:pt x="4198" y="2716"/>
                    <a:pt x="3877" y="2554"/>
                    <a:pt x="3558" y="2375"/>
                  </a:cubicBezTo>
                  <a:cubicBezTo>
                    <a:pt x="3253" y="2201"/>
                    <a:pt x="2923" y="2056"/>
                    <a:pt x="2625" y="1867"/>
                  </a:cubicBezTo>
                  <a:cubicBezTo>
                    <a:pt x="2317" y="1668"/>
                    <a:pt x="2024" y="1462"/>
                    <a:pt x="1748" y="1264"/>
                  </a:cubicBezTo>
                  <a:cubicBezTo>
                    <a:pt x="1428" y="1041"/>
                    <a:pt x="1140" y="820"/>
                    <a:pt x="894" y="632"/>
                  </a:cubicBezTo>
                  <a:cubicBezTo>
                    <a:pt x="420" y="267"/>
                    <a:pt x="117" y="1"/>
                    <a:pt x="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551" name="Google Shape;551;p6"/>
            <p:cNvSpPr/>
            <p:nvPr/>
          </p:nvSpPr>
          <p:spPr>
            <a:xfrm>
              <a:off x="1680500" y="3954525"/>
              <a:ext cx="57750" cy="92900"/>
            </a:xfrm>
            <a:custGeom>
              <a:avLst/>
              <a:gdLst/>
              <a:ahLst/>
              <a:cxnLst/>
              <a:rect l="l" t="t" r="r" b="b"/>
              <a:pathLst>
                <a:path w="2310" h="3716" extrusionOk="0">
                  <a:moveTo>
                    <a:pt x="57" y="0"/>
                  </a:moveTo>
                  <a:cubicBezTo>
                    <a:pt x="55" y="0"/>
                    <a:pt x="53" y="1"/>
                    <a:pt x="51" y="1"/>
                  </a:cubicBezTo>
                  <a:cubicBezTo>
                    <a:pt x="1" y="19"/>
                    <a:pt x="35" y="269"/>
                    <a:pt x="130" y="639"/>
                  </a:cubicBezTo>
                  <a:cubicBezTo>
                    <a:pt x="176" y="819"/>
                    <a:pt x="231" y="1031"/>
                    <a:pt x="309" y="1254"/>
                  </a:cubicBezTo>
                  <a:cubicBezTo>
                    <a:pt x="377" y="1446"/>
                    <a:pt x="472" y="1643"/>
                    <a:pt x="565" y="1844"/>
                  </a:cubicBezTo>
                  <a:cubicBezTo>
                    <a:pt x="656" y="2041"/>
                    <a:pt x="758" y="2231"/>
                    <a:pt x="873" y="2415"/>
                  </a:cubicBezTo>
                  <a:cubicBezTo>
                    <a:pt x="989" y="2606"/>
                    <a:pt x="1090" y="2805"/>
                    <a:pt x="1223" y="2966"/>
                  </a:cubicBezTo>
                  <a:cubicBezTo>
                    <a:pt x="1362" y="3137"/>
                    <a:pt x="1518" y="3292"/>
                    <a:pt x="1687" y="3432"/>
                  </a:cubicBezTo>
                  <a:cubicBezTo>
                    <a:pt x="1930" y="3628"/>
                    <a:pt x="2138" y="3716"/>
                    <a:pt x="2235" y="3716"/>
                  </a:cubicBezTo>
                  <a:cubicBezTo>
                    <a:pt x="2263" y="3716"/>
                    <a:pt x="2282" y="3708"/>
                    <a:pt x="2289" y="3694"/>
                  </a:cubicBezTo>
                  <a:cubicBezTo>
                    <a:pt x="2310" y="3659"/>
                    <a:pt x="2111" y="3516"/>
                    <a:pt x="1864" y="3243"/>
                  </a:cubicBezTo>
                  <a:cubicBezTo>
                    <a:pt x="1741" y="3108"/>
                    <a:pt x="1639" y="2921"/>
                    <a:pt x="1508" y="2740"/>
                  </a:cubicBezTo>
                  <a:cubicBezTo>
                    <a:pt x="1395" y="2583"/>
                    <a:pt x="1274" y="2415"/>
                    <a:pt x="1167" y="2233"/>
                  </a:cubicBezTo>
                  <a:cubicBezTo>
                    <a:pt x="1066" y="2058"/>
                    <a:pt x="929" y="1896"/>
                    <a:pt x="840" y="1709"/>
                  </a:cubicBezTo>
                  <a:cubicBezTo>
                    <a:pt x="746" y="1517"/>
                    <a:pt x="670" y="1321"/>
                    <a:pt x="591" y="1140"/>
                  </a:cubicBezTo>
                  <a:lnTo>
                    <a:pt x="345" y="562"/>
                  </a:lnTo>
                  <a:cubicBezTo>
                    <a:pt x="202" y="225"/>
                    <a:pt x="108" y="0"/>
                    <a:pt x="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552" name="Google Shape;552;p6"/>
            <p:cNvSpPr/>
            <p:nvPr/>
          </p:nvSpPr>
          <p:spPr>
            <a:xfrm>
              <a:off x="1745700" y="3871225"/>
              <a:ext cx="54475" cy="86375"/>
            </a:xfrm>
            <a:custGeom>
              <a:avLst/>
              <a:gdLst/>
              <a:ahLst/>
              <a:cxnLst/>
              <a:rect l="l" t="t" r="r" b="b"/>
              <a:pathLst>
                <a:path w="2179" h="3455" extrusionOk="0">
                  <a:moveTo>
                    <a:pt x="2104" y="0"/>
                  </a:moveTo>
                  <a:cubicBezTo>
                    <a:pt x="2065" y="0"/>
                    <a:pt x="1976" y="206"/>
                    <a:pt x="1824" y="506"/>
                  </a:cubicBezTo>
                  <a:cubicBezTo>
                    <a:pt x="1748" y="658"/>
                    <a:pt x="1622" y="814"/>
                    <a:pt x="1521" y="998"/>
                  </a:cubicBezTo>
                  <a:cubicBezTo>
                    <a:pt x="1437" y="1159"/>
                    <a:pt x="1351" y="1331"/>
                    <a:pt x="1253" y="1501"/>
                  </a:cubicBezTo>
                  <a:cubicBezTo>
                    <a:pt x="1157" y="1664"/>
                    <a:pt x="1096" y="1852"/>
                    <a:pt x="994" y="2013"/>
                  </a:cubicBezTo>
                  <a:cubicBezTo>
                    <a:pt x="887" y="2178"/>
                    <a:pt x="774" y="2336"/>
                    <a:pt x="671" y="2484"/>
                  </a:cubicBezTo>
                  <a:lnTo>
                    <a:pt x="341" y="2954"/>
                  </a:lnTo>
                  <a:cubicBezTo>
                    <a:pt x="142" y="3237"/>
                    <a:pt x="0" y="3411"/>
                    <a:pt x="41" y="3449"/>
                  </a:cubicBezTo>
                  <a:cubicBezTo>
                    <a:pt x="45" y="3453"/>
                    <a:pt x="51" y="3455"/>
                    <a:pt x="58" y="3455"/>
                  </a:cubicBezTo>
                  <a:cubicBezTo>
                    <a:pt x="120" y="3455"/>
                    <a:pt x="296" y="3323"/>
                    <a:pt x="519" y="3099"/>
                  </a:cubicBezTo>
                  <a:cubicBezTo>
                    <a:pt x="660" y="2960"/>
                    <a:pt x="792" y="2814"/>
                    <a:pt x="917" y="2661"/>
                  </a:cubicBezTo>
                  <a:cubicBezTo>
                    <a:pt x="1035" y="2514"/>
                    <a:pt x="1138" y="2344"/>
                    <a:pt x="1253" y="2175"/>
                  </a:cubicBezTo>
                  <a:cubicBezTo>
                    <a:pt x="1362" y="2013"/>
                    <a:pt x="1460" y="1838"/>
                    <a:pt x="1555" y="1668"/>
                  </a:cubicBezTo>
                  <a:cubicBezTo>
                    <a:pt x="1654" y="1491"/>
                    <a:pt x="1774" y="1327"/>
                    <a:pt x="1850" y="1154"/>
                  </a:cubicBezTo>
                  <a:cubicBezTo>
                    <a:pt x="1932" y="974"/>
                    <a:pt x="2003" y="790"/>
                    <a:pt x="2064" y="602"/>
                  </a:cubicBezTo>
                  <a:cubicBezTo>
                    <a:pt x="2172" y="260"/>
                    <a:pt x="2178" y="20"/>
                    <a:pt x="2106" y="1"/>
                  </a:cubicBezTo>
                  <a:cubicBezTo>
                    <a:pt x="2105" y="0"/>
                    <a:pt x="2104" y="0"/>
                    <a:pt x="21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553" name="Google Shape;553;p6"/>
            <p:cNvSpPr/>
            <p:nvPr/>
          </p:nvSpPr>
          <p:spPr>
            <a:xfrm>
              <a:off x="1597350" y="4148750"/>
              <a:ext cx="32100" cy="45725"/>
            </a:xfrm>
            <a:custGeom>
              <a:avLst/>
              <a:gdLst/>
              <a:ahLst/>
              <a:cxnLst/>
              <a:rect l="l" t="t" r="r" b="b"/>
              <a:pathLst>
                <a:path w="1284" h="1829" extrusionOk="0">
                  <a:moveTo>
                    <a:pt x="24" y="0"/>
                  </a:moveTo>
                  <a:cubicBezTo>
                    <a:pt x="22" y="0"/>
                    <a:pt x="19" y="1"/>
                    <a:pt x="17" y="2"/>
                  </a:cubicBezTo>
                  <a:cubicBezTo>
                    <a:pt x="1" y="9"/>
                    <a:pt x="29" y="132"/>
                    <a:pt x="93" y="314"/>
                  </a:cubicBezTo>
                  <a:cubicBezTo>
                    <a:pt x="126" y="403"/>
                    <a:pt x="149" y="515"/>
                    <a:pt x="202" y="622"/>
                  </a:cubicBezTo>
                  <a:cubicBezTo>
                    <a:pt x="246" y="716"/>
                    <a:pt x="305" y="810"/>
                    <a:pt x="363" y="906"/>
                  </a:cubicBezTo>
                  <a:cubicBezTo>
                    <a:pt x="419" y="999"/>
                    <a:pt x="499" y="1078"/>
                    <a:pt x="564" y="1163"/>
                  </a:cubicBezTo>
                  <a:cubicBezTo>
                    <a:pt x="630" y="1252"/>
                    <a:pt x="697" y="1341"/>
                    <a:pt x="767" y="1417"/>
                  </a:cubicBezTo>
                  <a:cubicBezTo>
                    <a:pt x="839" y="1497"/>
                    <a:pt x="917" y="1574"/>
                    <a:pt x="998" y="1645"/>
                  </a:cubicBezTo>
                  <a:cubicBezTo>
                    <a:pt x="1130" y="1757"/>
                    <a:pt x="1224" y="1828"/>
                    <a:pt x="1256" y="1828"/>
                  </a:cubicBezTo>
                  <a:cubicBezTo>
                    <a:pt x="1260" y="1828"/>
                    <a:pt x="1263" y="1827"/>
                    <a:pt x="1265" y="1825"/>
                  </a:cubicBezTo>
                  <a:cubicBezTo>
                    <a:pt x="1283" y="1803"/>
                    <a:pt x="1201" y="1706"/>
                    <a:pt x="1079" y="1563"/>
                  </a:cubicBezTo>
                  <a:lnTo>
                    <a:pt x="881" y="1316"/>
                  </a:lnTo>
                  <a:cubicBezTo>
                    <a:pt x="818" y="1238"/>
                    <a:pt x="749" y="1159"/>
                    <a:pt x="686" y="1071"/>
                  </a:cubicBezTo>
                  <a:cubicBezTo>
                    <a:pt x="626" y="986"/>
                    <a:pt x="564" y="900"/>
                    <a:pt x="508" y="813"/>
                  </a:cubicBezTo>
                  <a:cubicBezTo>
                    <a:pt x="450" y="722"/>
                    <a:pt x="409" y="622"/>
                    <a:pt x="362" y="536"/>
                  </a:cubicBezTo>
                  <a:lnTo>
                    <a:pt x="212" y="261"/>
                  </a:lnTo>
                  <a:cubicBezTo>
                    <a:pt x="128" y="105"/>
                    <a:pt x="62" y="0"/>
                    <a:pt x="2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554" name="Google Shape;554;p6"/>
            <p:cNvSpPr/>
            <p:nvPr/>
          </p:nvSpPr>
          <p:spPr>
            <a:xfrm>
              <a:off x="1623350" y="4171425"/>
              <a:ext cx="25850" cy="40025"/>
            </a:xfrm>
            <a:custGeom>
              <a:avLst/>
              <a:gdLst/>
              <a:ahLst/>
              <a:cxnLst/>
              <a:rect l="l" t="t" r="r" b="b"/>
              <a:pathLst>
                <a:path w="1034" h="1601" extrusionOk="0">
                  <a:moveTo>
                    <a:pt x="26" y="1"/>
                  </a:moveTo>
                  <a:cubicBezTo>
                    <a:pt x="23" y="1"/>
                    <a:pt x="20" y="2"/>
                    <a:pt x="17" y="3"/>
                  </a:cubicBezTo>
                  <a:cubicBezTo>
                    <a:pt x="1" y="12"/>
                    <a:pt x="32" y="113"/>
                    <a:pt x="92" y="267"/>
                  </a:cubicBezTo>
                  <a:cubicBezTo>
                    <a:pt x="121" y="341"/>
                    <a:pt x="140" y="436"/>
                    <a:pt x="185" y="526"/>
                  </a:cubicBezTo>
                  <a:cubicBezTo>
                    <a:pt x="221" y="604"/>
                    <a:pt x="270" y="683"/>
                    <a:pt x="317" y="765"/>
                  </a:cubicBezTo>
                  <a:cubicBezTo>
                    <a:pt x="362" y="844"/>
                    <a:pt x="430" y="909"/>
                    <a:pt x="479" y="986"/>
                  </a:cubicBezTo>
                  <a:cubicBezTo>
                    <a:pt x="529" y="1063"/>
                    <a:pt x="580" y="1142"/>
                    <a:pt x="632" y="1211"/>
                  </a:cubicBezTo>
                  <a:cubicBezTo>
                    <a:pt x="693" y="1290"/>
                    <a:pt x="753" y="1362"/>
                    <a:pt x="806" y="1421"/>
                  </a:cubicBezTo>
                  <a:cubicBezTo>
                    <a:pt x="906" y="1529"/>
                    <a:pt x="978" y="1600"/>
                    <a:pt x="1006" y="1600"/>
                  </a:cubicBezTo>
                  <a:cubicBezTo>
                    <a:pt x="1009" y="1600"/>
                    <a:pt x="1011" y="1600"/>
                    <a:pt x="1013" y="1598"/>
                  </a:cubicBezTo>
                  <a:cubicBezTo>
                    <a:pt x="1034" y="1580"/>
                    <a:pt x="981" y="1485"/>
                    <a:pt x="896" y="1348"/>
                  </a:cubicBezTo>
                  <a:cubicBezTo>
                    <a:pt x="850" y="1275"/>
                    <a:pt x="794" y="1183"/>
                    <a:pt x="754" y="1121"/>
                  </a:cubicBezTo>
                  <a:lnTo>
                    <a:pt x="606" y="900"/>
                  </a:lnTo>
                  <a:lnTo>
                    <a:pt x="464" y="674"/>
                  </a:lnTo>
                  <a:cubicBezTo>
                    <a:pt x="418" y="596"/>
                    <a:pt x="385" y="510"/>
                    <a:pt x="343" y="438"/>
                  </a:cubicBezTo>
                  <a:lnTo>
                    <a:pt x="206" y="207"/>
                  </a:lnTo>
                  <a:cubicBezTo>
                    <a:pt x="129" y="81"/>
                    <a:pt x="63" y="1"/>
                    <a:pt x="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555" name="Google Shape;555;p6"/>
            <p:cNvSpPr/>
            <p:nvPr/>
          </p:nvSpPr>
          <p:spPr>
            <a:xfrm>
              <a:off x="1647250" y="4195475"/>
              <a:ext cx="15600" cy="22025"/>
            </a:xfrm>
            <a:custGeom>
              <a:avLst/>
              <a:gdLst/>
              <a:ahLst/>
              <a:cxnLst/>
              <a:rect l="l" t="t" r="r" b="b"/>
              <a:pathLst>
                <a:path w="624" h="881" extrusionOk="0">
                  <a:moveTo>
                    <a:pt x="35" y="0"/>
                  </a:moveTo>
                  <a:cubicBezTo>
                    <a:pt x="28" y="0"/>
                    <a:pt x="22" y="2"/>
                    <a:pt x="16" y="5"/>
                  </a:cubicBezTo>
                  <a:cubicBezTo>
                    <a:pt x="0" y="14"/>
                    <a:pt x="18" y="71"/>
                    <a:pt x="51" y="157"/>
                  </a:cubicBezTo>
                  <a:cubicBezTo>
                    <a:pt x="67" y="198"/>
                    <a:pt x="70" y="257"/>
                    <a:pt x="96" y="307"/>
                  </a:cubicBezTo>
                  <a:cubicBezTo>
                    <a:pt x="117" y="351"/>
                    <a:pt x="149" y="396"/>
                    <a:pt x="175" y="439"/>
                  </a:cubicBezTo>
                  <a:cubicBezTo>
                    <a:pt x="200" y="483"/>
                    <a:pt x="247" y="512"/>
                    <a:pt x="277" y="555"/>
                  </a:cubicBezTo>
                  <a:cubicBezTo>
                    <a:pt x="307" y="598"/>
                    <a:pt x="334" y="643"/>
                    <a:pt x="365" y="679"/>
                  </a:cubicBezTo>
                  <a:cubicBezTo>
                    <a:pt x="398" y="719"/>
                    <a:pt x="434" y="757"/>
                    <a:pt x="470" y="793"/>
                  </a:cubicBezTo>
                  <a:cubicBezTo>
                    <a:pt x="526" y="845"/>
                    <a:pt x="567" y="880"/>
                    <a:pt x="590" y="880"/>
                  </a:cubicBezTo>
                  <a:cubicBezTo>
                    <a:pt x="595" y="880"/>
                    <a:pt x="599" y="879"/>
                    <a:pt x="603" y="876"/>
                  </a:cubicBezTo>
                  <a:cubicBezTo>
                    <a:pt x="623" y="858"/>
                    <a:pt x="601" y="799"/>
                    <a:pt x="558" y="719"/>
                  </a:cubicBezTo>
                  <a:lnTo>
                    <a:pt x="487" y="588"/>
                  </a:lnTo>
                  <a:cubicBezTo>
                    <a:pt x="435" y="516"/>
                    <a:pt x="435" y="517"/>
                    <a:pt x="401" y="467"/>
                  </a:cubicBezTo>
                  <a:cubicBezTo>
                    <a:pt x="367" y="416"/>
                    <a:pt x="346" y="388"/>
                    <a:pt x="318" y="345"/>
                  </a:cubicBezTo>
                  <a:cubicBezTo>
                    <a:pt x="290" y="302"/>
                    <a:pt x="277" y="253"/>
                    <a:pt x="250" y="215"/>
                  </a:cubicBezTo>
                  <a:cubicBezTo>
                    <a:pt x="220" y="170"/>
                    <a:pt x="190" y="129"/>
                    <a:pt x="162" y="95"/>
                  </a:cubicBezTo>
                  <a:cubicBezTo>
                    <a:pt x="115" y="36"/>
                    <a:pt x="68" y="0"/>
                    <a:pt x="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556" name="Google Shape;556;p6"/>
            <p:cNvSpPr/>
            <p:nvPr/>
          </p:nvSpPr>
          <p:spPr>
            <a:xfrm>
              <a:off x="1669725" y="4222400"/>
              <a:ext cx="21300" cy="14000"/>
            </a:xfrm>
            <a:custGeom>
              <a:avLst/>
              <a:gdLst/>
              <a:ahLst/>
              <a:cxnLst/>
              <a:rect l="l" t="t" r="r" b="b"/>
              <a:pathLst>
                <a:path w="852" h="560" extrusionOk="0">
                  <a:moveTo>
                    <a:pt x="61" y="1"/>
                  </a:moveTo>
                  <a:cubicBezTo>
                    <a:pt x="39" y="1"/>
                    <a:pt x="21" y="7"/>
                    <a:pt x="12" y="21"/>
                  </a:cubicBezTo>
                  <a:cubicBezTo>
                    <a:pt x="1" y="34"/>
                    <a:pt x="39" y="77"/>
                    <a:pt x="100" y="137"/>
                  </a:cubicBezTo>
                  <a:cubicBezTo>
                    <a:pt x="129" y="167"/>
                    <a:pt x="153" y="216"/>
                    <a:pt x="194" y="250"/>
                  </a:cubicBezTo>
                  <a:cubicBezTo>
                    <a:pt x="230" y="278"/>
                    <a:pt x="272" y="304"/>
                    <a:pt x="312" y="332"/>
                  </a:cubicBezTo>
                  <a:cubicBezTo>
                    <a:pt x="350" y="359"/>
                    <a:pt x="400" y="366"/>
                    <a:pt x="442" y="390"/>
                  </a:cubicBezTo>
                  <a:cubicBezTo>
                    <a:pt x="485" y="416"/>
                    <a:pt x="524" y="445"/>
                    <a:pt x="564" y="465"/>
                  </a:cubicBezTo>
                  <a:cubicBezTo>
                    <a:pt x="606" y="487"/>
                    <a:pt x="650" y="507"/>
                    <a:pt x="695" y="524"/>
                  </a:cubicBezTo>
                  <a:cubicBezTo>
                    <a:pt x="749" y="545"/>
                    <a:pt x="790" y="560"/>
                    <a:pt x="815" y="560"/>
                  </a:cubicBezTo>
                  <a:cubicBezTo>
                    <a:pt x="827" y="560"/>
                    <a:pt x="835" y="556"/>
                    <a:pt x="839" y="548"/>
                  </a:cubicBezTo>
                  <a:cubicBezTo>
                    <a:pt x="851" y="524"/>
                    <a:pt x="813" y="479"/>
                    <a:pt x="749" y="423"/>
                  </a:cubicBezTo>
                  <a:cubicBezTo>
                    <a:pt x="716" y="397"/>
                    <a:pt x="681" y="364"/>
                    <a:pt x="640" y="334"/>
                  </a:cubicBezTo>
                  <a:lnTo>
                    <a:pt x="523" y="261"/>
                  </a:lnTo>
                  <a:lnTo>
                    <a:pt x="406" y="187"/>
                  </a:lnTo>
                  <a:cubicBezTo>
                    <a:pt x="366" y="160"/>
                    <a:pt x="335" y="122"/>
                    <a:pt x="298" y="100"/>
                  </a:cubicBezTo>
                  <a:cubicBezTo>
                    <a:pt x="253" y="74"/>
                    <a:pt x="212" y="49"/>
                    <a:pt x="175" y="33"/>
                  </a:cubicBezTo>
                  <a:cubicBezTo>
                    <a:pt x="132" y="12"/>
                    <a:pt x="92" y="1"/>
                    <a:pt x="6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557" name="Google Shape;557;p6"/>
            <p:cNvSpPr/>
            <p:nvPr/>
          </p:nvSpPr>
          <p:spPr>
            <a:xfrm>
              <a:off x="1596100" y="4185350"/>
              <a:ext cx="4475" cy="2125"/>
            </a:xfrm>
            <a:custGeom>
              <a:avLst/>
              <a:gdLst/>
              <a:ahLst/>
              <a:cxnLst/>
              <a:rect l="l" t="t" r="r" b="b"/>
              <a:pathLst>
                <a:path w="179" h="85" extrusionOk="0">
                  <a:moveTo>
                    <a:pt x="155" y="1"/>
                  </a:moveTo>
                  <a:cubicBezTo>
                    <a:pt x="127" y="5"/>
                    <a:pt x="97" y="12"/>
                    <a:pt x="70" y="23"/>
                  </a:cubicBezTo>
                  <a:cubicBezTo>
                    <a:pt x="56" y="27"/>
                    <a:pt x="44" y="35"/>
                    <a:pt x="34" y="44"/>
                  </a:cubicBezTo>
                  <a:cubicBezTo>
                    <a:pt x="29" y="48"/>
                    <a:pt x="6" y="61"/>
                    <a:pt x="3" y="63"/>
                  </a:cubicBezTo>
                  <a:cubicBezTo>
                    <a:pt x="0" y="68"/>
                    <a:pt x="3" y="70"/>
                    <a:pt x="3" y="72"/>
                  </a:cubicBezTo>
                  <a:cubicBezTo>
                    <a:pt x="2" y="72"/>
                    <a:pt x="4" y="73"/>
                    <a:pt x="6" y="73"/>
                  </a:cubicBezTo>
                  <a:cubicBezTo>
                    <a:pt x="10" y="73"/>
                    <a:pt x="19" y="71"/>
                    <a:pt x="23" y="71"/>
                  </a:cubicBezTo>
                  <a:cubicBezTo>
                    <a:pt x="24" y="71"/>
                    <a:pt x="24" y="71"/>
                    <a:pt x="25" y="72"/>
                  </a:cubicBezTo>
                  <a:cubicBezTo>
                    <a:pt x="26" y="74"/>
                    <a:pt x="23" y="78"/>
                    <a:pt x="26" y="80"/>
                  </a:cubicBezTo>
                  <a:cubicBezTo>
                    <a:pt x="30" y="83"/>
                    <a:pt x="36" y="84"/>
                    <a:pt x="40" y="84"/>
                  </a:cubicBezTo>
                  <a:cubicBezTo>
                    <a:pt x="42" y="84"/>
                    <a:pt x="45" y="84"/>
                    <a:pt x="48" y="84"/>
                  </a:cubicBezTo>
                  <a:cubicBezTo>
                    <a:pt x="62" y="84"/>
                    <a:pt x="75" y="82"/>
                    <a:pt x="87" y="77"/>
                  </a:cubicBezTo>
                  <a:cubicBezTo>
                    <a:pt x="109" y="69"/>
                    <a:pt x="130" y="59"/>
                    <a:pt x="149" y="47"/>
                  </a:cubicBezTo>
                  <a:cubicBezTo>
                    <a:pt x="155" y="42"/>
                    <a:pt x="164" y="38"/>
                    <a:pt x="169" y="31"/>
                  </a:cubicBezTo>
                  <a:cubicBezTo>
                    <a:pt x="173" y="27"/>
                    <a:pt x="169" y="25"/>
                    <a:pt x="169" y="23"/>
                  </a:cubicBezTo>
                  <a:cubicBezTo>
                    <a:pt x="170" y="20"/>
                    <a:pt x="168" y="17"/>
                    <a:pt x="166" y="14"/>
                  </a:cubicBezTo>
                  <a:cubicBezTo>
                    <a:pt x="165" y="12"/>
                    <a:pt x="179" y="5"/>
                    <a:pt x="175" y="3"/>
                  </a:cubicBezTo>
                  <a:cubicBezTo>
                    <a:pt x="169" y="1"/>
                    <a:pt x="162" y="1"/>
                    <a:pt x="1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558" name="Google Shape;558;p6"/>
            <p:cNvSpPr/>
            <p:nvPr/>
          </p:nvSpPr>
          <p:spPr>
            <a:xfrm>
              <a:off x="1684250" y="3933375"/>
              <a:ext cx="4800" cy="4875"/>
            </a:xfrm>
            <a:custGeom>
              <a:avLst/>
              <a:gdLst/>
              <a:ahLst/>
              <a:cxnLst/>
              <a:rect l="l" t="t" r="r" b="b"/>
              <a:pathLst>
                <a:path w="192" h="195" extrusionOk="0">
                  <a:moveTo>
                    <a:pt x="104" y="0"/>
                  </a:moveTo>
                  <a:cubicBezTo>
                    <a:pt x="93" y="0"/>
                    <a:pt x="83" y="6"/>
                    <a:pt x="70" y="13"/>
                  </a:cubicBezTo>
                  <a:cubicBezTo>
                    <a:pt x="62" y="19"/>
                    <a:pt x="33" y="17"/>
                    <a:pt x="25" y="24"/>
                  </a:cubicBezTo>
                  <a:cubicBezTo>
                    <a:pt x="18" y="31"/>
                    <a:pt x="17" y="42"/>
                    <a:pt x="11" y="49"/>
                  </a:cubicBezTo>
                  <a:cubicBezTo>
                    <a:pt x="5" y="55"/>
                    <a:pt x="21" y="75"/>
                    <a:pt x="17" y="83"/>
                  </a:cubicBezTo>
                  <a:cubicBezTo>
                    <a:pt x="11" y="91"/>
                    <a:pt x="7" y="99"/>
                    <a:pt x="3" y="109"/>
                  </a:cubicBezTo>
                  <a:cubicBezTo>
                    <a:pt x="0" y="118"/>
                    <a:pt x="0" y="129"/>
                    <a:pt x="2" y="140"/>
                  </a:cubicBezTo>
                  <a:cubicBezTo>
                    <a:pt x="5" y="160"/>
                    <a:pt x="7" y="174"/>
                    <a:pt x="32" y="185"/>
                  </a:cubicBezTo>
                  <a:cubicBezTo>
                    <a:pt x="45" y="192"/>
                    <a:pt x="58" y="195"/>
                    <a:pt x="72" y="195"/>
                  </a:cubicBezTo>
                  <a:cubicBezTo>
                    <a:pt x="83" y="195"/>
                    <a:pt x="94" y="193"/>
                    <a:pt x="105" y="189"/>
                  </a:cubicBezTo>
                  <a:cubicBezTo>
                    <a:pt x="118" y="186"/>
                    <a:pt x="129" y="181"/>
                    <a:pt x="139" y="174"/>
                  </a:cubicBezTo>
                  <a:cubicBezTo>
                    <a:pt x="149" y="167"/>
                    <a:pt x="148" y="156"/>
                    <a:pt x="154" y="148"/>
                  </a:cubicBezTo>
                  <a:cubicBezTo>
                    <a:pt x="160" y="140"/>
                    <a:pt x="164" y="132"/>
                    <a:pt x="167" y="122"/>
                  </a:cubicBezTo>
                  <a:cubicBezTo>
                    <a:pt x="171" y="113"/>
                    <a:pt x="189" y="110"/>
                    <a:pt x="190" y="100"/>
                  </a:cubicBezTo>
                  <a:cubicBezTo>
                    <a:pt x="191" y="90"/>
                    <a:pt x="190" y="77"/>
                    <a:pt x="187" y="66"/>
                  </a:cubicBezTo>
                  <a:cubicBezTo>
                    <a:pt x="174" y="38"/>
                    <a:pt x="149" y="15"/>
                    <a:pt x="119" y="4"/>
                  </a:cubicBezTo>
                  <a:cubicBezTo>
                    <a:pt x="114" y="1"/>
                    <a:pt x="109" y="0"/>
                    <a:pt x="1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559" name="Google Shape;559;p6"/>
            <p:cNvSpPr/>
            <p:nvPr/>
          </p:nvSpPr>
          <p:spPr>
            <a:xfrm>
              <a:off x="1648675" y="4049325"/>
              <a:ext cx="90025" cy="80150"/>
            </a:xfrm>
            <a:custGeom>
              <a:avLst/>
              <a:gdLst/>
              <a:ahLst/>
              <a:cxnLst/>
              <a:rect l="l" t="t" r="r" b="b"/>
              <a:pathLst>
                <a:path w="3601" h="3206" extrusionOk="0">
                  <a:moveTo>
                    <a:pt x="24" y="1"/>
                  </a:moveTo>
                  <a:cubicBezTo>
                    <a:pt x="23" y="1"/>
                    <a:pt x="22" y="1"/>
                    <a:pt x="21" y="2"/>
                  </a:cubicBezTo>
                  <a:cubicBezTo>
                    <a:pt x="0" y="15"/>
                    <a:pt x="126" y="258"/>
                    <a:pt x="368" y="601"/>
                  </a:cubicBezTo>
                  <a:cubicBezTo>
                    <a:pt x="487" y="768"/>
                    <a:pt x="627" y="961"/>
                    <a:pt x="798" y="1156"/>
                  </a:cubicBezTo>
                  <a:cubicBezTo>
                    <a:pt x="942" y="1325"/>
                    <a:pt x="1113" y="1491"/>
                    <a:pt x="1283" y="1662"/>
                  </a:cubicBezTo>
                  <a:cubicBezTo>
                    <a:pt x="1449" y="1825"/>
                    <a:pt x="1628" y="1981"/>
                    <a:pt x="1806" y="2129"/>
                  </a:cubicBezTo>
                  <a:cubicBezTo>
                    <a:pt x="1993" y="2282"/>
                    <a:pt x="2172" y="2440"/>
                    <a:pt x="2356" y="2567"/>
                  </a:cubicBezTo>
                  <a:cubicBezTo>
                    <a:pt x="2568" y="2716"/>
                    <a:pt x="2773" y="2840"/>
                    <a:pt x="2951" y="2939"/>
                  </a:cubicBezTo>
                  <a:cubicBezTo>
                    <a:pt x="3271" y="3116"/>
                    <a:pt x="3510" y="3205"/>
                    <a:pt x="3575" y="3205"/>
                  </a:cubicBezTo>
                  <a:cubicBezTo>
                    <a:pt x="3586" y="3205"/>
                    <a:pt x="3592" y="3203"/>
                    <a:pt x="3594" y="3198"/>
                  </a:cubicBezTo>
                  <a:cubicBezTo>
                    <a:pt x="3600" y="3178"/>
                    <a:pt x="3360" y="3051"/>
                    <a:pt x="3013" y="2826"/>
                  </a:cubicBezTo>
                  <a:cubicBezTo>
                    <a:pt x="2844" y="2716"/>
                    <a:pt x="2660" y="2568"/>
                    <a:pt x="2458" y="2416"/>
                  </a:cubicBezTo>
                  <a:cubicBezTo>
                    <a:pt x="2281" y="2288"/>
                    <a:pt x="2097" y="2146"/>
                    <a:pt x="1914" y="1994"/>
                  </a:cubicBezTo>
                  <a:cubicBezTo>
                    <a:pt x="1740" y="1847"/>
                    <a:pt x="1552" y="1710"/>
                    <a:pt x="1387" y="1550"/>
                  </a:cubicBezTo>
                  <a:cubicBezTo>
                    <a:pt x="1216" y="1385"/>
                    <a:pt x="1057" y="1216"/>
                    <a:pt x="910" y="1054"/>
                  </a:cubicBezTo>
                  <a:cubicBezTo>
                    <a:pt x="738" y="867"/>
                    <a:pt x="587" y="687"/>
                    <a:pt x="458" y="532"/>
                  </a:cubicBezTo>
                  <a:cubicBezTo>
                    <a:pt x="206" y="221"/>
                    <a:pt x="56" y="1"/>
                    <a:pt x="2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560" name="Google Shape;560;p6"/>
            <p:cNvSpPr/>
            <p:nvPr/>
          </p:nvSpPr>
          <p:spPr>
            <a:xfrm>
              <a:off x="1735150" y="3993625"/>
              <a:ext cx="80125" cy="140600"/>
            </a:xfrm>
            <a:custGeom>
              <a:avLst/>
              <a:gdLst/>
              <a:ahLst/>
              <a:cxnLst/>
              <a:rect l="l" t="t" r="r" b="b"/>
              <a:pathLst>
                <a:path w="3205" h="5624" extrusionOk="0">
                  <a:moveTo>
                    <a:pt x="3166" y="1"/>
                  </a:moveTo>
                  <a:cubicBezTo>
                    <a:pt x="3154" y="1"/>
                    <a:pt x="3086" y="64"/>
                    <a:pt x="2971" y="167"/>
                  </a:cubicBezTo>
                  <a:cubicBezTo>
                    <a:pt x="2853" y="276"/>
                    <a:pt x="2694" y="447"/>
                    <a:pt x="2512" y="657"/>
                  </a:cubicBezTo>
                  <a:cubicBezTo>
                    <a:pt x="2335" y="865"/>
                    <a:pt x="2119" y="1102"/>
                    <a:pt x="1927" y="1389"/>
                  </a:cubicBezTo>
                  <a:cubicBezTo>
                    <a:pt x="1758" y="1634"/>
                    <a:pt x="1598" y="1908"/>
                    <a:pt x="1439" y="2189"/>
                  </a:cubicBezTo>
                  <a:cubicBezTo>
                    <a:pt x="1288" y="2460"/>
                    <a:pt x="1165" y="2750"/>
                    <a:pt x="1033" y="3030"/>
                  </a:cubicBezTo>
                  <a:cubicBezTo>
                    <a:pt x="895" y="3320"/>
                    <a:pt x="763" y="3606"/>
                    <a:pt x="651" y="3880"/>
                  </a:cubicBezTo>
                  <a:cubicBezTo>
                    <a:pt x="519" y="4197"/>
                    <a:pt x="407" y="4492"/>
                    <a:pt x="313" y="4747"/>
                  </a:cubicBezTo>
                  <a:cubicBezTo>
                    <a:pt x="121" y="5272"/>
                    <a:pt x="1" y="5614"/>
                    <a:pt x="27" y="5624"/>
                  </a:cubicBezTo>
                  <a:cubicBezTo>
                    <a:pt x="27" y="5624"/>
                    <a:pt x="28" y="5624"/>
                    <a:pt x="28" y="5624"/>
                  </a:cubicBezTo>
                  <a:cubicBezTo>
                    <a:pt x="56" y="5624"/>
                    <a:pt x="205" y="5294"/>
                    <a:pt x="419" y="4789"/>
                  </a:cubicBezTo>
                  <a:lnTo>
                    <a:pt x="792" y="3938"/>
                  </a:lnTo>
                  <a:cubicBezTo>
                    <a:pt x="910" y="3668"/>
                    <a:pt x="1033" y="3380"/>
                    <a:pt x="1172" y="3092"/>
                  </a:cubicBezTo>
                  <a:cubicBezTo>
                    <a:pt x="1305" y="2816"/>
                    <a:pt x="1446" y="2538"/>
                    <a:pt x="1593" y="2269"/>
                  </a:cubicBezTo>
                  <a:cubicBezTo>
                    <a:pt x="1748" y="1990"/>
                    <a:pt x="1920" y="1729"/>
                    <a:pt x="2082" y="1485"/>
                  </a:cubicBezTo>
                  <a:cubicBezTo>
                    <a:pt x="2264" y="1199"/>
                    <a:pt x="2452" y="947"/>
                    <a:pt x="2615" y="733"/>
                  </a:cubicBezTo>
                  <a:cubicBezTo>
                    <a:pt x="2959" y="293"/>
                    <a:pt x="3204" y="24"/>
                    <a:pt x="3167" y="1"/>
                  </a:cubicBezTo>
                  <a:cubicBezTo>
                    <a:pt x="3167" y="1"/>
                    <a:pt x="3167" y="1"/>
                    <a:pt x="31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561" name="Google Shape;561;p6"/>
            <p:cNvSpPr/>
            <p:nvPr/>
          </p:nvSpPr>
          <p:spPr>
            <a:xfrm>
              <a:off x="1765525" y="4196800"/>
              <a:ext cx="4925" cy="9200"/>
            </a:xfrm>
            <a:custGeom>
              <a:avLst/>
              <a:gdLst/>
              <a:ahLst/>
              <a:cxnLst/>
              <a:rect l="l" t="t" r="r" b="b"/>
              <a:pathLst>
                <a:path w="197" h="368" extrusionOk="0">
                  <a:moveTo>
                    <a:pt x="111" y="0"/>
                  </a:moveTo>
                  <a:cubicBezTo>
                    <a:pt x="94" y="0"/>
                    <a:pt x="81" y="18"/>
                    <a:pt x="65" y="44"/>
                  </a:cubicBezTo>
                  <a:cubicBezTo>
                    <a:pt x="55" y="59"/>
                    <a:pt x="25" y="74"/>
                    <a:pt x="18" y="89"/>
                  </a:cubicBezTo>
                  <a:cubicBezTo>
                    <a:pt x="11" y="106"/>
                    <a:pt x="10" y="125"/>
                    <a:pt x="6" y="142"/>
                  </a:cubicBezTo>
                  <a:cubicBezTo>
                    <a:pt x="0" y="159"/>
                    <a:pt x="18" y="181"/>
                    <a:pt x="14" y="198"/>
                  </a:cubicBezTo>
                  <a:cubicBezTo>
                    <a:pt x="10" y="215"/>
                    <a:pt x="6" y="232"/>
                    <a:pt x="3" y="250"/>
                  </a:cubicBezTo>
                  <a:cubicBezTo>
                    <a:pt x="2" y="268"/>
                    <a:pt x="2" y="287"/>
                    <a:pt x="3" y="305"/>
                  </a:cubicBezTo>
                  <a:cubicBezTo>
                    <a:pt x="9" y="339"/>
                    <a:pt x="13" y="361"/>
                    <a:pt x="39" y="366"/>
                  </a:cubicBezTo>
                  <a:cubicBezTo>
                    <a:pt x="42" y="367"/>
                    <a:pt x="46" y="367"/>
                    <a:pt x="49" y="367"/>
                  </a:cubicBezTo>
                  <a:cubicBezTo>
                    <a:pt x="72" y="367"/>
                    <a:pt x="96" y="353"/>
                    <a:pt x="116" y="328"/>
                  </a:cubicBezTo>
                  <a:cubicBezTo>
                    <a:pt x="130" y="313"/>
                    <a:pt x="141" y="298"/>
                    <a:pt x="152" y="280"/>
                  </a:cubicBezTo>
                  <a:cubicBezTo>
                    <a:pt x="157" y="264"/>
                    <a:pt x="161" y="246"/>
                    <a:pt x="164" y="228"/>
                  </a:cubicBezTo>
                  <a:cubicBezTo>
                    <a:pt x="169" y="211"/>
                    <a:pt x="172" y="194"/>
                    <a:pt x="175" y="177"/>
                  </a:cubicBezTo>
                  <a:cubicBezTo>
                    <a:pt x="178" y="157"/>
                    <a:pt x="197" y="142"/>
                    <a:pt x="197" y="126"/>
                  </a:cubicBezTo>
                  <a:cubicBezTo>
                    <a:pt x="197" y="107"/>
                    <a:pt x="195" y="88"/>
                    <a:pt x="191" y="70"/>
                  </a:cubicBezTo>
                  <a:cubicBezTo>
                    <a:pt x="180" y="35"/>
                    <a:pt x="150" y="8"/>
                    <a:pt x="115" y="1"/>
                  </a:cubicBezTo>
                  <a:cubicBezTo>
                    <a:pt x="114" y="1"/>
                    <a:pt x="112" y="0"/>
                    <a:pt x="11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562" name="Google Shape;562;p6"/>
            <p:cNvSpPr/>
            <p:nvPr/>
          </p:nvSpPr>
          <p:spPr>
            <a:xfrm>
              <a:off x="1762825" y="4236000"/>
              <a:ext cx="9125" cy="30675"/>
            </a:xfrm>
            <a:custGeom>
              <a:avLst/>
              <a:gdLst/>
              <a:ahLst/>
              <a:cxnLst/>
              <a:rect l="l" t="t" r="r" b="b"/>
              <a:pathLst>
                <a:path w="365" h="1227" extrusionOk="0">
                  <a:moveTo>
                    <a:pt x="27" y="0"/>
                  </a:moveTo>
                  <a:cubicBezTo>
                    <a:pt x="24" y="0"/>
                    <a:pt x="21" y="1"/>
                    <a:pt x="18" y="2"/>
                  </a:cubicBezTo>
                  <a:cubicBezTo>
                    <a:pt x="1" y="7"/>
                    <a:pt x="9" y="78"/>
                    <a:pt x="24" y="184"/>
                  </a:cubicBezTo>
                  <a:cubicBezTo>
                    <a:pt x="31" y="237"/>
                    <a:pt x="21" y="304"/>
                    <a:pt x="35" y="370"/>
                  </a:cubicBezTo>
                  <a:cubicBezTo>
                    <a:pt x="46" y="426"/>
                    <a:pt x="63" y="486"/>
                    <a:pt x="77" y="546"/>
                  </a:cubicBezTo>
                  <a:cubicBezTo>
                    <a:pt x="91" y="604"/>
                    <a:pt x="126" y="655"/>
                    <a:pt x="143" y="716"/>
                  </a:cubicBezTo>
                  <a:cubicBezTo>
                    <a:pt x="158" y="776"/>
                    <a:pt x="170" y="836"/>
                    <a:pt x="186" y="890"/>
                  </a:cubicBezTo>
                  <a:cubicBezTo>
                    <a:pt x="205" y="954"/>
                    <a:pt x="224" y="1013"/>
                    <a:pt x="243" y="1064"/>
                  </a:cubicBezTo>
                  <a:cubicBezTo>
                    <a:pt x="280" y="1162"/>
                    <a:pt x="305" y="1226"/>
                    <a:pt x="330" y="1226"/>
                  </a:cubicBezTo>
                  <a:cubicBezTo>
                    <a:pt x="331" y="1226"/>
                    <a:pt x="332" y="1226"/>
                    <a:pt x="333" y="1226"/>
                  </a:cubicBezTo>
                  <a:cubicBezTo>
                    <a:pt x="359" y="1219"/>
                    <a:pt x="365" y="1144"/>
                    <a:pt x="354" y="1035"/>
                  </a:cubicBezTo>
                  <a:cubicBezTo>
                    <a:pt x="348" y="982"/>
                    <a:pt x="344" y="919"/>
                    <a:pt x="333" y="852"/>
                  </a:cubicBezTo>
                  <a:cubicBezTo>
                    <a:pt x="324" y="796"/>
                    <a:pt x="303" y="735"/>
                    <a:pt x="290" y="676"/>
                  </a:cubicBezTo>
                  <a:cubicBezTo>
                    <a:pt x="277" y="618"/>
                    <a:pt x="260" y="562"/>
                    <a:pt x="245" y="501"/>
                  </a:cubicBezTo>
                  <a:cubicBezTo>
                    <a:pt x="228" y="441"/>
                    <a:pt x="227" y="378"/>
                    <a:pt x="211" y="323"/>
                  </a:cubicBezTo>
                  <a:cubicBezTo>
                    <a:pt x="190" y="259"/>
                    <a:pt x="170" y="202"/>
                    <a:pt x="149" y="153"/>
                  </a:cubicBezTo>
                  <a:cubicBezTo>
                    <a:pt x="109" y="59"/>
                    <a:pt x="62" y="0"/>
                    <a:pt x="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563" name="Google Shape;563;p6"/>
            <p:cNvSpPr/>
            <p:nvPr/>
          </p:nvSpPr>
          <p:spPr>
            <a:xfrm>
              <a:off x="1823250" y="4412475"/>
              <a:ext cx="17825" cy="4950"/>
            </a:xfrm>
            <a:custGeom>
              <a:avLst/>
              <a:gdLst/>
              <a:ahLst/>
              <a:cxnLst/>
              <a:rect l="l" t="t" r="r" b="b"/>
              <a:pathLst>
                <a:path w="713" h="198" extrusionOk="0">
                  <a:moveTo>
                    <a:pt x="489" y="1"/>
                  </a:moveTo>
                  <a:cubicBezTo>
                    <a:pt x="459" y="1"/>
                    <a:pt x="428" y="6"/>
                    <a:pt x="397" y="8"/>
                  </a:cubicBezTo>
                  <a:cubicBezTo>
                    <a:pt x="363" y="9"/>
                    <a:pt x="333" y="35"/>
                    <a:pt x="299" y="38"/>
                  </a:cubicBezTo>
                  <a:cubicBezTo>
                    <a:pt x="264" y="40"/>
                    <a:pt x="230" y="40"/>
                    <a:pt x="197" y="46"/>
                  </a:cubicBezTo>
                  <a:cubicBezTo>
                    <a:pt x="164" y="51"/>
                    <a:pt x="130" y="58"/>
                    <a:pt x="97" y="68"/>
                  </a:cubicBezTo>
                  <a:cubicBezTo>
                    <a:pt x="39" y="84"/>
                    <a:pt x="1" y="96"/>
                    <a:pt x="2" y="123"/>
                  </a:cubicBezTo>
                  <a:cubicBezTo>
                    <a:pt x="5" y="149"/>
                    <a:pt x="47" y="170"/>
                    <a:pt x="108" y="181"/>
                  </a:cubicBezTo>
                  <a:cubicBezTo>
                    <a:pt x="142" y="189"/>
                    <a:pt x="178" y="194"/>
                    <a:pt x="212" y="197"/>
                  </a:cubicBezTo>
                  <a:cubicBezTo>
                    <a:pt x="214" y="197"/>
                    <a:pt x="217" y="197"/>
                    <a:pt x="219" y="197"/>
                  </a:cubicBezTo>
                  <a:cubicBezTo>
                    <a:pt x="250" y="197"/>
                    <a:pt x="282" y="190"/>
                    <a:pt x="313" y="189"/>
                  </a:cubicBezTo>
                  <a:cubicBezTo>
                    <a:pt x="347" y="189"/>
                    <a:pt x="379" y="183"/>
                    <a:pt x="414" y="179"/>
                  </a:cubicBezTo>
                  <a:cubicBezTo>
                    <a:pt x="418" y="179"/>
                    <a:pt x="422" y="179"/>
                    <a:pt x="426" y="179"/>
                  </a:cubicBezTo>
                  <a:cubicBezTo>
                    <a:pt x="450" y="179"/>
                    <a:pt x="474" y="184"/>
                    <a:pt x="496" y="184"/>
                  </a:cubicBezTo>
                  <a:cubicBezTo>
                    <a:pt x="503" y="184"/>
                    <a:pt x="509" y="183"/>
                    <a:pt x="516" y="182"/>
                  </a:cubicBezTo>
                  <a:cubicBezTo>
                    <a:pt x="550" y="175"/>
                    <a:pt x="584" y="167"/>
                    <a:pt x="615" y="155"/>
                  </a:cubicBezTo>
                  <a:cubicBezTo>
                    <a:pt x="675" y="133"/>
                    <a:pt x="712" y="95"/>
                    <a:pt x="707" y="58"/>
                  </a:cubicBezTo>
                  <a:cubicBezTo>
                    <a:pt x="705" y="39"/>
                    <a:pt x="664" y="34"/>
                    <a:pt x="603" y="27"/>
                  </a:cubicBezTo>
                  <a:cubicBezTo>
                    <a:pt x="573" y="24"/>
                    <a:pt x="536" y="1"/>
                    <a:pt x="498" y="1"/>
                  </a:cubicBezTo>
                  <a:cubicBezTo>
                    <a:pt x="495" y="1"/>
                    <a:pt x="492" y="1"/>
                    <a:pt x="48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564" name="Google Shape;564;p6"/>
            <p:cNvSpPr/>
            <p:nvPr/>
          </p:nvSpPr>
          <p:spPr>
            <a:xfrm>
              <a:off x="1804750" y="3788625"/>
              <a:ext cx="4725" cy="27125"/>
            </a:xfrm>
            <a:custGeom>
              <a:avLst/>
              <a:gdLst/>
              <a:ahLst/>
              <a:cxnLst/>
              <a:rect l="l" t="t" r="r" b="b"/>
              <a:pathLst>
                <a:path w="189" h="1085" extrusionOk="0">
                  <a:moveTo>
                    <a:pt x="53" y="0"/>
                  </a:moveTo>
                  <a:cubicBezTo>
                    <a:pt x="51" y="0"/>
                    <a:pt x="50" y="0"/>
                    <a:pt x="48" y="0"/>
                  </a:cubicBezTo>
                  <a:cubicBezTo>
                    <a:pt x="30" y="3"/>
                    <a:pt x="29" y="65"/>
                    <a:pt x="25" y="159"/>
                  </a:cubicBezTo>
                  <a:cubicBezTo>
                    <a:pt x="22" y="205"/>
                    <a:pt x="0" y="258"/>
                    <a:pt x="0" y="315"/>
                  </a:cubicBezTo>
                  <a:cubicBezTo>
                    <a:pt x="3" y="388"/>
                    <a:pt x="3" y="411"/>
                    <a:pt x="6" y="468"/>
                  </a:cubicBezTo>
                  <a:cubicBezTo>
                    <a:pt x="6" y="520"/>
                    <a:pt x="30" y="570"/>
                    <a:pt x="29" y="622"/>
                  </a:cubicBezTo>
                  <a:cubicBezTo>
                    <a:pt x="29" y="672"/>
                    <a:pt x="28" y="715"/>
                    <a:pt x="26" y="775"/>
                  </a:cubicBezTo>
                  <a:cubicBezTo>
                    <a:pt x="29" y="817"/>
                    <a:pt x="30" y="865"/>
                    <a:pt x="33" y="929"/>
                  </a:cubicBezTo>
                  <a:cubicBezTo>
                    <a:pt x="41" y="1021"/>
                    <a:pt x="44" y="1083"/>
                    <a:pt x="71" y="1084"/>
                  </a:cubicBezTo>
                  <a:cubicBezTo>
                    <a:pt x="72" y="1084"/>
                    <a:pt x="72" y="1084"/>
                    <a:pt x="73" y="1084"/>
                  </a:cubicBezTo>
                  <a:cubicBezTo>
                    <a:pt x="98" y="1084"/>
                    <a:pt x="126" y="1025"/>
                    <a:pt x="148" y="934"/>
                  </a:cubicBezTo>
                  <a:cubicBezTo>
                    <a:pt x="161" y="882"/>
                    <a:pt x="171" y="829"/>
                    <a:pt x="179" y="777"/>
                  </a:cubicBezTo>
                  <a:cubicBezTo>
                    <a:pt x="184" y="727"/>
                    <a:pt x="180" y="671"/>
                    <a:pt x="182" y="619"/>
                  </a:cubicBezTo>
                  <a:cubicBezTo>
                    <a:pt x="184" y="566"/>
                    <a:pt x="180" y="514"/>
                    <a:pt x="179" y="460"/>
                  </a:cubicBezTo>
                  <a:cubicBezTo>
                    <a:pt x="176" y="407"/>
                    <a:pt x="188" y="352"/>
                    <a:pt x="182" y="302"/>
                  </a:cubicBezTo>
                  <a:cubicBezTo>
                    <a:pt x="176" y="249"/>
                    <a:pt x="165" y="197"/>
                    <a:pt x="153" y="145"/>
                  </a:cubicBezTo>
                  <a:cubicBezTo>
                    <a:pt x="128" y="56"/>
                    <a:pt x="89" y="0"/>
                    <a:pt x="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565" name="Google Shape;565;p6"/>
            <p:cNvSpPr/>
            <p:nvPr/>
          </p:nvSpPr>
          <p:spPr>
            <a:xfrm>
              <a:off x="1818275" y="37987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close/>
                </a:path>
              </a:pathLst>
            </a:custGeom>
            <a:solidFill>
              <a:schemeClr val="dk2"/>
            </a:solidFill>
            <a:ln w="25" cap="flat" cmpd="sng">
              <a:solidFill>
                <a:srgbClr val="9B9595"/>
              </a:solidFill>
              <a:prstDash val="solid"/>
              <a:miter lim="136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566" name="Google Shape;566;p6"/>
            <p:cNvSpPr/>
            <p:nvPr/>
          </p:nvSpPr>
          <p:spPr>
            <a:xfrm>
              <a:off x="1692325" y="3912900"/>
              <a:ext cx="13550" cy="5900"/>
            </a:xfrm>
            <a:custGeom>
              <a:avLst/>
              <a:gdLst/>
              <a:ahLst/>
              <a:cxnLst/>
              <a:rect l="l" t="t" r="r" b="b"/>
              <a:pathLst>
                <a:path w="542" h="236" extrusionOk="0">
                  <a:moveTo>
                    <a:pt x="370" y="0"/>
                  </a:moveTo>
                  <a:cubicBezTo>
                    <a:pt x="368" y="0"/>
                    <a:pt x="366" y="1"/>
                    <a:pt x="364" y="1"/>
                  </a:cubicBezTo>
                  <a:cubicBezTo>
                    <a:pt x="337" y="6"/>
                    <a:pt x="311" y="12"/>
                    <a:pt x="285" y="20"/>
                  </a:cubicBezTo>
                  <a:cubicBezTo>
                    <a:pt x="258" y="25"/>
                    <a:pt x="239" y="54"/>
                    <a:pt x="213" y="62"/>
                  </a:cubicBezTo>
                  <a:cubicBezTo>
                    <a:pt x="187" y="69"/>
                    <a:pt x="161" y="78"/>
                    <a:pt x="135" y="88"/>
                  </a:cubicBezTo>
                  <a:cubicBezTo>
                    <a:pt x="111" y="99"/>
                    <a:pt x="88" y="112"/>
                    <a:pt x="66" y="129"/>
                  </a:cubicBezTo>
                  <a:cubicBezTo>
                    <a:pt x="25" y="159"/>
                    <a:pt x="1" y="179"/>
                    <a:pt x="13" y="204"/>
                  </a:cubicBezTo>
                  <a:cubicBezTo>
                    <a:pt x="24" y="227"/>
                    <a:pt x="57" y="235"/>
                    <a:pt x="100" y="235"/>
                  </a:cubicBezTo>
                  <a:cubicBezTo>
                    <a:pt x="103" y="235"/>
                    <a:pt x="106" y="235"/>
                    <a:pt x="110" y="235"/>
                  </a:cubicBezTo>
                  <a:cubicBezTo>
                    <a:pt x="137" y="235"/>
                    <a:pt x="163" y="232"/>
                    <a:pt x="189" y="230"/>
                  </a:cubicBezTo>
                  <a:cubicBezTo>
                    <a:pt x="213" y="226"/>
                    <a:pt x="235" y="213"/>
                    <a:pt x="261" y="208"/>
                  </a:cubicBezTo>
                  <a:lnTo>
                    <a:pt x="332" y="186"/>
                  </a:lnTo>
                  <a:cubicBezTo>
                    <a:pt x="344" y="182"/>
                    <a:pt x="357" y="182"/>
                    <a:pt x="370" y="182"/>
                  </a:cubicBezTo>
                  <a:cubicBezTo>
                    <a:pt x="383" y="182"/>
                    <a:pt x="396" y="182"/>
                    <a:pt x="407" y="178"/>
                  </a:cubicBezTo>
                  <a:cubicBezTo>
                    <a:pt x="431" y="170"/>
                    <a:pt x="454" y="159"/>
                    <a:pt x="476" y="147"/>
                  </a:cubicBezTo>
                  <a:cubicBezTo>
                    <a:pt x="517" y="121"/>
                    <a:pt x="542" y="82"/>
                    <a:pt x="536" y="46"/>
                  </a:cubicBezTo>
                  <a:cubicBezTo>
                    <a:pt x="533" y="28"/>
                    <a:pt x="501" y="23"/>
                    <a:pt x="452" y="20"/>
                  </a:cubicBezTo>
                  <a:cubicBezTo>
                    <a:pt x="429" y="19"/>
                    <a:pt x="398" y="0"/>
                    <a:pt x="3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567" name="Google Shape;567;p6"/>
            <p:cNvSpPr/>
            <p:nvPr/>
          </p:nvSpPr>
          <p:spPr>
            <a:xfrm>
              <a:off x="1694950" y="3899775"/>
              <a:ext cx="24350" cy="8800"/>
            </a:xfrm>
            <a:custGeom>
              <a:avLst/>
              <a:gdLst/>
              <a:ahLst/>
              <a:cxnLst/>
              <a:rect l="l" t="t" r="r" b="b"/>
              <a:pathLst>
                <a:path w="974" h="352" extrusionOk="0">
                  <a:moveTo>
                    <a:pt x="932" y="1"/>
                  </a:moveTo>
                  <a:cubicBezTo>
                    <a:pt x="906" y="1"/>
                    <a:pt x="864" y="8"/>
                    <a:pt x="812" y="17"/>
                  </a:cubicBezTo>
                  <a:cubicBezTo>
                    <a:pt x="769" y="24"/>
                    <a:pt x="715" y="16"/>
                    <a:pt x="664" y="28"/>
                  </a:cubicBezTo>
                  <a:cubicBezTo>
                    <a:pt x="621" y="39"/>
                    <a:pt x="573" y="57"/>
                    <a:pt x="528" y="72"/>
                  </a:cubicBezTo>
                  <a:cubicBezTo>
                    <a:pt x="482" y="85"/>
                    <a:pt x="445" y="121"/>
                    <a:pt x="397" y="136"/>
                  </a:cubicBezTo>
                  <a:cubicBezTo>
                    <a:pt x="351" y="152"/>
                    <a:pt x="304" y="163"/>
                    <a:pt x="261" y="181"/>
                  </a:cubicBezTo>
                  <a:cubicBezTo>
                    <a:pt x="212" y="200"/>
                    <a:pt x="167" y="219"/>
                    <a:pt x="129" y="237"/>
                  </a:cubicBezTo>
                  <a:cubicBezTo>
                    <a:pt x="51" y="275"/>
                    <a:pt x="0" y="301"/>
                    <a:pt x="9" y="327"/>
                  </a:cubicBezTo>
                  <a:cubicBezTo>
                    <a:pt x="15" y="344"/>
                    <a:pt x="43" y="351"/>
                    <a:pt x="87" y="351"/>
                  </a:cubicBezTo>
                  <a:cubicBezTo>
                    <a:pt x="110" y="351"/>
                    <a:pt x="136" y="349"/>
                    <a:pt x="165" y="346"/>
                  </a:cubicBezTo>
                  <a:cubicBezTo>
                    <a:pt x="208" y="342"/>
                    <a:pt x="258" y="336"/>
                    <a:pt x="310" y="324"/>
                  </a:cubicBezTo>
                  <a:cubicBezTo>
                    <a:pt x="355" y="314"/>
                    <a:pt x="401" y="294"/>
                    <a:pt x="446" y="280"/>
                  </a:cubicBezTo>
                  <a:cubicBezTo>
                    <a:pt x="493" y="268"/>
                    <a:pt x="536" y="250"/>
                    <a:pt x="583" y="235"/>
                  </a:cubicBezTo>
                  <a:cubicBezTo>
                    <a:pt x="630" y="219"/>
                    <a:pt x="681" y="218"/>
                    <a:pt x="723" y="200"/>
                  </a:cubicBezTo>
                  <a:cubicBezTo>
                    <a:pt x="768" y="182"/>
                    <a:pt x="812" y="162"/>
                    <a:pt x="854" y="139"/>
                  </a:cubicBezTo>
                  <a:cubicBezTo>
                    <a:pt x="931" y="95"/>
                    <a:pt x="974" y="45"/>
                    <a:pt x="960" y="10"/>
                  </a:cubicBezTo>
                  <a:cubicBezTo>
                    <a:pt x="957" y="4"/>
                    <a:pt x="948" y="1"/>
                    <a:pt x="93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568" name="Google Shape;568;p6"/>
            <p:cNvSpPr/>
            <p:nvPr/>
          </p:nvSpPr>
          <p:spPr>
            <a:xfrm>
              <a:off x="1708750" y="3887350"/>
              <a:ext cx="12525" cy="4975"/>
            </a:xfrm>
            <a:custGeom>
              <a:avLst/>
              <a:gdLst/>
              <a:ahLst/>
              <a:cxnLst/>
              <a:rect l="l" t="t" r="r" b="b"/>
              <a:pathLst>
                <a:path w="501" h="199" extrusionOk="0">
                  <a:moveTo>
                    <a:pt x="343" y="0"/>
                  </a:moveTo>
                  <a:cubicBezTo>
                    <a:pt x="321" y="0"/>
                    <a:pt x="296" y="7"/>
                    <a:pt x="273" y="9"/>
                  </a:cubicBezTo>
                  <a:cubicBezTo>
                    <a:pt x="250" y="10"/>
                    <a:pt x="230" y="36"/>
                    <a:pt x="206" y="40"/>
                  </a:cubicBezTo>
                  <a:cubicBezTo>
                    <a:pt x="182" y="43"/>
                    <a:pt x="157" y="43"/>
                    <a:pt x="135" y="48"/>
                  </a:cubicBezTo>
                  <a:cubicBezTo>
                    <a:pt x="112" y="54"/>
                    <a:pt x="89" y="62"/>
                    <a:pt x="67" y="71"/>
                  </a:cubicBezTo>
                  <a:cubicBezTo>
                    <a:pt x="28" y="88"/>
                    <a:pt x="1" y="100"/>
                    <a:pt x="5" y="127"/>
                  </a:cubicBezTo>
                  <a:cubicBezTo>
                    <a:pt x="9" y="153"/>
                    <a:pt x="40" y="173"/>
                    <a:pt x="85" y="184"/>
                  </a:cubicBezTo>
                  <a:cubicBezTo>
                    <a:pt x="108" y="191"/>
                    <a:pt x="133" y="195"/>
                    <a:pt x="159" y="198"/>
                  </a:cubicBezTo>
                  <a:cubicBezTo>
                    <a:pt x="182" y="197"/>
                    <a:pt x="205" y="194"/>
                    <a:pt x="228" y="190"/>
                  </a:cubicBezTo>
                  <a:cubicBezTo>
                    <a:pt x="253" y="188"/>
                    <a:pt x="276" y="184"/>
                    <a:pt x="299" y="180"/>
                  </a:cubicBezTo>
                  <a:cubicBezTo>
                    <a:pt x="304" y="179"/>
                    <a:pt x="309" y="179"/>
                    <a:pt x="314" y="179"/>
                  </a:cubicBezTo>
                  <a:cubicBezTo>
                    <a:pt x="328" y="179"/>
                    <a:pt x="342" y="182"/>
                    <a:pt x="356" y="182"/>
                  </a:cubicBezTo>
                  <a:cubicBezTo>
                    <a:pt x="361" y="182"/>
                    <a:pt x="365" y="181"/>
                    <a:pt x="370" y="180"/>
                  </a:cubicBezTo>
                  <a:cubicBezTo>
                    <a:pt x="394" y="173"/>
                    <a:pt x="416" y="164"/>
                    <a:pt x="438" y="152"/>
                  </a:cubicBezTo>
                  <a:cubicBezTo>
                    <a:pt x="479" y="130"/>
                    <a:pt x="501" y="92"/>
                    <a:pt x="494" y="55"/>
                  </a:cubicBezTo>
                  <a:cubicBezTo>
                    <a:pt x="491" y="36"/>
                    <a:pt x="463" y="30"/>
                    <a:pt x="419" y="26"/>
                  </a:cubicBezTo>
                  <a:cubicBezTo>
                    <a:pt x="397" y="22"/>
                    <a:pt x="370" y="0"/>
                    <a:pt x="3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569" name="Google Shape;569;p6"/>
            <p:cNvSpPr/>
            <p:nvPr/>
          </p:nvSpPr>
          <p:spPr>
            <a:xfrm>
              <a:off x="1719800" y="3875600"/>
              <a:ext cx="5750" cy="4675"/>
            </a:xfrm>
            <a:custGeom>
              <a:avLst/>
              <a:gdLst/>
              <a:ahLst/>
              <a:cxnLst/>
              <a:rect l="l" t="t" r="r" b="b"/>
              <a:pathLst>
                <a:path w="230" h="187" extrusionOk="0">
                  <a:moveTo>
                    <a:pt x="138" y="1"/>
                  </a:moveTo>
                  <a:cubicBezTo>
                    <a:pt x="123" y="1"/>
                    <a:pt x="109" y="19"/>
                    <a:pt x="97" y="21"/>
                  </a:cubicBezTo>
                  <a:cubicBezTo>
                    <a:pt x="83" y="21"/>
                    <a:pt x="70" y="22"/>
                    <a:pt x="56" y="26"/>
                  </a:cubicBezTo>
                  <a:cubicBezTo>
                    <a:pt x="42" y="33"/>
                    <a:pt x="32" y="41"/>
                    <a:pt x="22" y="53"/>
                  </a:cubicBezTo>
                  <a:cubicBezTo>
                    <a:pt x="6" y="75"/>
                    <a:pt x="0" y="91"/>
                    <a:pt x="18" y="112"/>
                  </a:cubicBezTo>
                  <a:cubicBezTo>
                    <a:pt x="34" y="128"/>
                    <a:pt x="53" y="143"/>
                    <a:pt x="74" y="154"/>
                  </a:cubicBezTo>
                  <a:lnTo>
                    <a:pt x="97" y="173"/>
                  </a:lnTo>
                  <a:cubicBezTo>
                    <a:pt x="98" y="174"/>
                    <a:pt x="99" y="174"/>
                    <a:pt x="100" y="174"/>
                  </a:cubicBezTo>
                  <a:cubicBezTo>
                    <a:pt x="103" y="174"/>
                    <a:pt x="105" y="172"/>
                    <a:pt x="107" y="172"/>
                  </a:cubicBezTo>
                  <a:cubicBezTo>
                    <a:pt x="108" y="172"/>
                    <a:pt x="108" y="173"/>
                    <a:pt x="109" y="173"/>
                  </a:cubicBezTo>
                  <a:cubicBezTo>
                    <a:pt x="110" y="174"/>
                    <a:pt x="111" y="174"/>
                    <a:pt x="112" y="174"/>
                  </a:cubicBezTo>
                  <a:cubicBezTo>
                    <a:pt x="115" y="174"/>
                    <a:pt x="117" y="173"/>
                    <a:pt x="120" y="173"/>
                  </a:cubicBezTo>
                  <a:cubicBezTo>
                    <a:pt x="121" y="173"/>
                    <a:pt x="122" y="173"/>
                    <a:pt x="123" y="173"/>
                  </a:cubicBezTo>
                  <a:cubicBezTo>
                    <a:pt x="127" y="173"/>
                    <a:pt x="128" y="187"/>
                    <a:pt x="131" y="187"/>
                  </a:cubicBezTo>
                  <a:cubicBezTo>
                    <a:pt x="131" y="187"/>
                    <a:pt x="131" y="187"/>
                    <a:pt x="131" y="187"/>
                  </a:cubicBezTo>
                  <a:lnTo>
                    <a:pt x="149" y="175"/>
                  </a:lnTo>
                  <a:cubicBezTo>
                    <a:pt x="172" y="157"/>
                    <a:pt x="195" y="138"/>
                    <a:pt x="217" y="116"/>
                  </a:cubicBezTo>
                  <a:cubicBezTo>
                    <a:pt x="229" y="102"/>
                    <a:pt x="225" y="86"/>
                    <a:pt x="210" y="63"/>
                  </a:cubicBezTo>
                  <a:cubicBezTo>
                    <a:pt x="205" y="52"/>
                    <a:pt x="201" y="22"/>
                    <a:pt x="186" y="14"/>
                  </a:cubicBezTo>
                  <a:cubicBezTo>
                    <a:pt x="172" y="7"/>
                    <a:pt x="157" y="3"/>
                    <a:pt x="142" y="1"/>
                  </a:cubicBezTo>
                  <a:cubicBezTo>
                    <a:pt x="141" y="1"/>
                    <a:pt x="139" y="1"/>
                    <a:pt x="1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570" name="Google Shape;570;p6"/>
            <p:cNvSpPr/>
            <p:nvPr/>
          </p:nvSpPr>
          <p:spPr>
            <a:xfrm>
              <a:off x="1831150" y="4426225"/>
              <a:ext cx="8425" cy="10950"/>
            </a:xfrm>
            <a:custGeom>
              <a:avLst/>
              <a:gdLst/>
              <a:ahLst/>
              <a:cxnLst/>
              <a:rect l="l" t="t" r="r" b="b"/>
              <a:pathLst>
                <a:path w="337" h="438" extrusionOk="0">
                  <a:moveTo>
                    <a:pt x="71" y="1"/>
                  </a:moveTo>
                  <a:cubicBezTo>
                    <a:pt x="48" y="1"/>
                    <a:pt x="29" y="8"/>
                    <a:pt x="14" y="23"/>
                  </a:cubicBezTo>
                  <a:cubicBezTo>
                    <a:pt x="1" y="37"/>
                    <a:pt x="13" y="63"/>
                    <a:pt x="33" y="104"/>
                  </a:cubicBezTo>
                  <a:cubicBezTo>
                    <a:pt x="42" y="123"/>
                    <a:pt x="38" y="157"/>
                    <a:pt x="50" y="180"/>
                  </a:cubicBezTo>
                  <a:lnTo>
                    <a:pt x="91" y="236"/>
                  </a:lnTo>
                  <a:cubicBezTo>
                    <a:pt x="103" y="255"/>
                    <a:pt x="134" y="262"/>
                    <a:pt x="147" y="281"/>
                  </a:cubicBezTo>
                  <a:lnTo>
                    <a:pt x="183" y="340"/>
                  </a:lnTo>
                  <a:cubicBezTo>
                    <a:pt x="197" y="359"/>
                    <a:pt x="213" y="378"/>
                    <a:pt x="230" y="394"/>
                  </a:cubicBezTo>
                  <a:cubicBezTo>
                    <a:pt x="254" y="420"/>
                    <a:pt x="271" y="438"/>
                    <a:pt x="290" y="438"/>
                  </a:cubicBezTo>
                  <a:cubicBezTo>
                    <a:pt x="294" y="438"/>
                    <a:pt x="299" y="437"/>
                    <a:pt x="303" y="435"/>
                  </a:cubicBezTo>
                  <a:cubicBezTo>
                    <a:pt x="328" y="424"/>
                    <a:pt x="336" y="387"/>
                    <a:pt x="329" y="338"/>
                  </a:cubicBezTo>
                  <a:cubicBezTo>
                    <a:pt x="327" y="312"/>
                    <a:pt x="321" y="286"/>
                    <a:pt x="313" y="260"/>
                  </a:cubicBezTo>
                  <a:cubicBezTo>
                    <a:pt x="301" y="237"/>
                    <a:pt x="288" y="216"/>
                    <a:pt x="273" y="195"/>
                  </a:cubicBezTo>
                  <a:cubicBezTo>
                    <a:pt x="260" y="173"/>
                    <a:pt x="245" y="153"/>
                    <a:pt x="228" y="132"/>
                  </a:cubicBezTo>
                  <a:cubicBezTo>
                    <a:pt x="213" y="111"/>
                    <a:pt x="208" y="82"/>
                    <a:pt x="192" y="64"/>
                  </a:cubicBezTo>
                  <a:cubicBezTo>
                    <a:pt x="173" y="46"/>
                    <a:pt x="151" y="30"/>
                    <a:pt x="129" y="17"/>
                  </a:cubicBezTo>
                  <a:cubicBezTo>
                    <a:pt x="109" y="6"/>
                    <a:pt x="89" y="1"/>
                    <a:pt x="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571" name="Google Shape;571;p6"/>
            <p:cNvSpPr/>
            <p:nvPr/>
          </p:nvSpPr>
          <p:spPr>
            <a:xfrm>
              <a:off x="1890825" y="4306950"/>
              <a:ext cx="4775" cy="4175"/>
            </a:xfrm>
            <a:custGeom>
              <a:avLst/>
              <a:gdLst/>
              <a:ahLst/>
              <a:cxnLst/>
              <a:rect l="l" t="t" r="r" b="b"/>
              <a:pathLst>
                <a:path w="191" h="167" extrusionOk="0">
                  <a:moveTo>
                    <a:pt x="86" y="1"/>
                  </a:moveTo>
                  <a:cubicBezTo>
                    <a:pt x="73" y="1"/>
                    <a:pt x="60" y="6"/>
                    <a:pt x="51" y="15"/>
                  </a:cubicBezTo>
                  <a:cubicBezTo>
                    <a:pt x="43" y="22"/>
                    <a:pt x="16" y="26"/>
                    <a:pt x="11" y="33"/>
                  </a:cubicBezTo>
                  <a:cubicBezTo>
                    <a:pt x="6" y="40"/>
                    <a:pt x="7" y="48"/>
                    <a:pt x="3" y="56"/>
                  </a:cubicBezTo>
                  <a:cubicBezTo>
                    <a:pt x="1" y="63"/>
                    <a:pt x="21" y="75"/>
                    <a:pt x="20" y="83"/>
                  </a:cubicBezTo>
                  <a:cubicBezTo>
                    <a:pt x="17" y="92"/>
                    <a:pt x="13" y="98"/>
                    <a:pt x="13" y="107"/>
                  </a:cubicBezTo>
                  <a:cubicBezTo>
                    <a:pt x="14" y="115"/>
                    <a:pt x="16" y="124"/>
                    <a:pt x="20" y="133"/>
                  </a:cubicBezTo>
                  <a:cubicBezTo>
                    <a:pt x="26" y="150"/>
                    <a:pt x="43" y="162"/>
                    <a:pt x="62" y="164"/>
                  </a:cubicBezTo>
                  <a:cubicBezTo>
                    <a:pt x="69" y="166"/>
                    <a:pt x="77" y="167"/>
                    <a:pt x="85" y="167"/>
                  </a:cubicBezTo>
                  <a:cubicBezTo>
                    <a:pt x="101" y="167"/>
                    <a:pt x="118" y="163"/>
                    <a:pt x="133" y="154"/>
                  </a:cubicBezTo>
                  <a:cubicBezTo>
                    <a:pt x="144" y="150"/>
                    <a:pt x="153" y="143"/>
                    <a:pt x="161" y="137"/>
                  </a:cubicBezTo>
                  <a:cubicBezTo>
                    <a:pt x="168" y="130"/>
                    <a:pt x="166" y="120"/>
                    <a:pt x="168" y="113"/>
                  </a:cubicBezTo>
                  <a:cubicBezTo>
                    <a:pt x="171" y="105"/>
                    <a:pt x="172" y="98"/>
                    <a:pt x="174" y="90"/>
                  </a:cubicBezTo>
                  <a:cubicBezTo>
                    <a:pt x="175" y="82"/>
                    <a:pt x="190" y="77"/>
                    <a:pt x="189" y="68"/>
                  </a:cubicBezTo>
                  <a:cubicBezTo>
                    <a:pt x="187" y="59"/>
                    <a:pt x="183" y="49"/>
                    <a:pt x="178" y="43"/>
                  </a:cubicBezTo>
                  <a:cubicBezTo>
                    <a:pt x="155" y="19"/>
                    <a:pt x="126" y="6"/>
                    <a:pt x="95" y="2"/>
                  </a:cubicBezTo>
                  <a:cubicBezTo>
                    <a:pt x="92" y="1"/>
                    <a:pt x="89" y="1"/>
                    <a:pt x="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572" name="Google Shape;572;p6"/>
            <p:cNvSpPr/>
            <p:nvPr/>
          </p:nvSpPr>
          <p:spPr>
            <a:xfrm>
              <a:off x="1879725" y="4226900"/>
              <a:ext cx="5025" cy="10700"/>
            </a:xfrm>
            <a:custGeom>
              <a:avLst/>
              <a:gdLst/>
              <a:ahLst/>
              <a:cxnLst/>
              <a:rect l="l" t="t" r="r" b="b"/>
              <a:pathLst>
                <a:path w="201" h="428" extrusionOk="0">
                  <a:moveTo>
                    <a:pt x="128" y="1"/>
                  </a:moveTo>
                  <a:cubicBezTo>
                    <a:pt x="113" y="1"/>
                    <a:pt x="96" y="19"/>
                    <a:pt x="75" y="48"/>
                  </a:cubicBezTo>
                  <a:cubicBezTo>
                    <a:pt x="64" y="64"/>
                    <a:pt x="33" y="78"/>
                    <a:pt x="23" y="101"/>
                  </a:cubicBezTo>
                  <a:cubicBezTo>
                    <a:pt x="15" y="123"/>
                    <a:pt x="10" y="145"/>
                    <a:pt x="6" y="167"/>
                  </a:cubicBezTo>
                  <a:cubicBezTo>
                    <a:pt x="0" y="188"/>
                    <a:pt x="19" y="213"/>
                    <a:pt x="17" y="235"/>
                  </a:cubicBezTo>
                  <a:cubicBezTo>
                    <a:pt x="12" y="257"/>
                    <a:pt x="11" y="278"/>
                    <a:pt x="10" y="300"/>
                  </a:cubicBezTo>
                  <a:cubicBezTo>
                    <a:pt x="11" y="323"/>
                    <a:pt x="15" y="345"/>
                    <a:pt x="22" y="367"/>
                  </a:cubicBezTo>
                  <a:cubicBezTo>
                    <a:pt x="34" y="403"/>
                    <a:pt x="43" y="427"/>
                    <a:pt x="67" y="427"/>
                  </a:cubicBezTo>
                  <a:cubicBezTo>
                    <a:pt x="68" y="427"/>
                    <a:pt x="70" y="427"/>
                    <a:pt x="71" y="427"/>
                  </a:cubicBezTo>
                  <a:cubicBezTo>
                    <a:pt x="98" y="424"/>
                    <a:pt x="119" y="398"/>
                    <a:pt x="137" y="364"/>
                  </a:cubicBezTo>
                  <a:cubicBezTo>
                    <a:pt x="146" y="345"/>
                    <a:pt x="154" y="326"/>
                    <a:pt x="161" y="307"/>
                  </a:cubicBezTo>
                  <a:cubicBezTo>
                    <a:pt x="168" y="289"/>
                    <a:pt x="164" y="270"/>
                    <a:pt x="168" y="253"/>
                  </a:cubicBezTo>
                  <a:cubicBezTo>
                    <a:pt x="173" y="214"/>
                    <a:pt x="173" y="216"/>
                    <a:pt x="176" y="197"/>
                  </a:cubicBezTo>
                  <a:cubicBezTo>
                    <a:pt x="180" y="178"/>
                    <a:pt x="198" y="163"/>
                    <a:pt x="199" y="146"/>
                  </a:cubicBezTo>
                  <a:cubicBezTo>
                    <a:pt x="201" y="126"/>
                    <a:pt x="201" y="107"/>
                    <a:pt x="198" y="88"/>
                  </a:cubicBezTo>
                  <a:cubicBezTo>
                    <a:pt x="194" y="49"/>
                    <a:pt x="169" y="17"/>
                    <a:pt x="134" y="2"/>
                  </a:cubicBezTo>
                  <a:cubicBezTo>
                    <a:pt x="132" y="1"/>
                    <a:pt x="130" y="1"/>
                    <a:pt x="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573" name="Google Shape;573;p6"/>
            <p:cNvSpPr/>
            <p:nvPr/>
          </p:nvSpPr>
          <p:spPr>
            <a:xfrm>
              <a:off x="1832375" y="4059700"/>
              <a:ext cx="6775" cy="10550"/>
            </a:xfrm>
            <a:custGeom>
              <a:avLst/>
              <a:gdLst/>
              <a:ahLst/>
              <a:cxnLst/>
              <a:rect l="l" t="t" r="r" b="b"/>
              <a:pathLst>
                <a:path w="271" h="422" extrusionOk="0">
                  <a:moveTo>
                    <a:pt x="58" y="0"/>
                  </a:moveTo>
                  <a:cubicBezTo>
                    <a:pt x="48" y="0"/>
                    <a:pt x="37" y="2"/>
                    <a:pt x="27" y="5"/>
                  </a:cubicBezTo>
                  <a:cubicBezTo>
                    <a:pt x="9" y="12"/>
                    <a:pt x="10" y="40"/>
                    <a:pt x="13" y="83"/>
                  </a:cubicBezTo>
                  <a:cubicBezTo>
                    <a:pt x="16" y="105"/>
                    <a:pt x="1" y="136"/>
                    <a:pt x="9" y="160"/>
                  </a:cubicBezTo>
                  <a:cubicBezTo>
                    <a:pt x="16" y="182"/>
                    <a:pt x="25" y="204"/>
                    <a:pt x="36" y="225"/>
                  </a:cubicBezTo>
                  <a:cubicBezTo>
                    <a:pt x="46" y="246"/>
                    <a:pt x="76" y="256"/>
                    <a:pt x="88" y="276"/>
                  </a:cubicBezTo>
                  <a:cubicBezTo>
                    <a:pt x="98" y="297"/>
                    <a:pt x="109" y="317"/>
                    <a:pt x="122" y="336"/>
                  </a:cubicBezTo>
                  <a:cubicBezTo>
                    <a:pt x="136" y="355"/>
                    <a:pt x="151" y="372"/>
                    <a:pt x="169" y="388"/>
                  </a:cubicBezTo>
                  <a:cubicBezTo>
                    <a:pt x="192" y="408"/>
                    <a:pt x="211" y="422"/>
                    <a:pt x="228" y="422"/>
                  </a:cubicBezTo>
                  <a:cubicBezTo>
                    <a:pt x="234" y="422"/>
                    <a:pt x="240" y="420"/>
                    <a:pt x="246" y="415"/>
                  </a:cubicBezTo>
                  <a:cubicBezTo>
                    <a:pt x="268" y="400"/>
                    <a:pt x="271" y="365"/>
                    <a:pt x="264" y="324"/>
                  </a:cubicBezTo>
                  <a:cubicBezTo>
                    <a:pt x="261" y="301"/>
                    <a:pt x="257" y="279"/>
                    <a:pt x="250" y="257"/>
                  </a:cubicBezTo>
                  <a:cubicBezTo>
                    <a:pt x="245" y="237"/>
                    <a:pt x="228" y="220"/>
                    <a:pt x="220" y="201"/>
                  </a:cubicBezTo>
                  <a:cubicBezTo>
                    <a:pt x="212" y="181"/>
                    <a:pt x="201" y="165"/>
                    <a:pt x="190" y="145"/>
                  </a:cubicBezTo>
                  <a:cubicBezTo>
                    <a:pt x="181" y="126"/>
                    <a:pt x="185" y="100"/>
                    <a:pt x="174" y="84"/>
                  </a:cubicBezTo>
                  <a:cubicBezTo>
                    <a:pt x="162" y="65"/>
                    <a:pt x="148" y="47"/>
                    <a:pt x="133" y="32"/>
                  </a:cubicBezTo>
                  <a:cubicBezTo>
                    <a:pt x="113" y="12"/>
                    <a:pt x="86" y="0"/>
                    <a:pt x="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574" name="Google Shape;574;p6"/>
            <p:cNvSpPr/>
            <p:nvPr/>
          </p:nvSpPr>
          <p:spPr>
            <a:xfrm>
              <a:off x="1639650" y="3984725"/>
              <a:ext cx="4950" cy="5000"/>
            </a:xfrm>
            <a:custGeom>
              <a:avLst/>
              <a:gdLst/>
              <a:ahLst/>
              <a:cxnLst/>
              <a:rect l="l" t="t" r="r" b="b"/>
              <a:pathLst>
                <a:path w="198" h="200" extrusionOk="0">
                  <a:moveTo>
                    <a:pt x="96" y="1"/>
                  </a:moveTo>
                  <a:cubicBezTo>
                    <a:pt x="93" y="1"/>
                    <a:pt x="90" y="1"/>
                    <a:pt x="87" y="1"/>
                  </a:cubicBezTo>
                  <a:cubicBezTo>
                    <a:pt x="56" y="9"/>
                    <a:pt x="29" y="28"/>
                    <a:pt x="11" y="56"/>
                  </a:cubicBezTo>
                  <a:cubicBezTo>
                    <a:pt x="0" y="71"/>
                    <a:pt x="4" y="84"/>
                    <a:pt x="11" y="105"/>
                  </a:cubicBezTo>
                  <a:cubicBezTo>
                    <a:pt x="15" y="114"/>
                    <a:pt x="8" y="143"/>
                    <a:pt x="14" y="151"/>
                  </a:cubicBezTo>
                  <a:cubicBezTo>
                    <a:pt x="19" y="159"/>
                    <a:pt x="29" y="163"/>
                    <a:pt x="36" y="170"/>
                  </a:cubicBezTo>
                  <a:cubicBezTo>
                    <a:pt x="37" y="172"/>
                    <a:pt x="40" y="173"/>
                    <a:pt x="44" y="173"/>
                  </a:cubicBezTo>
                  <a:cubicBezTo>
                    <a:pt x="51" y="173"/>
                    <a:pt x="60" y="170"/>
                    <a:pt x="66" y="170"/>
                  </a:cubicBezTo>
                  <a:cubicBezTo>
                    <a:pt x="69" y="170"/>
                    <a:pt x="71" y="170"/>
                    <a:pt x="72" y="172"/>
                  </a:cubicBezTo>
                  <a:cubicBezTo>
                    <a:pt x="79" y="178"/>
                    <a:pt x="86" y="185"/>
                    <a:pt x="94" y="191"/>
                  </a:cubicBezTo>
                  <a:cubicBezTo>
                    <a:pt x="104" y="195"/>
                    <a:pt x="115" y="197"/>
                    <a:pt x="126" y="199"/>
                  </a:cubicBezTo>
                  <a:cubicBezTo>
                    <a:pt x="130" y="199"/>
                    <a:pt x="134" y="199"/>
                    <a:pt x="137" y="199"/>
                  </a:cubicBezTo>
                  <a:cubicBezTo>
                    <a:pt x="152" y="199"/>
                    <a:pt x="164" y="196"/>
                    <a:pt x="177" y="178"/>
                  </a:cubicBezTo>
                  <a:cubicBezTo>
                    <a:pt x="192" y="158"/>
                    <a:pt x="198" y="132"/>
                    <a:pt x="194" y="106"/>
                  </a:cubicBezTo>
                  <a:cubicBezTo>
                    <a:pt x="192" y="94"/>
                    <a:pt x="190" y="82"/>
                    <a:pt x="186" y="69"/>
                  </a:cubicBezTo>
                  <a:cubicBezTo>
                    <a:pt x="180" y="60"/>
                    <a:pt x="169" y="57"/>
                    <a:pt x="162" y="49"/>
                  </a:cubicBezTo>
                  <a:cubicBezTo>
                    <a:pt x="156" y="43"/>
                    <a:pt x="147" y="37"/>
                    <a:pt x="139" y="32"/>
                  </a:cubicBezTo>
                  <a:cubicBezTo>
                    <a:pt x="131" y="27"/>
                    <a:pt x="131" y="9"/>
                    <a:pt x="121" y="5"/>
                  </a:cubicBezTo>
                  <a:cubicBezTo>
                    <a:pt x="113" y="2"/>
                    <a:pt x="105" y="1"/>
                    <a:pt x="9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575" name="Google Shape;575;p6"/>
            <p:cNvSpPr/>
            <p:nvPr/>
          </p:nvSpPr>
          <p:spPr>
            <a:xfrm>
              <a:off x="1631475" y="4312100"/>
              <a:ext cx="121950" cy="77175"/>
            </a:xfrm>
            <a:custGeom>
              <a:avLst/>
              <a:gdLst/>
              <a:ahLst/>
              <a:cxnLst/>
              <a:rect l="l" t="t" r="r" b="b"/>
              <a:pathLst>
                <a:path w="4878" h="3087" extrusionOk="0">
                  <a:moveTo>
                    <a:pt x="18" y="1"/>
                  </a:moveTo>
                  <a:cubicBezTo>
                    <a:pt x="14" y="1"/>
                    <a:pt x="11" y="2"/>
                    <a:pt x="10" y="4"/>
                  </a:cubicBezTo>
                  <a:cubicBezTo>
                    <a:pt x="0" y="19"/>
                    <a:pt x="221" y="259"/>
                    <a:pt x="586" y="597"/>
                  </a:cubicBezTo>
                  <a:cubicBezTo>
                    <a:pt x="765" y="761"/>
                    <a:pt x="964" y="965"/>
                    <a:pt x="1206" y="1155"/>
                  </a:cubicBezTo>
                  <a:cubicBezTo>
                    <a:pt x="1412" y="1321"/>
                    <a:pt x="1644" y="1482"/>
                    <a:pt x="1880" y="1647"/>
                  </a:cubicBezTo>
                  <a:cubicBezTo>
                    <a:pt x="2109" y="1803"/>
                    <a:pt x="2357" y="1936"/>
                    <a:pt x="2595" y="2076"/>
                  </a:cubicBezTo>
                  <a:cubicBezTo>
                    <a:pt x="2843" y="2221"/>
                    <a:pt x="3089" y="2361"/>
                    <a:pt x="3326" y="2478"/>
                  </a:cubicBezTo>
                  <a:cubicBezTo>
                    <a:pt x="3600" y="2616"/>
                    <a:pt x="3860" y="2730"/>
                    <a:pt x="4084" y="2822"/>
                  </a:cubicBezTo>
                  <a:cubicBezTo>
                    <a:pt x="4503" y="2991"/>
                    <a:pt x="4796" y="3087"/>
                    <a:pt x="4855" y="3087"/>
                  </a:cubicBezTo>
                  <a:cubicBezTo>
                    <a:pt x="4862" y="3087"/>
                    <a:pt x="4865" y="3086"/>
                    <a:pt x="4866" y="3083"/>
                  </a:cubicBezTo>
                  <a:cubicBezTo>
                    <a:pt x="4877" y="3056"/>
                    <a:pt x="4579" y="2929"/>
                    <a:pt x="4130" y="2717"/>
                  </a:cubicBezTo>
                  <a:cubicBezTo>
                    <a:pt x="3912" y="2613"/>
                    <a:pt x="3660" y="2486"/>
                    <a:pt x="3393" y="2342"/>
                  </a:cubicBezTo>
                  <a:cubicBezTo>
                    <a:pt x="3161" y="2221"/>
                    <a:pt x="2916" y="2088"/>
                    <a:pt x="2672" y="1943"/>
                  </a:cubicBezTo>
                  <a:cubicBezTo>
                    <a:pt x="2437" y="1802"/>
                    <a:pt x="2200" y="1655"/>
                    <a:pt x="1974" y="1501"/>
                  </a:cubicBezTo>
                  <a:cubicBezTo>
                    <a:pt x="1739" y="1340"/>
                    <a:pt x="1521" y="1166"/>
                    <a:pt x="1314" y="1007"/>
                  </a:cubicBezTo>
                  <a:cubicBezTo>
                    <a:pt x="1070" y="826"/>
                    <a:pt x="852" y="648"/>
                    <a:pt x="667" y="496"/>
                  </a:cubicBezTo>
                  <a:cubicBezTo>
                    <a:pt x="308" y="201"/>
                    <a:pt x="68" y="1"/>
                    <a:pt x="1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576" name="Google Shape;576;p6"/>
            <p:cNvSpPr/>
            <p:nvPr/>
          </p:nvSpPr>
          <p:spPr>
            <a:xfrm>
              <a:off x="1753775" y="4377700"/>
              <a:ext cx="26050" cy="24450"/>
            </a:xfrm>
            <a:custGeom>
              <a:avLst/>
              <a:gdLst/>
              <a:ahLst/>
              <a:cxnLst/>
              <a:rect l="l" t="t" r="r" b="b"/>
              <a:pathLst>
                <a:path w="1042" h="978" extrusionOk="0">
                  <a:moveTo>
                    <a:pt x="42" y="1"/>
                  </a:moveTo>
                  <a:cubicBezTo>
                    <a:pt x="29" y="1"/>
                    <a:pt x="19" y="4"/>
                    <a:pt x="12" y="12"/>
                  </a:cubicBezTo>
                  <a:cubicBezTo>
                    <a:pt x="0" y="27"/>
                    <a:pt x="52" y="87"/>
                    <a:pt x="130" y="179"/>
                  </a:cubicBezTo>
                  <a:cubicBezTo>
                    <a:pt x="166" y="222"/>
                    <a:pt x="198" y="289"/>
                    <a:pt x="248" y="342"/>
                  </a:cubicBezTo>
                  <a:cubicBezTo>
                    <a:pt x="308" y="401"/>
                    <a:pt x="338" y="429"/>
                    <a:pt x="391" y="481"/>
                  </a:cubicBezTo>
                  <a:cubicBezTo>
                    <a:pt x="438" y="528"/>
                    <a:pt x="502" y="558"/>
                    <a:pt x="550" y="604"/>
                  </a:cubicBezTo>
                  <a:lnTo>
                    <a:pt x="693" y="742"/>
                  </a:lnTo>
                  <a:cubicBezTo>
                    <a:pt x="749" y="791"/>
                    <a:pt x="800" y="834"/>
                    <a:pt x="847" y="870"/>
                  </a:cubicBezTo>
                  <a:cubicBezTo>
                    <a:pt x="928" y="934"/>
                    <a:pt x="984" y="978"/>
                    <a:pt x="1011" y="978"/>
                  </a:cubicBezTo>
                  <a:cubicBezTo>
                    <a:pt x="1016" y="978"/>
                    <a:pt x="1020" y="976"/>
                    <a:pt x="1023" y="973"/>
                  </a:cubicBezTo>
                  <a:cubicBezTo>
                    <a:pt x="1042" y="954"/>
                    <a:pt x="1002" y="883"/>
                    <a:pt x="927" y="788"/>
                  </a:cubicBezTo>
                  <a:cubicBezTo>
                    <a:pt x="890" y="743"/>
                    <a:pt x="849" y="687"/>
                    <a:pt x="799" y="633"/>
                  </a:cubicBezTo>
                  <a:cubicBezTo>
                    <a:pt x="757" y="585"/>
                    <a:pt x="704" y="541"/>
                    <a:pt x="656" y="492"/>
                  </a:cubicBezTo>
                  <a:lnTo>
                    <a:pt x="510" y="354"/>
                  </a:lnTo>
                  <a:cubicBezTo>
                    <a:pt x="460" y="307"/>
                    <a:pt x="420" y="250"/>
                    <a:pt x="372" y="207"/>
                  </a:cubicBezTo>
                  <a:cubicBezTo>
                    <a:pt x="316" y="160"/>
                    <a:pt x="263" y="116"/>
                    <a:pt x="216" y="82"/>
                  </a:cubicBezTo>
                  <a:cubicBezTo>
                    <a:pt x="142" y="30"/>
                    <a:pt x="80" y="1"/>
                    <a:pt x="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577" name="Google Shape;577;p6"/>
            <p:cNvSpPr/>
            <p:nvPr/>
          </p:nvSpPr>
          <p:spPr>
            <a:xfrm>
              <a:off x="1778125" y="4391900"/>
              <a:ext cx="15500" cy="16650"/>
            </a:xfrm>
            <a:custGeom>
              <a:avLst/>
              <a:gdLst/>
              <a:ahLst/>
              <a:cxnLst/>
              <a:rect l="l" t="t" r="r" b="b"/>
              <a:pathLst>
                <a:path w="620" h="666" extrusionOk="0">
                  <a:moveTo>
                    <a:pt x="64" y="1"/>
                  </a:moveTo>
                  <a:cubicBezTo>
                    <a:pt x="40" y="1"/>
                    <a:pt x="22" y="8"/>
                    <a:pt x="13" y="22"/>
                  </a:cubicBezTo>
                  <a:cubicBezTo>
                    <a:pt x="1" y="37"/>
                    <a:pt x="35" y="74"/>
                    <a:pt x="83" y="131"/>
                  </a:cubicBezTo>
                  <a:cubicBezTo>
                    <a:pt x="106" y="159"/>
                    <a:pt x="121" y="205"/>
                    <a:pt x="149" y="239"/>
                  </a:cubicBezTo>
                  <a:lnTo>
                    <a:pt x="234" y="326"/>
                  </a:lnTo>
                  <a:cubicBezTo>
                    <a:pt x="260" y="356"/>
                    <a:pt x="303" y="371"/>
                    <a:pt x="331" y="401"/>
                  </a:cubicBezTo>
                  <a:lnTo>
                    <a:pt x="407" y="497"/>
                  </a:lnTo>
                  <a:lnTo>
                    <a:pt x="490" y="587"/>
                  </a:lnTo>
                  <a:cubicBezTo>
                    <a:pt x="534" y="633"/>
                    <a:pt x="565" y="666"/>
                    <a:pt x="586" y="666"/>
                  </a:cubicBezTo>
                  <a:cubicBezTo>
                    <a:pt x="590" y="666"/>
                    <a:pt x="593" y="665"/>
                    <a:pt x="596" y="663"/>
                  </a:cubicBezTo>
                  <a:cubicBezTo>
                    <a:pt x="620" y="648"/>
                    <a:pt x="613" y="593"/>
                    <a:pt x="583" y="521"/>
                  </a:cubicBezTo>
                  <a:cubicBezTo>
                    <a:pt x="568" y="480"/>
                    <a:pt x="549" y="441"/>
                    <a:pt x="526" y="403"/>
                  </a:cubicBezTo>
                  <a:cubicBezTo>
                    <a:pt x="501" y="367"/>
                    <a:pt x="474" y="333"/>
                    <a:pt x="445" y="302"/>
                  </a:cubicBezTo>
                  <a:cubicBezTo>
                    <a:pt x="418" y="268"/>
                    <a:pt x="389" y="236"/>
                    <a:pt x="358" y="206"/>
                  </a:cubicBezTo>
                  <a:cubicBezTo>
                    <a:pt x="327" y="175"/>
                    <a:pt x="306" y="133"/>
                    <a:pt x="273" y="107"/>
                  </a:cubicBezTo>
                  <a:cubicBezTo>
                    <a:pt x="239" y="78"/>
                    <a:pt x="204" y="54"/>
                    <a:pt x="166" y="32"/>
                  </a:cubicBezTo>
                  <a:cubicBezTo>
                    <a:pt x="127" y="11"/>
                    <a:pt x="91" y="1"/>
                    <a:pt x="6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578" name="Google Shape;578;p6"/>
            <p:cNvSpPr/>
            <p:nvPr/>
          </p:nvSpPr>
          <p:spPr>
            <a:xfrm>
              <a:off x="1616200" y="4292925"/>
              <a:ext cx="4575" cy="4800"/>
            </a:xfrm>
            <a:custGeom>
              <a:avLst/>
              <a:gdLst/>
              <a:ahLst/>
              <a:cxnLst/>
              <a:rect l="l" t="t" r="r" b="b"/>
              <a:pathLst>
                <a:path w="183" h="192" extrusionOk="0">
                  <a:moveTo>
                    <a:pt x="110" y="1"/>
                  </a:moveTo>
                  <a:cubicBezTo>
                    <a:pt x="89" y="1"/>
                    <a:pt x="58" y="14"/>
                    <a:pt x="32" y="35"/>
                  </a:cubicBezTo>
                  <a:cubicBezTo>
                    <a:pt x="17" y="46"/>
                    <a:pt x="15" y="60"/>
                    <a:pt x="15" y="80"/>
                  </a:cubicBezTo>
                  <a:cubicBezTo>
                    <a:pt x="14" y="90"/>
                    <a:pt x="0" y="114"/>
                    <a:pt x="2" y="122"/>
                  </a:cubicBezTo>
                  <a:cubicBezTo>
                    <a:pt x="4" y="131"/>
                    <a:pt x="13" y="136"/>
                    <a:pt x="15" y="144"/>
                  </a:cubicBezTo>
                  <a:cubicBezTo>
                    <a:pt x="19" y="152"/>
                    <a:pt x="43" y="146"/>
                    <a:pt x="48" y="152"/>
                  </a:cubicBezTo>
                  <a:cubicBezTo>
                    <a:pt x="53" y="159"/>
                    <a:pt x="56" y="169"/>
                    <a:pt x="63" y="174"/>
                  </a:cubicBezTo>
                  <a:cubicBezTo>
                    <a:pt x="70" y="180"/>
                    <a:pt x="79" y="184"/>
                    <a:pt x="88" y="186"/>
                  </a:cubicBezTo>
                  <a:cubicBezTo>
                    <a:pt x="94" y="189"/>
                    <a:pt x="101" y="191"/>
                    <a:pt x="108" y="191"/>
                  </a:cubicBezTo>
                  <a:cubicBezTo>
                    <a:pt x="120" y="191"/>
                    <a:pt x="131" y="187"/>
                    <a:pt x="141" y="178"/>
                  </a:cubicBezTo>
                  <a:cubicBezTo>
                    <a:pt x="161" y="163"/>
                    <a:pt x="173" y="141"/>
                    <a:pt x="179" y="117"/>
                  </a:cubicBezTo>
                  <a:cubicBezTo>
                    <a:pt x="182" y="105"/>
                    <a:pt x="183" y="92"/>
                    <a:pt x="183" y="81"/>
                  </a:cubicBezTo>
                  <a:cubicBezTo>
                    <a:pt x="182" y="72"/>
                    <a:pt x="172" y="68"/>
                    <a:pt x="169" y="58"/>
                  </a:cubicBezTo>
                  <a:cubicBezTo>
                    <a:pt x="164" y="51"/>
                    <a:pt x="158" y="45"/>
                    <a:pt x="153" y="38"/>
                  </a:cubicBezTo>
                  <a:cubicBezTo>
                    <a:pt x="148" y="31"/>
                    <a:pt x="153" y="16"/>
                    <a:pt x="146" y="11"/>
                  </a:cubicBezTo>
                  <a:cubicBezTo>
                    <a:pt x="137" y="5"/>
                    <a:pt x="127" y="2"/>
                    <a:pt x="116" y="1"/>
                  </a:cubicBezTo>
                  <a:cubicBezTo>
                    <a:pt x="114" y="1"/>
                    <a:pt x="112" y="1"/>
                    <a:pt x="1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579" name="Google Shape;579;p6"/>
            <p:cNvSpPr/>
            <p:nvPr/>
          </p:nvSpPr>
          <p:spPr>
            <a:xfrm>
              <a:off x="1752500" y="4317950"/>
              <a:ext cx="4700" cy="3750"/>
            </a:xfrm>
            <a:custGeom>
              <a:avLst/>
              <a:gdLst/>
              <a:ahLst/>
              <a:cxnLst/>
              <a:rect l="l" t="t" r="r" b="b"/>
              <a:pathLst>
                <a:path w="188" h="150" extrusionOk="0">
                  <a:moveTo>
                    <a:pt x="102" y="1"/>
                  </a:moveTo>
                  <a:cubicBezTo>
                    <a:pt x="93" y="1"/>
                    <a:pt x="83" y="2"/>
                    <a:pt x="73" y="3"/>
                  </a:cubicBezTo>
                  <a:cubicBezTo>
                    <a:pt x="57" y="6"/>
                    <a:pt x="43" y="16"/>
                    <a:pt x="35" y="31"/>
                  </a:cubicBezTo>
                  <a:cubicBezTo>
                    <a:pt x="31" y="36"/>
                    <a:pt x="5" y="48"/>
                    <a:pt x="2" y="55"/>
                  </a:cubicBezTo>
                  <a:cubicBezTo>
                    <a:pt x="1" y="62"/>
                    <a:pt x="3" y="69"/>
                    <a:pt x="2" y="77"/>
                  </a:cubicBezTo>
                  <a:cubicBezTo>
                    <a:pt x="2" y="84"/>
                    <a:pt x="24" y="88"/>
                    <a:pt x="27" y="95"/>
                  </a:cubicBezTo>
                  <a:cubicBezTo>
                    <a:pt x="28" y="101"/>
                    <a:pt x="24" y="108"/>
                    <a:pt x="28" y="115"/>
                  </a:cubicBezTo>
                  <a:cubicBezTo>
                    <a:pt x="31" y="123"/>
                    <a:pt x="36" y="129"/>
                    <a:pt x="43" y="134"/>
                  </a:cubicBezTo>
                  <a:cubicBezTo>
                    <a:pt x="52" y="144"/>
                    <a:pt x="65" y="150"/>
                    <a:pt x="78" y="150"/>
                  </a:cubicBezTo>
                  <a:cubicBezTo>
                    <a:pt x="83" y="150"/>
                    <a:pt x="87" y="149"/>
                    <a:pt x="92" y="148"/>
                  </a:cubicBezTo>
                  <a:cubicBezTo>
                    <a:pt x="115" y="145"/>
                    <a:pt x="138" y="136"/>
                    <a:pt x="156" y="119"/>
                  </a:cubicBezTo>
                  <a:cubicBezTo>
                    <a:pt x="164" y="112"/>
                    <a:pt x="171" y="104"/>
                    <a:pt x="178" y="95"/>
                  </a:cubicBezTo>
                  <a:cubicBezTo>
                    <a:pt x="182" y="88"/>
                    <a:pt x="177" y="81"/>
                    <a:pt x="178" y="73"/>
                  </a:cubicBezTo>
                  <a:cubicBezTo>
                    <a:pt x="178" y="66"/>
                    <a:pt x="177" y="59"/>
                    <a:pt x="175" y="52"/>
                  </a:cubicBezTo>
                  <a:cubicBezTo>
                    <a:pt x="174" y="46"/>
                    <a:pt x="187" y="37"/>
                    <a:pt x="183" y="31"/>
                  </a:cubicBezTo>
                  <a:cubicBezTo>
                    <a:pt x="178" y="22"/>
                    <a:pt x="171" y="17"/>
                    <a:pt x="163" y="13"/>
                  </a:cubicBezTo>
                  <a:cubicBezTo>
                    <a:pt x="144" y="5"/>
                    <a:pt x="123" y="1"/>
                    <a:pt x="1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580" name="Google Shape;580;p6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48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81" name="Google Shape;581;p6"/>
          <p:cNvSpPr/>
          <p:nvPr/>
        </p:nvSpPr>
        <p:spPr>
          <a:xfrm rot="5400000">
            <a:off x="6218503" y="2218088"/>
            <a:ext cx="5146134" cy="704859"/>
          </a:xfrm>
          <a:custGeom>
            <a:avLst/>
            <a:gdLst/>
            <a:ahLst/>
            <a:cxnLst/>
            <a:rect l="l" t="t" r="r" b="b"/>
            <a:pathLst>
              <a:path w="67882" h="7790" extrusionOk="0">
                <a:moveTo>
                  <a:pt x="1" y="1"/>
                </a:moveTo>
                <a:lnTo>
                  <a:pt x="1" y="7790"/>
                </a:lnTo>
                <a:lnTo>
                  <a:pt x="67882" y="7790"/>
                </a:lnTo>
                <a:lnTo>
                  <a:pt x="67882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82" name="Google Shape;582;p6"/>
          <p:cNvGrpSpPr/>
          <p:nvPr/>
        </p:nvGrpSpPr>
        <p:grpSpPr>
          <a:xfrm rot="5400000">
            <a:off x="7600584" y="1589016"/>
            <a:ext cx="2146582" cy="38556"/>
            <a:chOff x="727444" y="4879925"/>
            <a:chExt cx="2146582" cy="38556"/>
          </a:xfrm>
        </p:grpSpPr>
        <p:sp>
          <p:nvSpPr>
            <p:cNvPr id="583" name="Google Shape;583;p6"/>
            <p:cNvSpPr/>
            <p:nvPr/>
          </p:nvSpPr>
          <p:spPr>
            <a:xfrm rot="-5400000">
              <a:off x="724678" y="4882746"/>
              <a:ext cx="38446" cy="32915"/>
            </a:xfrm>
            <a:custGeom>
              <a:avLst/>
              <a:gdLst/>
              <a:ahLst/>
              <a:cxnLst/>
              <a:rect l="l" t="t" r="r" b="b"/>
              <a:pathLst>
                <a:path w="695" h="595" extrusionOk="0">
                  <a:moveTo>
                    <a:pt x="396" y="0"/>
                  </a:moveTo>
                  <a:cubicBezTo>
                    <a:pt x="133" y="0"/>
                    <a:pt x="0" y="320"/>
                    <a:pt x="188" y="507"/>
                  </a:cubicBezTo>
                  <a:cubicBezTo>
                    <a:pt x="248" y="568"/>
                    <a:pt x="323" y="595"/>
                    <a:pt x="396" y="595"/>
                  </a:cubicBezTo>
                  <a:cubicBezTo>
                    <a:pt x="548" y="595"/>
                    <a:pt x="695" y="476"/>
                    <a:pt x="695" y="298"/>
                  </a:cubicBezTo>
                  <a:cubicBezTo>
                    <a:pt x="694" y="133"/>
                    <a:pt x="561" y="0"/>
                    <a:pt x="398" y="0"/>
                  </a:cubicBezTo>
                  <a:cubicBezTo>
                    <a:pt x="397" y="0"/>
                    <a:pt x="397" y="0"/>
                    <a:pt x="3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6"/>
            <p:cNvSpPr/>
            <p:nvPr/>
          </p:nvSpPr>
          <p:spPr>
            <a:xfrm rot="-5400000">
              <a:off x="855953" y="4882746"/>
              <a:ext cx="38501" cy="32971"/>
            </a:xfrm>
            <a:custGeom>
              <a:avLst/>
              <a:gdLst/>
              <a:ahLst/>
              <a:cxnLst/>
              <a:rect l="l" t="t" r="r" b="b"/>
              <a:pathLst>
                <a:path w="696" h="596" extrusionOk="0">
                  <a:moveTo>
                    <a:pt x="399" y="1"/>
                  </a:moveTo>
                  <a:cubicBezTo>
                    <a:pt x="134" y="1"/>
                    <a:pt x="1" y="320"/>
                    <a:pt x="187" y="508"/>
                  </a:cubicBezTo>
                  <a:cubicBezTo>
                    <a:pt x="248" y="569"/>
                    <a:pt x="323" y="596"/>
                    <a:pt x="396" y="596"/>
                  </a:cubicBezTo>
                  <a:cubicBezTo>
                    <a:pt x="549" y="596"/>
                    <a:pt x="695" y="478"/>
                    <a:pt x="696" y="299"/>
                  </a:cubicBezTo>
                  <a:cubicBezTo>
                    <a:pt x="696" y="135"/>
                    <a:pt x="564" y="2"/>
                    <a:pt x="3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6"/>
            <p:cNvSpPr/>
            <p:nvPr/>
          </p:nvSpPr>
          <p:spPr>
            <a:xfrm rot="-5400000">
              <a:off x="987448" y="4882746"/>
              <a:ext cx="38501" cy="32971"/>
            </a:xfrm>
            <a:custGeom>
              <a:avLst/>
              <a:gdLst/>
              <a:ahLst/>
              <a:cxnLst/>
              <a:rect l="l" t="t" r="r" b="b"/>
              <a:pathLst>
                <a:path w="696" h="596" extrusionOk="0">
                  <a:moveTo>
                    <a:pt x="399" y="1"/>
                  </a:moveTo>
                  <a:cubicBezTo>
                    <a:pt x="134" y="1"/>
                    <a:pt x="1" y="321"/>
                    <a:pt x="189" y="508"/>
                  </a:cubicBezTo>
                  <a:cubicBezTo>
                    <a:pt x="249" y="569"/>
                    <a:pt x="324" y="596"/>
                    <a:pt x="397" y="596"/>
                  </a:cubicBezTo>
                  <a:cubicBezTo>
                    <a:pt x="549" y="596"/>
                    <a:pt x="696" y="477"/>
                    <a:pt x="696" y="298"/>
                  </a:cubicBezTo>
                  <a:cubicBezTo>
                    <a:pt x="696" y="134"/>
                    <a:pt x="562" y="1"/>
                    <a:pt x="3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6"/>
            <p:cNvSpPr/>
            <p:nvPr/>
          </p:nvSpPr>
          <p:spPr>
            <a:xfrm rot="-5400000">
              <a:off x="1118916" y="4882718"/>
              <a:ext cx="38446" cy="32971"/>
            </a:xfrm>
            <a:custGeom>
              <a:avLst/>
              <a:gdLst/>
              <a:ahLst/>
              <a:cxnLst/>
              <a:rect l="l" t="t" r="r" b="b"/>
              <a:pathLst>
                <a:path w="695" h="596" extrusionOk="0">
                  <a:moveTo>
                    <a:pt x="396" y="1"/>
                  </a:moveTo>
                  <a:cubicBezTo>
                    <a:pt x="133" y="1"/>
                    <a:pt x="0" y="320"/>
                    <a:pt x="188" y="508"/>
                  </a:cubicBezTo>
                  <a:cubicBezTo>
                    <a:pt x="248" y="568"/>
                    <a:pt x="323" y="595"/>
                    <a:pt x="396" y="595"/>
                  </a:cubicBezTo>
                  <a:cubicBezTo>
                    <a:pt x="548" y="595"/>
                    <a:pt x="695" y="477"/>
                    <a:pt x="695" y="298"/>
                  </a:cubicBezTo>
                  <a:cubicBezTo>
                    <a:pt x="694" y="133"/>
                    <a:pt x="561" y="1"/>
                    <a:pt x="398" y="1"/>
                  </a:cubicBezTo>
                  <a:cubicBezTo>
                    <a:pt x="397" y="1"/>
                    <a:pt x="397" y="1"/>
                    <a:pt x="3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6"/>
            <p:cNvSpPr/>
            <p:nvPr/>
          </p:nvSpPr>
          <p:spPr>
            <a:xfrm rot="-5400000">
              <a:off x="1250329" y="4882746"/>
              <a:ext cx="38446" cy="32915"/>
            </a:xfrm>
            <a:custGeom>
              <a:avLst/>
              <a:gdLst/>
              <a:ahLst/>
              <a:cxnLst/>
              <a:rect l="l" t="t" r="r" b="b"/>
              <a:pathLst>
                <a:path w="695" h="595" extrusionOk="0">
                  <a:moveTo>
                    <a:pt x="400" y="1"/>
                  </a:moveTo>
                  <a:cubicBezTo>
                    <a:pt x="399" y="1"/>
                    <a:pt x="399" y="1"/>
                    <a:pt x="398" y="1"/>
                  </a:cubicBezTo>
                  <a:cubicBezTo>
                    <a:pt x="397" y="1"/>
                    <a:pt x="397" y="1"/>
                    <a:pt x="396" y="1"/>
                  </a:cubicBezTo>
                  <a:cubicBezTo>
                    <a:pt x="133" y="1"/>
                    <a:pt x="0" y="320"/>
                    <a:pt x="186" y="506"/>
                  </a:cubicBezTo>
                  <a:cubicBezTo>
                    <a:pt x="247" y="567"/>
                    <a:pt x="322" y="595"/>
                    <a:pt x="396" y="595"/>
                  </a:cubicBezTo>
                  <a:cubicBezTo>
                    <a:pt x="549" y="595"/>
                    <a:pt x="695" y="476"/>
                    <a:pt x="695" y="298"/>
                  </a:cubicBezTo>
                  <a:cubicBezTo>
                    <a:pt x="695" y="134"/>
                    <a:pt x="564" y="1"/>
                    <a:pt x="40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6"/>
            <p:cNvSpPr/>
            <p:nvPr/>
          </p:nvSpPr>
          <p:spPr>
            <a:xfrm rot="-5400000">
              <a:off x="1381769" y="4882746"/>
              <a:ext cx="38446" cy="32915"/>
            </a:xfrm>
            <a:custGeom>
              <a:avLst/>
              <a:gdLst/>
              <a:ahLst/>
              <a:cxnLst/>
              <a:rect l="l" t="t" r="r" b="b"/>
              <a:pathLst>
                <a:path w="695" h="595" extrusionOk="0">
                  <a:moveTo>
                    <a:pt x="396" y="0"/>
                  </a:moveTo>
                  <a:cubicBezTo>
                    <a:pt x="133" y="0"/>
                    <a:pt x="0" y="320"/>
                    <a:pt x="188" y="508"/>
                  </a:cubicBezTo>
                  <a:cubicBezTo>
                    <a:pt x="248" y="568"/>
                    <a:pt x="322" y="595"/>
                    <a:pt x="395" y="595"/>
                  </a:cubicBezTo>
                  <a:cubicBezTo>
                    <a:pt x="548" y="595"/>
                    <a:pt x="695" y="476"/>
                    <a:pt x="695" y="296"/>
                  </a:cubicBezTo>
                  <a:cubicBezTo>
                    <a:pt x="694" y="133"/>
                    <a:pt x="561" y="0"/>
                    <a:pt x="398" y="0"/>
                  </a:cubicBezTo>
                  <a:cubicBezTo>
                    <a:pt x="397" y="0"/>
                    <a:pt x="397" y="0"/>
                    <a:pt x="3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6"/>
            <p:cNvSpPr/>
            <p:nvPr/>
          </p:nvSpPr>
          <p:spPr>
            <a:xfrm rot="-5400000">
              <a:off x="1513154" y="4882746"/>
              <a:ext cx="38501" cy="32971"/>
            </a:xfrm>
            <a:custGeom>
              <a:avLst/>
              <a:gdLst/>
              <a:ahLst/>
              <a:cxnLst/>
              <a:rect l="l" t="t" r="r" b="b"/>
              <a:pathLst>
                <a:path w="696" h="596" extrusionOk="0">
                  <a:moveTo>
                    <a:pt x="399" y="0"/>
                  </a:moveTo>
                  <a:cubicBezTo>
                    <a:pt x="134" y="0"/>
                    <a:pt x="1" y="320"/>
                    <a:pt x="189" y="507"/>
                  </a:cubicBezTo>
                  <a:cubicBezTo>
                    <a:pt x="249" y="568"/>
                    <a:pt x="324" y="595"/>
                    <a:pt x="397" y="595"/>
                  </a:cubicBezTo>
                  <a:cubicBezTo>
                    <a:pt x="549" y="595"/>
                    <a:pt x="696" y="476"/>
                    <a:pt x="696" y="297"/>
                  </a:cubicBezTo>
                  <a:cubicBezTo>
                    <a:pt x="696" y="134"/>
                    <a:pt x="562" y="0"/>
                    <a:pt x="3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6"/>
            <p:cNvSpPr/>
            <p:nvPr/>
          </p:nvSpPr>
          <p:spPr>
            <a:xfrm rot="-5400000">
              <a:off x="1655493" y="4882690"/>
              <a:ext cx="38556" cy="33026"/>
            </a:xfrm>
            <a:custGeom>
              <a:avLst/>
              <a:gdLst/>
              <a:ahLst/>
              <a:cxnLst/>
              <a:rect l="l" t="t" r="r" b="b"/>
              <a:pathLst>
                <a:path w="697" h="597" extrusionOk="0">
                  <a:moveTo>
                    <a:pt x="399" y="1"/>
                  </a:moveTo>
                  <a:cubicBezTo>
                    <a:pt x="134" y="1"/>
                    <a:pt x="1" y="321"/>
                    <a:pt x="189" y="509"/>
                  </a:cubicBezTo>
                  <a:cubicBezTo>
                    <a:pt x="249" y="569"/>
                    <a:pt x="324" y="596"/>
                    <a:pt x="396" y="596"/>
                  </a:cubicBezTo>
                  <a:cubicBezTo>
                    <a:pt x="550" y="596"/>
                    <a:pt x="697" y="477"/>
                    <a:pt x="696" y="296"/>
                  </a:cubicBezTo>
                  <a:cubicBezTo>
                    <a:pt x="695" y="133"/>
                    <a:pt x="562" y="2"/>
                    <a:pt x="3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6"/>
            <p:cNvSpPr/>
            <p:nvPr/>
          </p:nvSpPr>
          <p:spPr>
            <a:xfrm rot="-5400000">
              <a:off x="1787016" y="4882718"/>
              <a:ext cx="38446" cy="32971"/>
            </a:xfrm>
            <a:custGeom>
              <a:avLst/>
              <a:gdLst/>
              <a:ahLst/>
              <a:cxnLst/>
              <a:rect l="l" t="t" r="r" b="b"/>
              <a:pathLst>
                <a:path w="695" h="596" extrusionOk="0">
                  <a:moveTo>
                    <a:pt x="396" y="1"/>
                  </a:moveTo>
                  <a:cubicBezTo>
                    <a:pt x="133" y="1"/>
                    <a:pt x="0" y="320"/>
                    <a:pt x="188" y="508"/>
                  </a:cubicBezTo>
                  <a:cubicBezTo>
                    <a:pt x="248" y="568"/>
                    <a:pt x="322" y="595"/>
                    <a:pt x="395" y="595"/>
                  </a:cubicBezTo>
                  <a:cubicBezTo>
                    <a:pt x="548" y="595"/>
                    <a:pt x="695" y="477"/>
                    <a:pt x="695" y="297"/>
                  </a:cubicBezTo>
                  <a:cubicBezTo>
                    <a:pt x="694" y="133"/>
                    <a:pt x="561" y="1"/>
                    <a:pt x="398" y="1"/>
                  </a:cubicBezTo>
                  <a:cubicBezTo>
                    <a:pt x="397" y="1"/>
                    <a:pt x="397" y="1"/>
                    <a:pt x="3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6"/>
            <p:cNvSpPr/>
            <p:nvPr/>
          </p:nvSpPr>
          <p:spPr>
            <a:xfrm rot="-5400000">
              <a:off x="1918346" y="4882718"/>
              <a:ext cx="38556" cy="32971"/>
            </a:xfrm>
            <a:custGeom>
              <a:avLst/>
              <a:gdLst/>
              <a:ahLst/>
              <a:cxnLst/>
              <a:rect l="l" t="t" r="r" b="b"/>
              <a:pathLst>
                <a:path w="697" h="596" extrusionOk="0">
                  <a:moveTo>
                    <a:pt x="399" y="0"/>
                  </a:moveTo>
                  <a:cubicBezTo>
                    <a:pt x="134" y="0"/>
                    <a:pt x="1" y="321"/>
                    <a:pt x="189" y="507"/>
                  </a:cubicBezTo>
                  <a:cubicBezTo>
                    <a:pt x="250" y="568"/>
                    <a:pt x="324" y="595"/>
                    <a:pt x="397" y="595"/>
                  </a:cubicBezTo>
                  <a:cubicBezTo>
                    <a:pt x="550" y="595"/>
                    <a:pt x="697" y="476"/>
                    <a:pt x="696" y="296"/>
                  </a:cubicBezTo>
                  <a:cubicBezTo>
                    <a:pt x="695" y="133"/>
                    <a:pt x="562" y="0"/>
                    <a:pt x="3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6"/>
            <p:cNvSpPr/>
            <p:nvPr/>
          </p:nvSpPr>
          <p:spPr>
            <a:xfrm rot="-5400000">
              <a:off x="2049731" y="4882718"/>
              <a:ext cx="38501" cy="33026"/>
            </a:xfrm>
            <a:custGeom>
              <a:avLst/>
              <a:gdLst/>
              <a:ahLst/>
              <a:cxnLst/>
              <a:rect l="l" t="t" r="r" b="b"/>
              <a:pathLst>
                <a:path w="696" h="597" extrusionOk="0">
                  <a:moveTo>
                    <a:pt x="399" y="1"/>
                  </a:moveTo>
                  <a:cubicBezTo>
                    <a:pt x="134" y="1"/>
                    <a:pt x="1" y="321"/>
                    <a:pt x="187" y="508"/>
                  </a:cubicBezTo>
                  <a:cubicBezTo>
                    <a:pt x="248" y="569"/>
                    <a:pt x="323" y="596"/>
                    <a:pt x="397" y="596"/>
                  </a:cubicBezTo>
                  <a:cubicBezTo>
                    <a:pt x="550" y="596"/>
                    <a:pt x="696" y="478"/>
                    <a:pt x="696" y="298"/>
                  </a:cubicBezTo>
                  <a:cubicBezTo>
                    <a:pt x="696" y="134"/>
                    <a:pt x="564" y="2"/>
                    <a:pt x="3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6"/>
            <p:cNvSpPr/>
            <p:nvPr/>
          </p:nvSpPr>
          <p:spPr>
            <a:xfrm rot="-5400000">
              <a:off x="2181171" y="4882718"/>
              <a:ext cx="38501" cy="33026"/>
            </a:xfrm>
            <a:custGeom>
              <a:avLst/>
              <a:gdLst/>
              <a:ahLst/>
              <a:cxnLst/>
              <a:rect l="l" t="t" r="r" b="b"/>
              <a:pathLst>
                <a:path w="696" h="597" extrusionOk="0">
                  <a:moveTo>
                    <a:pt x="399" y="1"/>
                  </a:moveTo>
                  <a:cubicBezTo>
                    <a:pt x="134" y="1"/>
                    <a:pt x="1" y="321"/>
                    <a:pt x="189" y="509"/>
                  </a:cubicBezTo>
                  <a:cubicBezTo>
                    <a:pt x="249" y="569"/>
                    <a:pt x="323" y="596"/>
                    <a:pt x="396" y="596"/>
                  </a:cubicBezTo>
                  <a:cubicBezTo>
                    <a:pt x="549" y="596"/>
                    <a:pt x="696" y="477"/>
                    <a:pt x="696" y="298"/>
                  </a:cubicBezTo>
                  <a:cubicBezTo>
                    <a:pt x="696" y="134"/>
                    <a:pt x="562" y="1"/>
                    <a:pt x="3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6"/>
            <p:cNvSpPr/>
            <p:nvPr/>
          </p:nvSpPr>
          <p:spPr>
            <a:xfrm rot="-5400000">
              <a:off x="2312584" y="4882746"/>
              <a:ext cx="38501" cy="32971"/>
            </a:xfrm>
            <a:custGeom>
              <a:avLst/>
              <a:gdLst/>
              <a:ahLst/>
              <a:cxnLst/>
              <a:rect l="l" t="t" r="r" b="b"/>
              <a:pathLst>
                <a:path w="696" h="596" extrusionOk="0">
                  <a:moveTo>
                    <a:pt x="399" y="1"/>
                  </a:moveTo>
                  <a:cubicBezTo>
                    <a:pt x="134" y="1"/>
                    <a:pt x="1" y="321"/>
                    <a:pt x="189" y="508"/>
                  </a:cubicBezTo>
                  <a:cubicBezTo>
                    <a:pt x="249" y="569"/>
                    <a:pt x="324" y="596"/>
                    <a:pt x="397" y="596"/>
                  </a:cubicBezTo>
                  <a:cubicBezTo>
                    <a:pt x="549" y="596"/>
                    <a:pt x="696" y="477"/>
                    <a:pt x="696" y="298"/>
                  </a:cubicBezTo>
                  <a:cubicBezTo>
                    <a:pt x="696" y="134"/>
                    <a:pt x="562" y="1"/>
                    <a:pt x="3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6"/>
            <p:cNvSpPr/>
            <p:nvPr/>
          </p:nvSpPr>
          <p:spPr>
            <a:xfrm rot="-5400000">
              <a:off x="2443969" y="4882746"/>
              <a:ext cx="38501" cy="32971"/>
            </a:xfrm>
            <a:custGeom>
              <a:avLst/>
              <a:gdLst/>
              <a:ahLst/>
              <a:cxnLst/>
              <a:rect l="l" t="t" r="r" b="b"/>
              <a:pathLst>
                <a:path w="696" h="596" extrusionOk="0">
                  <a:moveTo>
                    <a:pt x="399" y="0"/>
                  </a:moveTo>
                  <a:cubicBezTo>
                    <a:pt x="134" y="0"/>
                    <a:pt x="1" y="320"/>
                    <a:pt x="187" y="507"/>
                  </a:cubicBezTo>
                  <a:cubicBezTo>
                    <a:pt x="248" y="568"/>
                    <a:pt x="323" y="596"/>
                    <a:pt x="397" y="596"/>
                  </a:cubicBezTo>
                  <a:cubicBezTo>
                    <a:pt x="550" y="596"/>
                    <a:pt x="696" y="477"/>
                    <a:pt x="696" y="297"/>
                  </a:cubicBezTo>
                  <a:cubicBezTo>
                    <a:pt x="696" y="134"/>
                    <a:pt x="562" y="2"/>
                    <a:pt x="3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6"/>
            <p:cNvSpPr/>
            <p:nvPr/>
          </p:nvSpPr>
          <p:spPr>
            <a:xfrm rot="-5400000">
              <a:off x="2575464" y="4882746"/>
              <a:ext cx="38446" cy="32915"/>
            </a:xfrm>
            <a:custGeom>
              <a:avLst/>
              <a:gdLst/>
              <a:ahLst/>
              <a:cxnLst/>
              <a:rect l="l" t="t" r="r" b="b"/>
              <a:pathLst>
                <a:path w="695" h="595" extrusionOk="0">
                  <a:moveTo>
                    <a:pt x="400" y="0"/>
                  </a:moveTo>
                  <a:cubicBezTo>
                    <a:pt x="399" y="0"/>
                    <a:pt x="399" y="0"/>
                    <a:pt x="398" y="0"/>
                  </a:cubicBezTo>
                  <a:cubicBezTo>
                    <a:pt x="397" y="0"/>
                    <a:pt x="397" y="0"/>
                    <a:pt x="396" y="0"/>
                  </a:cubicBezTo>
                  <a:cubicBezTo>
                    <a:pt x="133" y="0"/>
                    <a:pt x="0" y="320"/>
                    <a:pt x="186" y="506"/>
                  </a:cubicBezTo>
                  <a:cubicBezTo>
                    <a:pt x="247" y="567"/>
                    <a:pt x="322" y="594"/>
                    <a:pt x="396" y="594"/>
                  </a:cubicBezTo>
                  <a:cubicBezTo>
                    <a:pt x="549" y="594"/>
                    <a:pt x="695" y="476"/>
                    <a:pt x="695" y="298"/>
                  </a:cubicBezTo>
                  <a:cubicBezTo>
                    <a:pt x="695" y="133"/>
                    <a:pt x="564" y="0"/>
                    <a:pt x="4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6"/>
            <p:cNvSpPr/>
            <p:nvPr/>
          </p:nvSpPr>
          <p:spPr>
            <a:xfrm rot="-5400000">
              <a:off x="2706905" y="4882746"/>
              <a:ext cx="38446" cy="32915"/>
            </a:xfrm>
            <a:custGeom>
              <a:avLst/>
              <a:gdLst/>
              <a:ahLst/>
              <a:cxnLst/>
              <a:rect l="l" t="t" r="r" b="b"/>
              <a:pathLst>
                <a:path w="695" h="595" extrusionOk="0">
                  <a:moveTo>
                    <a:pt x="396" y="0"/>
                  </a:moveTo>
                  <a:cubicBezTo>
                    <a:pt x="133" y="0"/>
                    <a:pt x="0" y="320"/>
                    <a:pt x="188" y="507"/>
                  </a:cubicBezTo>
                  <a:cubicBezTo>
                    <a:pt x="248" y="568"/>
                    <a:pt x="322" y="595"/>
                    <a:pt x="395" y="595"/>
                  </a:cubicBezTo>
                  <a:cubicBezTo>
                    <a:pt x="548" y="595"/>
                    <a:pt x="695" y="476"/>
                    <a:pt x="695" y="296"/>
                  </a:cubicBezTo>
                  <a:cubicBezTo>
                    <a:pt x="695" y="133"/>
                    <a:pt x="561" y="0"/>
                    <a:pt x="398" y="0"/>
                  </a:cubicBezTo>
                  <a:cubicBezTo>
                    <a:pt x="397" y="0"/>
                    <a:pt x="397" y="0"/>
                    <a:pt x="3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6"/>
            <p:cNvSpPr/>
            <p:nvPr/>
          </p:nvSpPr>
          <p:spPr>
            <a:xfrm rot="-5400000">
              <a:off x="2838345" y="4882746"/>
              <a:ext cx="38446" cy="32915"/>
            </a:xfrm>
            <a:custGeom>
              <a:avLst/>
              <a:gdLst/>
              <a:ahLst/>
              <a:cxnLst/>
              <a:rect l="l" t="t" r="r" b="b"/>
              <a:pathLst>
                <a:path w="695" h="595" extrusionOk="0">
                  <a:moveTo>
                    <a:pt x="396" y="0"/>
                  </a:moveTo>
                  <a:cubicBezTo>
                    <a:pt x="133" y="0"/>
                    <a:pt x="0" y="320"/>
                    <a:pt x="188" y="507"/>
                  </a:cubicBezTo>
                  <a:cubicBezTo>
                    <a:pt x="248" y="568"/>
                    <a:pt x="322" y="595"/>
                    <a:pt x="395" y="595"/>
                  </a:cubicBezTo>
                  <a:cubicBezTo>
                    <a:pt x="548" y="595"/>
                    <a:pt x="695" y="476"/>
                    <a:pt x="695" y="296"/>
                  </a:cubicBezTo>
                  <a:cubicBezTo>
                    <a:pt x="695" y="132"/>
                    <a:pt x="561" y="0"/>
                    <a:pt x="398" y="0"/>
                  </a:cubicBezTo>
                  <a:cubicBezTo>
                    <a:pt x="397" y="0"/>
                    <a:pt x="397" y="0"/>
                    <a:pt x="3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0" name="Google Shape;600;p6"/>
          <p:cNvGrpSpPr/>
          <p:nvPr/>
        </p:nvGrpSpPr>
        <p:grpSpPr>
          <a:xfrm rot="5400000">
            <a:off x="7836098" y="1589099"/>
            <a:ext cx="2146527" cy="38390"/>
            <a:chOff x="1003048" y="4639073"/>
            <a:chExt cx="2146527" cy="38390"/>
          </a:xfrm>
        </p:grpSpPr>
        <p:sp>
          <p:nvSpPr>
            <p:cNvPr id="601" name="Google Shape;601;p6"/>
            <p:cNvSpPr/>
            <p:nvPr/>
          </p:nvSpPr>
          <p:spPr>
            <a:xfrm rot="-5400000">
              <a:off x="1000310" y="4641810"/>
              <a:ext cx="38390" cy="32915"/>
            </a:xfrm>
            <a:custGeom>
              <a:avLst/>
              <a:gdLst/>
              <a:ahLst/>
              <a:cxnLst/>
              <a:rect l="l" t="t" r="r" b="b"/>
              <a:pathLst>
                <a:path w="694" h="595" extrusionOk="0">
                  <a:moveTo>
                    <a:pt x="397" y="1"/>
                  </a:moveTo>
                  <a:cubicBezTo>
                    <a:pt x="134" y="1"/>
                    <a:pt x="0" y="319"/>
                    <a:pt x="187" y="506"/>
                  </a:cubicBezTo>
                  <a:cubicBezTo>
                    <a:pt x="247" y="567"/>
                    <a:pt x="321" y="595"/>
                    <a:pt x="394" y="595"/>
                  </a:cubicBezTo>
                  <a:cubicBezTo>
                    <a:pt x="546" y="595"/>
                    <a:pt x="693" y="476"/>
                    <a:pt x="693" y="298"/>
                  </a:cubicBezTo>
                  <a:cubicBezTo>
                    <a:pt x="694" y="134"/>
                    <a:pt x="562" y="1"/>
                    <a:pt x="3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6"/>
            <p:cNvSpPr/>
            <p:nvPr/>
          </p:nvSpPr>
          <p:spPr>
            <a:xfrm rot="-5400000">
              <a:off x="1131751" y="4641810"/>
              <a:ext cx="38390" cy="32915"/>
            </a:xfrm>
            <a:custGeom>
              <a:avLst/>
              <a:gdLst/>
              <a:ahLst/>
              <a:cxnLst/>
              <a:rect l="l" t="t" r="r" b="b"/>
              <a:pathLst>
                <a:path w="694" h="595" extrusionOk="0">
                  <a:moveTo>
                    <a:pt x="397" y="0"/>
                  </a:moveTo>
                  <a:cubicBezTo>
                    <a:pt x="132" y="0"/>
                    <a:pt x="0" y="319"/>
                    <a:pt x="187" y="506"/>
                  </a:cubicBezTo>
                  <a:cubicBezTo>
                    <a:pt x="247" y="567"/>
                    <a:pt x="322" y="594"/>
                    <a:pt x="395" y="594"/>
                  </a:cubicBezTo>
                  <a:cubicBezTo>
                    <a:pt x="547" y="594"/>
                    <a:pt x="694" y="476"/>
                    <a:pt x="693" y="298"/>
                  </a:cubicBezTo>
                  <a:cubicBezTo>
                    <a:pt x="693" y="134"/>
                    <a:pt x="560" y="2"/>
                    <a:pt x="3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6"/>
            <p:cNvSpPr/>
            <p:nvPr/>
          </p:nvSpPr>
          <p:spPr>
            <a:xfrm rot="-5400000">
              <a:off x="1263163" y="4641838"/>
              <a:ext cx="38390" cy="32860"/>
            </a:xfrm>
            <a:custGeom>
              <a:avLst/>
              <a:gdLst/>
              <a:ahLst/>
              <a:cxnLst/>
              <a:rect l="l" t="t" r="r" b="b"/>
              <a:pathLst>
                <a:path w="694" h="594" extrusionOk="0">
                  <a:moveTo>
                    <a:pt x="395" y="0"/>
                  </a:moveTo>
                  <a:cubicBezTo>
                    <a:pt x="133" y="0"/>
                    <a:pt x="1" y="318"/>
                    <a:pt x="187" y="506"/>
                  </a:cubicBezTo>
                  <a:cubicBezTo>
                    <a:pt x="247" y="567"/>
                    <a:pt x="321" y="594"/>
                    <a:pt x="394" y="594"/>
                  </a:cubicBezTo>
                  <a:cubicBezTo>
                    <a:pt x="546" y="594"/>
                    <a:pt x="693" y="476"/>
                    <a:pt x="693" y="297"/>
                  </a:cubicBezTo>
                  <a:cubicBezTo>
                    <a:pt x="694" y="134"/>
                    <a:pt x="560" y="0"/>
                    <a:pt x="397" y="0"/>
                  </a:cubicBezTo>
                  <a:cubicBezTo>
                    <a:pt x="396" y="0"/>
                    <a:pt x="396" y="0"/>
                    <a:pt x="3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6"/>
            <p:cNvSpPr/>
            <p:nvPr/>
          </p:nvSpPr>
          <p:spPr>
            <a:xfrm rot="-5400000">
              <a:off x="1394521" y="4641810"/>
              <a:ext cx="38390" cy="32915"/>
            </a:xfrm>
            <a:custGeom>
              <a:avLst/>
              <a:gdLst/>
              <a:ahLst/>
              <a:cxnLst/>
              <a:rect l="l" t="t" r="r" b="b"/>
              <a:pathLst>
                <a:path w="694" h="595" extrusionOk="0">
                  <a:moveTo>
                    <a:pt x="397" y="1"/>
                  </a:moveTo>
                  <a:cubicBezTo>
                    <a:pt x="134" y="1"/>
                    <a:pt x="0" y="320"/>
                    <a:pt x="187" y="507"/>
                  </a:cubicBezTo>
                  <a:cubicBezTo>
                    <a:pt x="247" y="568"/>
                    <a:pt x="322" y="595"/>
                    <a:pt x="395" y="595"/>
                  </a:cubicBezTo>
                  <a:cubicBezTo>
                    <a:pt x="547" y="595"/>
                    <a:pt x="693" y="477"/>
                    <a:pt x="693" y="299"/>
                  </a:cubicBezTo>
                  <a:cubicBezTo>
                    <a:pt x="694" y="134"/>
                    <a:pt x="562" y="2"/>
                    <a:pt x="3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6"/>
            <p:cNvSpPr/>
            <p:nvPr/>
          </p:nvSpPr>
          <p:spPr>
            <a:xfrm rot="-5400000">
              <a:off x="1525961" y="4641810"/>
              <a:ext cx="38390" cy="32915"/>
            </a:xfrm>
            <a:custGeom>
              <a:avLst/>
              <a:gdLst/>
              <a:ahLst/>
              <a:cxnLst/>
              <a:rect l="l" t="t" r="r" b="b"/>
              <a:pathLst>
                <a:path w="694" h="595" extrusionOk="0">
                  <a:moveTo>
                    <a:pt x="397" y="1"/>
                  </a:moveTo>
                  <a:cubicBezTo>
                    <a:pt x="134" y="1"/>
                    <a:pt x="0" y="320"/>
                    <a:pt x="187" y="506"/>
                  </a:cubicBezTo>
                  <a:cubicBezTo>
                    <a:pt x="248" y="567"/>
                    <a:pt x="322" y="594"/>
                    <a:pt x="395" y="594"/>
                  </a:cubicBezTo>
                  <a:cubicBezTo>
                    <a:pt x="547" y="594"/>
                    <a:pt x="693" y="477"/>
                    <a:pt x="693" y="298"/>
                  </a:cubicBezTo>
                  <a:cubicBezTo>
                    <a:pt x="694" y="134"/>
                    <a:pt x="562" y="1"/>
                    <a:pt x="3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6"/>
            <p:cNvSpPr/>
            <p:nvPr/>
          </p:nvSpPr>
          <p:spPr>
            <a:xfrm rot="-5400000">
              <a:off x="1657401" y="4641810"/>
              <a:ext cx="38390" cy="32915"/>
            </a:xfrm>
            <a:custGeom>
              <a:avLst/>
              <a:gdLst/>
              <a:ahLst/>
              <a:cxnLst/>
              <a:rect l="l" t="t" r="r" b="b"/>
              <a:pathLst>
                <a:path w="694" h="595" extrusionOk="0">
                  <a:moveTo>
                    <a:pt x="397" y="1"/>
                  </a:moveTo>
                  <a:cubicBezTo>
                    <a:pt x="134" y="1"/>
                    <a:pt x="0" y="320"/>
                    <a:pt x="187" y="506"/>
                  </a:cubicBezTo>
                  <a:cubicBezTo>
                    <a:pt x="247" y="567"/>
                    <a:pt x="321" y="595"/>
                    <a:pt x="394" y="595"/>
                  </a:cubicBezTo>
                  <a:cubicBezTo>
                    <a:pt x="546" y="595"/>
                    <a:pt x="693" y="476"/>
                    <a:pt x="693" y="298"/>
                  </a:cubicBezTo>
                  <a:cubicBezTo>
                    <a:pt x="694" y="134"/>
                    <a:pt x="562" y="1"/>
                    <a:pt x="3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6"/>
            <p:cNvSpPr/>
            <p:nvPr/>
          </p:nvSpPr>
          <p:spPr>
            <a:xfrm rot="-5400000">
              <a:off x="1788842" y="4641810"/>
              <a:ext cx="38390" cy="32915"/>
            </a:xfrm>
            <a:custGeom>
              <a:avLst/>
              <a:gdLst/>
              <a:ahLst/>
              <a:cxnLst/>
              <a:rect l="l" t="t" r="r" b="b"/>
              <a:pathLst>
                <a:path w="694" h="595" extrusionOk="0">
                  <a:moveTo>
                    <a:pt x="397" y="1"/>
                  </a:moveTo>
                  <a:cubicBezTo>
                    <a:pt x="132" y="1"/>
                    <a:pt x="0" y="319"/>
                    <a:pt x="187" y="506"/>
                  </a:cubicBezTo>
                  <a:cubicBezTo>
                    <a:pt x="248" y="567"/>
                    <a:pt x="322" y="595"/>
                    <a:pt x="395" y="595"/>
                  </a:cubicBezTo>
                  <a:cubicBezTo>
                    <a:pt x="547" y="595"/>
                    <a:pt x="693" y="476"/>
                    <a:pt x="693" y="298"/>
                  </a:cubicBezTo>
                  <a:cubicBezTo>
                    <a:pt x="694" y="134"/>
                    <a:pt x="560" y="2"/>
                    <a:pt x="3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6"/>
            <p:cNvSpPr/>
            <p:nvPr/>
          </p:nvSpPr>
          <p:spPr>
            <a:xfrm rot="-5400000">
              <a:off x="1931208" y="4641838"/>
              <a:ext cx="38390" cy="32860"/>
            </a:xfrm>
            <a:custGeom>
              <a:avLst/>
              <a:gdLst/>
              <a:ahLst/>
              <a:cxnLst/>
              <a:rect l="l" t="t" r="r" b="b"/>
              <a:pathLst>
                <a:path w="694" h="594" extrusionOk="0">
                  <a:moveTo>
                    <a:pt x="397" y="0"/>
                  </a:moveTo>
                  <a:cubicBezTo>
                    <a:pt x="134" y="0"/>
                    <a:pt x="0" y="318"/>
                    <a:pt x="187" y="506"/>
                  </a:cubicBezTo>
                  <a:cubicBezTo>
                    <a:pt x="247" y="566"/>
                    <a:pt x="321" y="594"/>
                    <a:pt x="394" y="594"/>
                  </a:cubicBezTo>
                  <a:cubicBezTo>
                    <a:pt x="546" y="594"/>
                    <a:pt x="692" y="476"/>
                    <a:pt x="693" y="299"/>
                  </a:cubicBezTo>
                  <a:cubicBezTo>
                    <a:pt x="694" y="134"/>
                    <a:pt x="562" y="0"/>
                    <a:pt x="3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6"/>
            <p:cNvSpPr/>
            <p:nvPr/>
          </p:nvSpPr>
          <p:spPr>
            <a:xfrm rot="-5400000">
              <a:off x="2062620" y="4641810"/>
              <a:ext cx="38390" cy="32915"/>
            </a:xfrm>
            <a:custGeom>
              <a:avLst/>
              <a:gdLst/>
              <a:ahLst/>
              <a:cxnLst/>
              <a:rect l="l" t="t" r="r" b="b"/>
              <a:pathLst>
                <a:path w="694" h="595" extrusionOk="0">
                  <a:moveTo>
                    <a:pt x="397" y="1"/>
                  </a:moveTo>
                  <a:cubicBezTo>
                    <a:pt x="132" y="1"/>
                    <a:pt x="0" y="320"/>
                    <a:pt x="187" y="507"/>
                  </a:cubicBezTo>
                  <a:cubicBezTo>
                    <a:pt x="248" y="567"/>
                    <a:pt x="322" y="594"/>
                    <a:pt x="395" y="594"/>
                  </a:cubicBezTo>
                  <a:cubicBezTo>
                    <a:pt x="547" y="594"/>
                    <a:pt x="693" y="477"/>
                    <a:pt x="693" y="298"/>
                  </a:cubicBezTo>
                  <a:cubicBezTo>
                    <a:pt x="694" y="135"/>
                    <a:pt x="560" y="1"/>
                    <a:pt x="3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6"/>
            <p:cNvSpPr/>
            <p:nvPr/>
          </p:nvSpPr>
          <p:spPr>
            <a:xfrm rot="-5400000">
              <a:off x="2194088" y="4641783"/>
              <a:ext cx="38390" cy="32971"/>
            </a:xfrm>
            <a:custGeom>
              <a:avLst/>
              <a:gdLst/>
              <a:ahLst/>
              <a:cxnLst/>
              <a:rect l="l" t="t" r="r" b="b"/>
              <a:pathLst>
                <a:path w="694" h="596" extrusionOk="0">
                  <a:moveTo>
                    <a:pt x="397" y="1"/>
                  </a:moveTo>
                  <a:cubicBezTo>
                    <a:pt x="134" y="1"/>
                    <a:pt x="0" y="320"/>
                    <a:pt x="187" y="507"/>
                  </a:cubicBezTo>
                  <a:cubicBezTo>
                    <a:pt x="247" y="568"/>
                    <a:pt x="322" y="595"/>
                    <a:pt x="395" y="595"/>
                  </a:cubicBezTo>
                  <a:cubicBezTo>
                    <a:pt x="546" y="595"/>
                    <a:pt x="692" y="478"/>
                    <a:pt x="693" y="299"/>
                  </a:cubicBezTo>
                  <a:cubicBezTo>
                    <a:pt x="694" y="136"/>
                    <a:pt x="562" y="1"/>
                    <a:pt x="3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6"/>
            <p:cNvSpPr/>
            <p:nvPr/>
          </p:nvSpPr>
          <p:spPr>
            <a:xfrm rot="-5400000">
              <a:off x="2325446" y="4641810"/>
              <a:ext cx="38390" cy="32915"/>
            </a:xfrm>
            <a:custGeom>
              <a:avLst/>
              <a:gdLst/>
              <a:ahLst/>
              <a:cxnLst/>
              <a:rect l="l" t="t" r="r" b="b"/>
              <a:pathLst>
                <a:path w="694" h="595" extrusionOk="0">
                  <a:moveTo>
                    <a:pt x="397" y="0"/>
                  </a:moveTo>
                  <a:cubicBezTo>
                    <a:pt x="134" y="0"/>
                    <a:pt x="0" y="319"/>
                    <a:pt x="187" y="506"/>
                  </a:cubicBezTo>
                  <a:cubicBezTo>
                    <a:pt x="247" y="567"/>
                    <a:pt x="322" y="594"/>
                    <a:pt x="395" y="594"/>
                  </a:cubicBezTo>
                  <a:cubicBezTo>
                    <a:pt x="547" y="594"/>
                    <a:pt x="693" y="477"/>
                    <a:pt x="693" y="299"/>
                  </a:cubicBezTo>
                  <a:cubicBezTo>
                    <a:pt x="694" y="134"/>
                    <a:pt x="562" y="0"/>
                    <a:pt x="3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6"/>
            <p:cNvSpPr/>
            <p:nvPr/>
          </p:nvSpPr>
          <p:spPr>
            <a:xfrm rot="-5400000">
              <a:off x="2456886" y="4641810"/>
              <a:ext cx="38390" cy="32915"/>
            </a:xfrm>
            <a:custGeom>
              <a:avLst/>
              <a:gdLst/>
              <a:ahLst/>
              <a:cxnLst/>
              <a:rect l="l" t="t" r="r" b="b"/>
              <a:pathLst>
                <a:path w="694" h="595" extrusionOk="0">
                  <a:moveTo>
                    <a:pt x="397" y="0"/>
                  </a:moveTo>
                  <a:cubicBezTo>
                    <a:pt x="134" y="0"/>
                    <a:pt x="0" y="319"/>
                    <a:pt x="187" y="506"/>
                  </a:cubicBezTo>
                  <a:cubicBezTo>
                    <a:pt x="247" y="567"/>
                    <a:pt x="321" y="594"/>
                    <a:pt x="394" y="594"/>
                  </a:cubicBezTo>
                  <a:cubicBezTo>
                    <a:pt x="546" y="594"/>
                    <a:pt x="693" y="476"/>
                    <a:pt x="693" y="297"/>
                  </a:cubicBezTo>
                  <a:cubicBezTo>
                    <a:pt x="694" y="134"/>
                    <a:pt x="562" y="0"/>
                    <a:pt x="3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6"/>
            <p:cNvSpPr/>
            <p:nvPr/>
          </p:nvSpPr>
          <p:spPr>
            <a:xfrm rot="-5400000">
              <a:off x="2588326" y="4641810"/>
              <a:ext cx="38390" cy="32915"/>
            </a:xfrm>
            <a:custGeom>
              <a:avLst/>
              <a:gdLst/>
              <a:ahLst/>
              <a:cxnLst/>
              <a:rect l="l" t="t" r="r" b="b"/>
              <a:pathLst>
                <a:path w="694" h="595" extrusionOk="0">
                  <a:moveTo>
                    <a:pt x="397" y="0"/>
                  </a:moveTo>
                  <a:cubicBezTo>
                    <a:pt x="132" y="0"/>
                    <a:pt x="0" y="319"/>
                    <a:pt x="187" y="506"/>
                  </a:cubicBezTo>
                  <a:cubicBezTo>
                    <a:pt x="248" y="567"/>
                    <a:pt x="322" y="594"/>
                    <a:pt x="395" y="594"/>
                  </a:cubicBezTo>
                  <a:cubicBezTo>
                    <a:pt x="547" y="594"/>
                    <a:pt x="693" y="476"/>
                    <a:pt x="693" y="297"/>
                  </a:cubicBezTo>
                  <a:cubicBezTo>
                    <a:pt x="694" y="134"/>
                    <a:pt x="560" y="0"/>
                    <a:pt x="3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6"/>
            <p:cNvSpPr/>
            <p:nvPr/>
          </p:nvSpPr>
          <p:spPr>
            <a:xfrm rot="-5400000">
              <a:off x="2719739" y="4641838"/>
              <a:ext cx="38390" cy="32860"/>
            </a:xfrm>
            <a:custGeom>
              <a:avLst/>
              <a:gdLst/>
              <a:ahLst/>
              <a:cxnLst/>
              <a:rect l="l" t="t" r="r" b="b"/>
              <a:pathLst>
                <a:path w="694" h="594" extrusionOk="0">
                  <a:moveTo>
                    <a:pt x="395" y="0"/>
                  </a:moveTo>
                  <a:cubicBezTo>
                    <a:pt x="132" y="0"/>
                    <a:pt x="1" y="319"/>
                    <a:pt x="187" y="506"/>
                  </a:cubicBezTo>
                  <a:cubicBezTo>
                    <a:pt x="247" y="566"/>
                    <a:pt x="322" y="593"/>
                    <a:pt x="395" y="593"/>
                  </a:cubicBezTo>
                  <a:cubicBezTo>
                    <a:pt x="547" y="593"/>
                    <a:pt x="694" y="475"/>
                    <a:pt x="693" y="296"/>
                  </a:cubicBezTo>
                  <a:cubicBezTo>
                    <a:pt x="693" y="132"/>
                    <a:pt x="560" y="0"/>
                    <a:pt x="397" y="0"/>
                  </a:cubicBezTo>
                  <a:cubicBezTo>
                    <a:pt x="396" y="0"/>
                    <a:pt x="396" y="0"/>
                    <a:pt x="3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6"/>
            <p:cNvSpPr/>
            <p:nvPr/>
          </p:nvSpPr>
          <p:spPr>
            <a:xfrm rot="-5400000">
              <a:off x="2851124" y="4641838"/>
              <a:ext cx="38390" cy="32860"/>
            </a:xfrm>
            <a:custGeom>
              <a:avLst/>
              <a:gdLst/>
              <a:ahLst/>
              <a:cxnLst/>
              <a:rect l="l" t="t" r="r" b="b"/>
              <a:pathLst>
                <a:path w="694" h="594" extrusionOk="0">
                  <a:moveTo>
                    <a:pt x="395" y="1"/>
                  </a:moveTo>
                  <a:cubicBezTo>
                    <a:pt x="133" y="1"/>
                    <a:pt x="1" y="319"/>
                    <a:pt x="187" y="505"/>
                  </a:cubicBezTo>
                  <a:cubicBezTo>
                    <a:pt x="247" y="567"/>
                    <a:pt x="322" y="594"/>
                    <a:pt x="395" y="594"/>
                  </a:cubicBezTo>
                  <a:cubicBezTo>
                    <a:pt x="546" y="594"/>
                    <a:pt x="692" y="476"/>
                    <a:pt x="693" y="298"/>
                  </a:cubicBezTo>
                  <a:cubicBezTo>
                    <a:pt x="694" y="135"/>
                    <a:pt x="562" y="1"/>
                    <a:pt x="397" y="1"/>
                  </a:cubicBezTo>
                  <a:cubicBezTo>
                    <a:pt x="396" y="1"/>
                    <a:pt x="396" y="1"/>
                    <a:pt x="3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6"/>
            <p:cNvSpPr/>
            <p:nvPr/>
          </p:nvSpPr>
          <p:spPr>
            <a:xfrm rot="-5400000">
              <a:off x="2982564" y="4641838"/>
              <a:ext cx="38390" cy="32860"/>
            </a:xfrm>
            <a:custGeom>
              <a:avLst/>
              <a:gdLst/>
              <a:ahLst/>
              <a:cxnLst/>
              <a:rect l="l" t="t" r="r" b="b"/>
              <a:pathLst>
                <a:path w="694" h="594" extrusionOk="0">
                  <a:moveTo>
                    <a:pt x="395" y="1"/>
                  </a:moveTo>
                  <a:cubicBezTo>
                    <a:pt x="132" y="1"/>
                    <a:pt x="1" y="320"/>
                    <a:pt x="187" y="507"/>
                  </a:cubicBezTo>
                  <a:cubicBezTo>
                    <a:pt x="247" y="567"/>
                    <a:pt x="322" y="594"/>
                    <a:pt x="395" y="594"/>
                  </a:cubicBezTo>
                  <a:cubicBezTo>
                    <a:pt x="547" y="594"/>
                    <a:pt x="694" y="476"/>
                    <a:pt x="693" y="297"/>
                  </a:cubicBezTo>
                  <a:cubicBezTo>
                    <a:pt x="693" y="133"/>
                    <a:pt x="560" y="1"/>
                    <a:pt x="397" y="1"/>
                  </a:cubicBezTo>
                  <a:cubicBezTo>
                    <a:pt x="396" y="1"/>
                    <a:pt x="396" y="1"/>
                    <a:pt x="3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6"/>
            <p:cNvSpPr/>
            <p:nvPr/>
          </p:nvSpPr>
          <p:spPr>
            <a:xfrm rot="-5400000">
              <a:off x="3113949" y="4641838"/>
              <a:ext cx="38390" cy="32860"/>
            </a:xfrm>
            <a:custGeom>
              <a:avLst/>
              <a:gdLst/>
              <a:ahLst/>
              <a:cxnLst/>
              <a:rect l="l" t="t" r="r" b="b"/>
              <a:pathLst>
                <a:path w="694" h="594" extrusionOk="0">
                  <a:moveTo>
                    <a:pt x="397" y="0"/>
                  </a:moveTo>
                  <a:cubicBezTo>
                    <a:pt x="134" y="0"/>
                    <a:pt x="0" y="319"/>
                    <a:pt x="187" y="506"/>
                  </a:cubicBezTo>
                  <a:cubicBezTo>
                    <a:pt x="248" y="567"/>
                    <a:pt x="322" y="594"/>
                    <a:pt x="395" y="594"/>
                  </a:cubicBezTo>
                  <a:cubicBezTo>
                    <a:pt x="547" y="594"/>
                    <a:pt x="693" y="476"/>
                    <a:pt x="693" y="297"/>
                  </a:cubicBezTo>
                  <a:cubicBezTo>
                    <a:pt x="694" y="134"/>
                    <a:pt x="560" y="0"/>
                    <a:pt x="3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p8"/>
          <p:cNvSpPr/>
          <p:nvPr/>
        </p:nvSpPr>
        <p:spPr>
          <a:xfrm rot="-5400000">
            <a:off x="4046053" y="132281"/>
            <a:ext cx="1052091" cy="9192247"/>
          </a:xfrm>
          <a:custGeom>
            <a:avLst/>
            <a:gdLst/>
            <a:ahLst/>
            <a:cxnLst/>
            <a:rect l="l" t="t" r="r" b="b"/>
            <a:pathLst>
              <a:path w="16246" h="93145" extrusionOk="0">
                <a:moveTo>
                  <a:pt x="0" y="1"/>
                </a:moveTo>
                <a:lnTo>
                  <a:pt x="0" y="93144"/>
                </a:lnTo>
                <a:lnTo>
                  <a:pt x="16246" y="93144"/>
                </a:lnTo>
                <a:lnTo>
                  <a:pt x="16246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2" name="Google Shape;722;p8"/>
          <p:cNvSpPr txBox="1">
            <a:spLocks noGrp="1"/>
          </p:cNvSpPr>
          <p:nvPr>
            <p:ph type="title"/>
          </p:nvPr>
        </p:nvSpPr>
        <p:spPr>
          <a:xfrm>
            <a:off x="1388100" y="903875"/>
            <a:ext cx="63678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77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grpSp>
        <p:nvGrpSpPr>
          <p:cNvPr id="723" name="Google Shape;723;p8"/>
          <p:cNvGrpSpPr/>
          <p:nvPr/>
        </p:nvGrpSpPr>
        <p:grpSpPr>
          <a:xfrm>
            <a:off x="865255" y="4879907"/>
            <a:ext cx="2146582" cy="38556"/>
            <a:chOff x="727444" y="4879925"/>
            <a:chExt cx="2146582" cy="38556"/>
          </a:xfrm>
        </p:grpSpPr>
        <p:sp>
          <p:nvSpPr>
            <p:cNvPr id="724" name="Google Shape;724;p8"/>
            <p:cNvSpPr/>
            <p:nvPr/>
          </p:nvSpPr>
          <p:spPr>
            <a:xfrm rot="-5400000">
              <a:off x="724678" y="4882746"/>
              <a:ext cx="38446" cy="32915"/>
            </a:xfrm>
            <a:custGeom>
              <a:avLst/>
              <a:gdLst/>
              <a:ahLst/>
              <a:cxnLst/>
              <a:rect l="l" t="t" r="r" b="b"/>
              <a:pathLst>
                <a:path w="695" h="595" extrusionOk="0">
                  <a:moveTo>
                    <a:pt x="396" y="0"/>
                  </a:moveTo>
                  <a:cubicBezTo>
                    <a:pt x="133" y="0"/>
                    <a:pt x="0" y="320"/>
                    <a:pt x="188" y="507"/>
                  </a:cubicBezTo>
                  <a:cubicBezTo>
                    <a:pt x="248" y="568"/>
                    <a:pt x="323" y="595"/>
                    <a:pt x="396" y="595"/>
                  </a:cubicBezTo>
                  <a:cubicBezTo>
                    <a:pt x="548" y="595"/>
                    <a:pt x="695" y="476"/>
                    <a:pt x="695" y="298"/>
                  </a:cubicBezTo>
                  <a:cubicBezTo>
                    <a:pt x="694" y="133"/>
                    <a:pt x="561" y="0"/>
                    <a:pt x="398" y="0"/>
                  </a:cubicBezTo>
                  <a:cubicBezTo>
                    <a:pt x="397" y="0"/>
                    <a:pt x="397" y="0"/>
                    <a:pt x="3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8"/>
            <p:cNvSpPr/>
            <p:nvPr/>
          </p:nvSpPr>
          <p:spPr>
            <a:xfrm rot="-5400000">
              <a:off x="855953" y="4882746"/>
              <a:ext cx="38501" cy="32971"/>
            </a:xfrm>
            <a:custGeom>
              <a:avLst/>
              <a:gdLst/>
              <a:ahLst/>
              <a:cxnLst/>
              <a:rect l="l" t="t" r="r" b="b"/>
              <a:pathLst>
                <a:path w="696" h="596" extrusionOk="0">
                  <a:moveTo>
                    <a:pt x="399" y="1"/>
                  </a:moveTo>
                  <a:cubicBezTo>
                    <a:pt x="134" y="1"/>
                    <a:pt x="1" y="320"/>
                    <a:pt x="187" y="508"/>
                  </a:cubicBezTo>
                  <a:cubicBezTo>
                    <a:pt x="248" y="569"/>
                    <a:pt x="323" y="596"/>
                    <a:pt x="396" y="596"/>
                  </a:cubicBezTo>
                  <a:cubicBezTo>
                    <a:pt x="549" y="596"/>
                    <a:pt x="695" y="478"/>
                    <a:pt x="696" y="299"/>
                  </a:cubicBezTo>
                  <a:cubicBezTo>
                    <a:pt x="696" y="135"/>
                    <a:pt x="564" y="2"/>
                    <a:pt x="3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8"/>
            <p:cNvSpPr/>
            <p:nvPr/>
          </p:nvSpPr>
          <p:spPr>
            <a:xfrm rot="-5400000">
              <a:off x="987448" y="4882746"/>
              <a:ext cx="38501" cy="32971"/>
            </a:xfrm>
            <a:custGeom>
              <a:avLst/>
              <a:gdLst/>
              <a:ahLst/>
              <a:cxnLst/>
              <a:rect l="l" t="t" r="r" b="b"/>
              <a:pathLst>
                <a:path w="696" h="596" extrusionOk="0">
                  <a:moveTo>
                    <a:pt x="399" y="1"/>
                  </a:moveTo>
                  <a:cubicBezTo>
                    <a:pt x="134" y="1"/>
                    <a:pt x="1" y="321"/>
                    <a:pt x="189" y="508"/>
                  </a:cubicBezTo>
                  <a:cubicBezTo>
                    <a:pt x="249" y="569"/>
                    <a:pt x="324" y="596"/>
                    <a:pt x="397" y="596"/>
                  </a:cubicBezTo>
                  <a:cubicBezTo>
                    <a:pt x="549" y="596"/>
                    <a:pt x="696" y="477"/>
                    <a:pt x="696" y="298"/>
                  </a:cubicBezTo>
                  <a:cubicBezTo>
                    <a:pt x="696" y="134"/>
                    <a:pt x="562" y="1"/>
                    <a:pt x="3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8"/>
            <p:cNvSpPr/>
            <p:nvPr/>
          </p:nvSpPr>
          <p:spPr>
            <a:xfrm rot="-5400000">
              <a:off x="1118916" y="4882718"/>
              <a:ext cx="38446" cy="32971"/>
            </a:xfrm>
            <a:custGeom>
              <a:avLst/>
              <a:gdLst/>
              <a:ahLst/>
              <a:cxnLst/>
              <a:rect l="l" t="t" r="r" b="b"/>
              <a:pathLst>
                <a:path w="695" h="596" extrusionOk="0">
                  <a:moveTo>
                    <a:pt x="396" y="1"/>
                  </a:moveTo>
                  <a:cubicBezTo>
                    <a:pt x="133" y="1"/>
                    <a:pt x="0" y="320"/>
                    <a:pt x="188" y="508"/>
                  </a:cubicBezTo>
                  <a:cubicBezTo>
                    <a:pt x="248" y="568"/>
                    <a:pt x="323" y="595"/>
                    <a:pt x="396" y="595"/>
                  </a:cubicBezTo>
                  <a:cubicBezTo>
                    <a:pt x="548" y="595"/>
                    <a:pt x="695" y="477"/>
                    <a:pt x="695" y="298"/>
                  </a:cubicBezTo>
                  <a:cubicBezTo>
                    <a:pt x="694" y="133"/>
                    <a:pt x="561" y="1"/>
                    <a:pt x="398" y="1"/>
                  </a:cubicBezTo>
                  <a:cubicBezTo>
                    <a:pt x="397" y="1"/>
                    <a:pt x="397" y="1"/>
                    <a:pt x="3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8"/>
            <p:cNvSpPr/>
            <p:nvPr/>
          </p:nvSpPr>
          <p:spPr>
            <a:xfrm rot="-5400000">
              <a:off x="1250329" y="4882746"/>
              <a:ext cx="38446" cy="32915"/>
            </a:xfrm>
            <a:custGeom>
              <a:avLst/>
              <a:gdLst/>
              <a:ahLst/>
              <a:cxnLst/>
              <a:rect l="l" t="t" r="r" b="b"/>
              <a:pathLst>
                <a:path w="695" h="595" extrusionOk="0">
                  <a:moveTo>
                    <a:pt x="400" y="1"/>
                  </a:moveTo>
                  <a:cubicBezTo>
                    <a:pt x="399" y="1"/>
                    <a:pt x="399" y="1"/>
                    <a:pt x="398" y="1"/>
                  </a:cubicBezTo>
                  <a:cubicBezTo>
                    <a:pt x="397" y="1"/>
                    <a:pt x="397" y="1"/>
                    <a:pt x="396" y="1"/>
                  </a:cubicBezTo>
                  <a:cubicBezTo>
                    <a:pt x="133" y="1"/>
                    <a:pt x="0" y="320"/>
                    <a:pt x="186" y="506"/>
                  </a:cubicBezTo>
                  <a:cubicBezTo>
                    <a:pt x="247" y="567"/>
                    <a:pt x="322" y="595"/>
                    <a:pt x="396" y="595"/>
                  </a:cubicBezTo>
                  <a:cubicBezTo>
                    <a:pt x="549" y="595"/>
                    <a:pt x="695" y="476"/>
                    <a:pt x="695" y="298"/>
                  </a:cubicBezTo>
                  <a:cubicBezTo>
                    <a:pt x="695" y="134"/>
                    <a:pt x="564" y="1"/>
                    <a:pt x="40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8"/>
            <p:cNvSpPr/>
            <p:nvPr/>
          </p:nvSpPr>
          <p:spPr>
            <a:xfrm rot="-5400000">
              <a:off x="1381769" y="4882746"/>
              <a:ext cx="38446" cy="32915"/>
            </a:xfrm>
            <a:custGeom>
              <a:avLst/>
              <a:gdLst/>
              <a:ahLst/>
              <a:cxnLst/>
              <a:rect l="l" t="t" r="r" b="b"/>
              <a:pathLst>
                <a:path w="695" h="595" extrusionOk="0">
                  <a:moveTo>
                    <a:pt x="396" y="0"/>
                  </a:moveTo>
                  <a:cubicBezTo>
                    <a:pt x="133" y="0"/>
                    <a:pt x="0" y="320"/>
                    <a:pt x="188" y="508"/>
                  </a:cubicBezTo>
                  <a:cubicBezTo>
                    <a:pt x="248" y="568"/>
                    <a:pt x="322" y="595"/>
                    <a:pt x="395" y="595"/>
                  </a:cubicBezTo>
                  <a:cubicBezTo>
                    <a:pt x="548" y="595"/>
                    <a:pt x="695" y="476"/>
                    <a:pt x="695" y="296"/>
                  </a:cubicBezTo>
                  <a:cubicBezTo>
                    <a:pt x="694" y="133"/>
                    <a:pt x="561" y="0"/>
                    <a:pt x="398" y="0"/>
                  </a:cubicBezTo>
                  <a:cubicBezTo>
                    <a:pt x="397" y="0"/>
                    <a:pt x="397" y="0"/>
                    <a:pt x="3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8"/>
            <p:cNvSpPr/>
            <p:nvPr/>
          </p:nvSpPr>
          <p:spPr>
            <a:xfrm rot="-5400000">
              <a:off x="1513154" y="4882746"/>
              <a:ext cx="38501" cy="32971"/>
            </a:xfrm>
            <a:custGeom>
              <a:avLst/>
              <a:gdLst/>
              <a:ahLst/>
              <a:cxnLst/>
              <a:rect l="l" t="t" r="r" b="b"/>
              <a:pathLst>
                <a:path w="696" h="596" extrusionOk="0">
                  <a:moveTo>
                    <a:pt x="399" y="0"/>
                  </a:moveTo>
                  <a:cubicBezTo>
                    <a:pt x="134" y="0"/>
                    <a:pt x="1" y="320"/>
                    <a:pt x="189" y="507"/>
                  </a:cubicBezTo>
                  <a:cubicBezTo>
                    <a:pt x="249" y="568"/>
                    <a:pt x="324" y="595"/>
                    <a:pt x="397" y="595"/>
                  </a:cubicBezTo>
                  <a:cubicBezTo>
                    <a:pt x="549" y="595"/>
                    <a:pt x="696" y="476"/>
                    <a:pt x="696" y="297"/>
                  </a:cubicBezTo>
                  <a:cubicBezTo>
                    <a:pt x="696" y="134"/>
                    <a:pt x="562" y="0"/>
                    <a:pt x="3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8"/>
            <p:cNvSpPr/>
            <p:nvPr/>
          </p:nvSpPr>
          <p:spPr>
            <a:xfrm rot="-5400000">
              <a:off x="1655493" y="4882690"/>
              <a:ext cx="38556" cy="33026"/>
            </a:xfrm>
            <a:custGeom>
              <a:avLst/>
              <a:gdLst/>
              <a:ahLst/>
              <a:cxnLst/>
              <a:rect l="l" t="t" r="r" b="b"/>
              <a:pathLst>
                <a:path w="697" h="597" extrusionOk="0">
                  <a:moveTo>
                    <a:pt x="399" y="1"/>
                  </a:moveTo>
                  <a:cubicBezTo>
                    <a:pt x="134" y="1"/>
                    <a:pt x="1" y="321"/>
                    <a:pt x="189" y="509"/>
                  </a:cubicBezTo>
                  <a:cubicBezTo>
                    <a:pt x="249" y="569"/>
                    <a:pt x="324" y="596"/>
                    <a:pt x="396" y="596"/>
                  </a:cubicBezTo>
                  <a:cubicBezTo>
                    <a:pt x="550" y="596"/>
                    <a:pt x="697" y="477"/>
                    <a:pt x="696" y="296"/>
                  </a:cubicBezTo>
                  <a:cubicBezTo>
                    <a:pt x="695" y="133"/>
                    <a:pt x="562" y="2"/>
                    <a:pt x="3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8"/>
            <p:cNvSpPr/>
            <p:nvPr/>
          </p:nvSpPr>
          <p:spPr>
            <a:xfrm rot="-5400000">
              <a:off x="1787016" y="4882718"/>
              <a:ext cx="38446" cy="32971"/>
            </a:xfrm>
            <a:custGeom>
              <a:avLst/>
              <a:gdLst/>
              <a:ahLst/>
              <a:cxnLst/>
              <a:rect l="l" t="t" r="r" b="b"/>
              <a:pathLst>
                <a:path w="695" h="596" extrusionOk="0">
                  <a:moveTo>
                    <a:pt x="396" y="1"/>
                  </a:moveTo>
                  <a:cubicBezTo>
                    <a:pt x="133" y="1"/>
                    <a:pt x="0" y="320"/>
                    <a:pt x="188" y="508"/>
                  </a:cubicBezTo>
                  <a:cubicBezTo>
                    <a:pt x="248" y="568"/>
                    <a:pt x="322" y="595"/>
                    <a:pt x="395" y="595"/>
                  </a:cubicBezTo>
                  <a:cubicBezTo>
                    <a:pt x="548" y="595"/>
                    <a:pt x="695" y="477"/>
                    <a:pt x="695" y="297"/>
                  </a:cubicBezTo>
                  <a:cubicBezTo>
                    <a:pt x="694" y="133"/>
                    <a:pt x="561" y="1"/>
                    <a:pt x="398" y="1"/>
                  </a:cubicBezTo>
                  <a:cubicBezTo>
                    <a:pt x="397" y="1"/>
                    <a:pt x="397" y="1"/>
                    <a:pt x="3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8"/>
            <p:cNvSpPr/>
            <p:nvPr/>
          </p:nvSpPr>
          <p:spPr>
            <a:xfrm rot="-5400000">
              <a:off x="1918346" y="4882718"/>
              <a:ext cx="38556" cy="32971"/>
            </a:xfrm>
            <a:custGeom>
              <a:avLst/>
              <a:gdLst/>
              <a:ahLst/>
              <a:cxnLst/>
              <a:rect l="l" t="t" r="r" b="b"/>
              <a:pathLst>
                <a:path w="697" h="596" extrusionOk="0">
                  <a:moveTo>
                    <a:pt x="399" y="0"/>
                  </a:moveTo>
                  <a:cubicBezTo>
                    <a:pt x="134" y="0"/>
                    <a:pt x="1" y="321"/>
                    <a:pt x="189" y="507"/>
                  </a:cubicBezTo>
                  <a:cubicBezTo>
                    <a:pt x="250" y="568"/>
                    <a:pt x="324" y="595"/>
                    <a:pt x="397" y="595"/>
                  </a:cubicBezTo>
                  <a:cubicBezTo>
                    <a:pt x="550" y="595"/>
                    <a:pt x="697" y="476"/>
                    <a:pt x="696" y="296"/>
                  </a:cubicBezTo>
                  <a:cubicBezTo>
                    <a:pt x="695" y="133"/>
                    <a:pt x="562" y="0"/>
                    <a:pt x="3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8"/>
            <p:cNvSpPr/>
            <p:nvPr/>
          </p:nvSpPr>
          <p:spPr>
            <a:xfrm rot="-5400000">
              <a:off x="2049731" y="4882718"/>
              <a:ext cx="38501" cy="33026"/>
            </a:xfrm>
            <a:custGeom>
              <a:avLst/>
              <a:gdLst/>
              <a:ahLst/>
              <a:cxnLst/>
              <a:rect l="l" t="t" r="r" b="b"/>
              <a:pathLst>
                <a:path w="696" h="597" extrusionOk="0">
                  <a:moveTo>
                    <a:pt x="399" y="1"/>
                  </a:moveTo>
                  <a:cubicBezTo>
                    <a:pt x="134" y="1"/>
                    <a:pt x="1" y="321"/>
                    <a:pt x="187" y="508"/>
                  </a:cubicBezTo>
                  <a:cubicBezTo>
                    <a:pt x="248" y="569"/>
                    <a:pt x="323" y="596"/>
                    <a:pt x="397" y="596"/>
                  </a:cubicBezTo>
                  <a:cubicBezTo>
                    <a:pt x="550" y="596"/>
                    <a:pt x="696" y="478"/>
                    <a:pt x="696" y="298"/>
                  </a:cubicBezTo>
                  <a:cubicBezTo>
                    <a:pt x="696" y="134"/>
                    <a:pt x="564" y="2"/>
                    <a:pt x="3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8"/>
            <p:cNvSpPr/>
            <p:nvPr/>
          </p:nvSpPr>
          <p:spPr>
            <a:xfrm rot="-5400000">
              <a:off x="2181171" y="4882718"/>
              <a:ext cx="38501" cy="33026"/>
            </a:xfrm>
            <a:custGeom>
              <a:avLst/>
              <a:gdLst/>
              <a:ahLst/>
              <a:cxnLst/>
              <a:rect l="l" t="t" r="r" b="b"/>
              <a:pathLst>
                <a:path w="696" h="597" extrusionOk="0">
                  <a:moveTo>
                    <a:pt x="399" y="1"/>
                  </a:moveTo>
                  <a:cubicBezTo>
                    <a:pt x="134" y="1"/>
                    <a:pt x="1" y="321"/>
                    <a:pt x="189" y="509"/>
                  </a:cubicBezTo>
                  <a:cubicBezTo>
                    <a:pt x="249" y="569"/>
                    <a:pt x="323" y="596"/>
                    <a:pt x="396" y="596"/>
                  </a:cubicBezTo>
                  <a:cubicBezTo>
                    <a:pt x="549" y="596"/>
                    <a:pt x="696" y="477"/>
                    <a:pt x="696" y="298"/>
                  </a:cubicBezTo>
                  <a:cubicBezTo>
                    <a:pt x="696" y="134"/>
                    <a:pt x="562" y="1"/>
                    <a:pt x="3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8"/>
            <p:cNvSpPr/>
            <p:nvPr/>
          </p:nvSpPr>
          <p:spPr>
            <a:xfrm rot="-5400000">
              <a:off x="2312584" y="4882746"/>
              <a:ext cx="38501" cy="32971"/>
            </a:xfrm>
            <a:custGeom>
              <a:avLst/>
              <a:gdLst/>
              <a:ahLst/>
              <a:cxnLst/>
              <a:rect l="l" t="t" r="r" b="b"/>
              <a:pathLst>
                <a:path w="696" h="596" extrusionOk="0">
                  <a:moveTo>
                    <a:pt x="399" y="1"/>
                  </a:moveTo>
                  <a:cubicBezTo>
                    <a:pt x="134" y="1"/>
                    <a:pt x="1" y="321"/>
                    <a:pt x="189" y="508"/>
                  </a:cubicBezTo>
                  <a:cubicBezTo>
                    <a:pt x="249" y="569"/>
                    <a:pt x="324" y="596"/>
                    <a:pt x="397" y="596"/>
                  </a:cubicBezTo>
                  <a:cubicBezTo>
                    <a:pt x="549" y="596"/>
                    <a:pt x="696" y="477"/>
                    <a:pt x="696" y="298"/>
                  </a:cubicBezTo>
                  <a:cubicBezTo>
                    <a:pt x="696" y="134"/>
                    <a:pt x="562" y="1"/>
                    <a:pt x="3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8"/>
            <p:cNvSpPr/>
            <p:nvPr/>
          </p:nvSpPr>
          <p:spPr>
            <a:xfrm rot="-5400000">
              <a:off x="2443969" y="4882746"/>
              <a:ext cx="38501" cy="32971"/>
            </a:xfrm>
            <a:custGeom>
              <a:avLst/>
              <a:gdLst/>
              <a:ahLst/>
              <a:cxnLst/>
              <a:rect l="l" t="t" r="r" b="b"/>
              <a:pathLst>
                <a:path w="696" h="596" extrusionOk="0">
                  <a:moveTo>
                    <a:pt x="399" y="0"/>
                  </a:moveTo>
                  <a:cubicBezTo>
                    <a:pt x="134" y="0"/>
                    <a:pt x="1" y="320"/>
                    <a:pt x="187" y="507"/>
                  </a:cubicBezTo>
                  <a:cubicBezTo>
                    <a:pt x="248" y="568"/>
                    <a:pt x="323" y="596"/>
                    <a:pt x="397" y="596"/>
                  </a:cubicBezTo>
                  <a:cubicBezTo>
                    <a:pt x="550" y="596"/>
                    <a:pt x="696" y="477"/>
                    <a:pt x="696" y="297"/>
                  </a:cubicBezTo>
                  <a:cubicBezTo>
                    <a:pt x="696" y="134"/>
                    <a:pt x="562" y="2"/>
                    <a:pt x="3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8"/>
            <p:cNvSpPr/>
            <p:nvPr/>
          </p:nvSpPr>
          <p:spPr>
            <a:xfrm rot="-5400000">
              <a:off x="2575464" y="4882746"/>
              <a:ext cx="38446" cy="32915"/>
            </a:xfrm>
            <a:custGeom>
              <a:avLst/>
              <a:gdLst/>
              <a:ahLst/>
              <a:cxnLst/>
              <a:rect l="l" t="t" r="r" b="b"/>
              <a:pathLst>
                <a:path w="695" h="595" extrusionOk="0">
                  <a:moveTo>
                    <a:pt x="400" y="0"/>
                  </a:moveTo>
                  <a:cubicBezTo>
                    <a:pt x="399" y="0"/>
                    <a:pt x="399" y="0"/>
                    <a:pt x="398" y="0"/>
                  </a:cubicBezTo>
                  <a:cubicBezTo>
                    <a:pt x="397" y="0"/>
                    <a:pt x="397" y="0"/>
                    <a:pt x="396" y="0"/>
                  </a:cubicBezTo>
                  <a:cubicBezTo>
                    <a:pt x="133" y="0"/>
                    <a:pt x="0" y="320"/>
                    <a:pt x="186" y="506"/>
                  </a:cubicBezTo>
                  <a:cubicBezTo>
                    <a:pt x="247" y="567"/>
                    <a:pt x="322" y="594"/>
                    <a:pt x="396" y="594"/>
                  </a:cubicBezTo>
                  <a:cubicBezTo>
                    <a:pt x="549" y="594"/>
                    <a:pt x="695" y="476"/>
                    <a:pt x="695" y="298"/>
                  </a:cubicBezTo>
                  <a:cubicBezTo>
                    <a:pt x="695" y="133"/>
                    <a:pt x="564" y="0"/>
                    <a:pt x="4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8"/>
            <p:cNvSpPr/>
            <p:nvPr/>
          </p:nvSpPr>
          <p:spPr>
            <a:xfrm rot="-5400000">
              <a:off x="2706905" y="4882746"/>
              <a:ext cx="38446" cy="32915"/>
            </a:xfrm>
            <a:custGeom>
              <a:avLst/>
              <a:gdLst/>
              <a:ahLst/>
              <a:cxnLst/>
              <a:rect l="l" t="t" r="r" b="b"/>
              <a:pathLst>
                <a:path w="695" h="595" extrusionOk="0">
                  <a:moveTo>
                    <a:pt x="396" y="0"/>
                  </a:moveTo>
                  <a:cubicBezTo>
                    <a:pt x="133" y="0"/>
                    <a:pt x="0" y="320"/>
                    <a:pt x="188" y="507"/>
                  </a:cubicBezTo>
                  <a:cubicBezTo>
                    <a:pt x="248" y="568"/>
                    <a:pt x="322" y="595"/>
                    <a:pt x="395" y="595"/>
                  </a:cubicBezTo>
                  <a:cubicBezTo>
                    <a:pt x="548" y="595"/>
                    <a:pt x="695" y="476"/>
                    <a:pt x="695" y="296"/>
                  </a:cubicBezTo>
                  <a:cubicBezTo>
                    <a:pt x="695" y="133"/>
                    <a:pt x="561" y="0"/>
                    <a:pt x="398" y="0"/>
                  </a:cubicBezTo>
                  <a:cubicBezTo>
                    <a:pt x="397" y="0"/>
                    <a:pt x="397" y="0"/>
                    <a:pt x="3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8"/>
            <p:cNvSpPr/>
            <p:nvPr/>
          </p:nvSpPr>
          <p:spPr>
            <a:xfrm rot="-5400000">
              <a:off x="2838345" y="4882746"/>
              <a:ext cx="38446" cy="32915"/>
            </a:xfrm>
            <a:custGeom>
              <a:avLst/>
              <a:gdLst/>
              <a:ahLst/>
              <a:cxnLst/>
              <a:rect l="l" t="t" r="r" b="b"/>
              <a:pathLst>
                <a:path w="695" h="595" extrusionOk="0">
                  <a:moveTo>
                    <a:pt x="396" y="0"/>
                  </a:moveTo>
                  <a:cubicBezTo>
                    <a:pt x="133" y="0"/>
                    <a:pt x="0" y="320"/>
                    <a:pt x="188" y="507"/>
                  </a:cubicBezTo>
                  <a:cubicBezTo>
                    <a:pt x="248" y="568"/>
                    <a:pt x="322" y="595"/>
                    <a:pt x="395" y="595"/>
                  </a:cubicBezTo>
                  <a:cubicBezTo>
                    <a:pt x="548" y="595"/>
                    <a:pt x="695" y="476"/>
                    <a:pt x="695" y="296"/>
                  </a:cubicBezTo>
                  <a:cubicBezTo>
                    <a:pt x="695" y="132"/>
                    <a:pt x="561" y="0"/>
                    <a:pt x="398" y="0"/>
                  </a:cubicBezTo>
                  <a:cubicBezTo>
                    <a:pt x="397" y="0"/>
                    <a:pt x="397" y="0"/>
                    <a:pt x="3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1" name="Google Shape;741;p8"/>
          <p:cNvGrpSpPr/>
          <p:nvPr/>
        </p:nvGrpSpPr>
        <p:grpSpPr>
          <a:xfrm>
            <a:off x="865284" y="4644504"/>
            <a:ext cx="2146527" cy="38390"/>
            <a:chOff x="1003048" y="4639073"/>
            <a:chExt cx="2146527" cy="38390"/>
          </a:xfrm>
        </p:grpSpPr>
        <p:sp>
          <p:nvSpPr>
            <p:cNvPr id="742" name="Google Shape;742;p8"/>
            <p:cNvSpPr/>
            <p:nvPr/>
          </p:nvSpPr>
          <p:spPr>
            <a:xfrm rot="-5400000">
              <a:off x="1000310" y="4641810"/>
              <a:ext cx="38390" cy="32915"/>
            </a:xfrm>
            <a:custGeom>
              <a:avLst/>
              <a:gdLst/>
              <a:ahLst/>
              <a:cxnLst/>
              <a:rect l="l" t="t" r="r" b="b"/>
              <a:pathLst>
                <a:path w="694" h="595" extrusionOk="0">
                  <a:moveTo>
                    <a:pt x="397" y="1"/>
                  </a:moveTo>
                  <a:cubicBezTo>
                    <a:pt x="134" y="1"/>
                    <a:pt x="0" y="319"/>
                    <a:pt x="187" y="506"/>
                  </a:cubicBezTo>
                  <a:cubicBezTo>
                    <a:pt x="247" y="567"/>
                    <a:pt x="321" y="595"/>
                    <a:pt x="394" y="595"/>
                  </a:cubicBezTo>
                  <a:cubicBezTo>
                    <a:pt x="546" y="595"/>
                    <a:pt x="693" y="476"/>
                    <a:pt x="693" y="298"/>
                  </a:cubicBezTo>
                  <a:cubicBezTo>
                    <a:pt x="694" y="134"/>
                    <a:pt x="562" y="1"/>
                    <a:pt x="3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8"/>
            <p:cNvSpPr/>
            <p:nvPr/>
          </p:nvSpPr>
          <p:spPr>
            <a:xfrm rot="-5400000">
              <a:off x="1131751" y="4641810"/>
              <a:ext cx="38390" cy="32915"/>
            </a:xfrm>
            <a:custGeom>
              <a:avLst/>
              <a:gdLst/>
              <a:ahLst/>
              <a:cxnLst/>
              <a:rect l="l" t="t" r="r" b="b"/>
              <a:pathLst>
                <a:path w="694" h="595" extrusionOk="0">
                  <a:moveTo>
                    <a:pt x="397" y="0"/>
                  </a:moveTo>
                  <a:cubicBezTo>
                    <a:pt x="132" y="0"/>
                    <a:pt x="0" y="319"/>
                    <a:pt x="187" y="506"/>
                  </a:cubicBezTo>
                  <a:cubicBezTo>
                    <a:pt x="247" y="567"/>
                    <a:pt x="322" y="594"/>
                    <a:pt x="395" y="594"/>
                  </a:cubicBezTo>
                  <a:cubicBezTo>
                    <a:pt x="547" y="594"/>
                    <a:pt x="694" y="476"/>
                    <a:pt x="693" y="298"/>
                  </a:cubicBezTo>
                  <a:cubicBezTo>
                    <a:pt x="693" y="134"/>
                    <a:pt x="560" y="2"/>
                    <a:pt x="3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8"/>
            <p:cNvSpPr/>
            <p:nvPr/>
          </p:nvSpPr>
          <p:spPr>
            <a:xfrm rot="-5400000">
              <a:off x="1263163" y="4641838"/>
              <a:ext cx="38390" cy="32860"/>
            </a:xfrm>
            <a:custGeom>
              <a:avLst/>
              <a:gdLst/>
              <a:ahLst/>
              <a:cxnLst/>
              <a:rect l="l" t="t" r="r" b="b"/>
              <a:pathLst>
                <a:path w="694" h="594" extrusionOk="0">
                  <a:moveTo>
                    <a:pt x="395" y="0"/>
                  </a:moveTo>
                  <a:cubicBezTo>
                    <a:pt x="133" y="0"/>
                    <a:pt x="1" y="318"/>
                    <a:pt x="187" y="506"/>
                  </a:cubicBezTo>
                  <a:cubicBezTo>
                    <a:pt x="247" y="567"/>
                    <a:pt x="321" y="594"/>
                    <a:pt x="394" y="594"/>
                  </a:cubicBezTo>
                  <a:cubicBezTo>
                    <a:pt x="546" y="594"/>
                    <a:pt x="693" y="476"/>
                    <a:pt x="693" y="297"/>
                  </a:cubicBezTo>
                  <a:cubicBezTo>
                    <a:pt x="694" y="134"/>
                    <a:pt x="560" y="0"/>
                    <a:pt x="397" y="0"/>
                  </a:cubicBezTo>
                  <a:cubicBezTo>
                    <a:pt x="396" y="0"/>
                    <a:pt x="396" y="0"/>
                    <a:pt x="3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8"/>
            <p:cNvSpPr/>
            <p:nvPr/>
          </p:nvSpPr>
          <p:spPr>
            <a:xfrm rot="-5400000">
              <a:off x="1394521" y="4641810"/>
              <a:ext cx="38390" cy="32915"/>
            </a:xfrm>
            <a:custGeom>
              <a:avLst/>
              <a:gdLst/>
              <a:ahLst/>
              <a:cxnLst/>
              <a:rect l="l" t="t" r="r" b="b"/>
              <a:pathLst>
                <a:path w="694" h="595" extrusionOk="0">
                  <a:moveTo>
                    <a:pt x="397" y="1"/>
                  </a:moveTo>
                  <a:cubicBezTo>
                    <a:pt x="134" y="1"/>
                    <a:pt x="0" y="320"/>
                    <a:pt x="187" y="507"/>
                  </a:cubicBezTo>
                  <a:cubicBezTo>
                    <a:pt x="247" y="568"/>
                    <a:pt x="322" y="595"/>
                    <a:pt x="395" y="595"/>
                  </a:cubicBezTo>
                  <a:cubicBezTo>
                    <a:pt x="547" y="595"/>
                    <a:pt x="693" y="477"/>
                    <a:pt x="693" y="299"/>
                  </a:cubicBezTo>
                  <a:cubicBezTo>
                    <a:pt x="694" y="134"/>
                    <a:pt x="562" y="2"/>
                    <a:pt x="3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8"/>
            <p:cNvSpPr/>
            <p:nvPr/>
          </p:nvSpPr>
          <p:spPr>
            <a:xfrm rot="-5400000">
              <a:off x="1525961" y="4641810"/>
              <a:ext cx="38390" cy="32915"/>
            </a:xfrm>
            <a:custGeom>
              <a:avLst/>
              <a:gdLst/>
              <a:ahLst/>
              <a:cxnLst/>
              <a:rect l="l" t="t" r="r" b="b"/>
              <a:pathLst>
                <a:path w="694" h="595" extrusionOk="0">
                  <a:moveTo>
                    <a:pt x="397" y="1"/>
                  </a:moveTo>
                  <a:cubicBezTo>
                    <a:pt x="134" y="1"/>
                    <a:pt x="0" y="320"/>
                    <a:pt x="187" y="506"/>
                  </a:cubicBezTo>
                  <a:cubicBezTo>
                    <a:pt x="248" y="567"/>
                    <a:pt x="322" y="594"/>
                    <a:pt x="395" y="594"/>
                  </a:cubicBezTo>
                  <a:cubicBezTo>
                    <a:pt x="547" y="594"/>
                    <a:pt x="693" y="477"/>
                    <a:pt x="693" y="298"/>
                  </a:cubicBezTo>
                  <a:cubicBezTo>
                    <a:pt x="694" y="134"/>
                    <a:pt x="562" y="1"/>
                    <a:pt x="3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8"/>
            <p:cNvSpPr/>
            <p:nvPr/>
          </p:nvSpPr>
          <p:spPr>
            <a:xfrm rot="-5400000">
              <a:off x="1657401" y="4641810"/>
              <a:ext cx="38390" cy="32915"/>
            </a:xfrm>
            <a:custGeom>
              <a:avLst/>
              <a:gdLst/>
              <a:ahLst/>
              <a:cxnLst/>
              <a:rect l="l" t="t" r="r" b="b"/>
              <a:pathLst>
                <a:path w="694" h="595" extrusionOk="0">
                  <a:moveTo>
                    <a:pt x="397" y="1"/>
                  </a:moveTo>
                  <a:cubicBezTo>
                    <a:pt x="134" y="1"/>
                    <a:pt x="0" y="320"/>
                    <a:pt x="187" y="506"/>
                  </a:cubicBezTo>
                  <a:cubicBezTo>
                    <a:pt x="247" y="567"/>
                    <a:pt x="321" y="595"/>
                    <a:pt x="394" y="595"/>
                  </a:cubicBezTo>
                  <a:cubicBezTo>
                    <a:pt x="546" y="595"/>
                    <a:pt x="693" y="476"/>
                    <a:pt x="693" y="298"/>
                  </a:cubicBezTo>
                  <a:cubicBezTo>
                    <a:pt x="694" y="134"/>
                    <a:pt x="562" y="1"/>
                    <a:pt x="3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8"/>
            <p:cNvSpPr/>
            <p:nvPr/>
          </p:nvSpPr>
          <p:spPr>
            <a:xfrm rot="-5400000">
              <a:off x="1788842" y="4641810"/>
              <a:ext cx="38390" cy="32915"/>
            </a:xfrm>
            <a:custGeom>
              <a:avLst/>
              <a:gdLst/>
              <a:ahLst/>
              <a:cxnLst/>
              <a:rect l="l" t="t" r="r" b="b"/>
              <a:pathLst>
                <a:path w="694" h="595" extrusionOk="0">
                  <a:moveTo>
                    <a:pt x="397" y="1"/>
                  </a:moveTo>
                  <a:cubicBezTo>
                    <a:pt x="132" y="1"/>
                    <a:pt x="0" y="319"/>
                    <a:pt x="187" y="506"/>
                  </a:cubicBezTo>
                  <a:cubicBezTo>
                    <a:pt x="248" y="567"/>
                    <a:pt x="322" y="595"/>
                    <a:pt x="395" y="595"/>
                  </a:cubicBezTo>
                  <a:cubicBezTo>
                    <a:pt x="547" y="595"/>
                    <a:pt x="693" y="476"/>
                    <a:pt x="693" y="298"/>
                  </a:cubicBezTo>
                  <a:cubicBezTo>
                    <a:pt x="694" y="134"/>
                    <a:pt x="560" y="2"/>
                    <a:pt x="3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8"/>
            <p:cNvSpPr/>
            <p:nvPr/>
          </p:nvSpPr>
          <p:spPr>
            <a:xfrm rot="-5400000">
              <a:off x="1931208" y="4641838"/>
              <a:ext cx="38390" cy="32860"/>
            </a:xfrm>
            <a:custGeom>
              <a:avLst/>
              <a:gdLst/>
              <a:ahLst/>
              <a:cxnLst/>
              <a:rect l="l" t="t" r="r" b="b"/>
              <a:pathLst>
                <a:path w="694" h="594" extrusionOk="0">
                  <a:moveTo>
                    <a:pt x="397" y="0"/>
                  </a:moveTo>
                  <a:cubicBezTo>
                    <a:pt x="134" y="0"/>
                    <a:pt x="0" y="318"/>
                    <a:pt x="187" y="506"/>
                  </a:cubicBezTo>
                  <a:cubicBezTo>
                    <a:pt x="247" y="566"/>
                    <a:pt x="321" y="594"/>
                    <a:pt x="394" y="594"/>
                  </a:cubicBezTo>
                  <a:cubicBezTo>
                    <a:pt x="546" y="594"/>
                    <a:pt x="692" y="476"/>
                    <a:pt x="693" y="299"/>
                  </a:cubicBezTo>
                  <a:cubicBezTo>
                    <a:pt x="694" y="134"/>
                    <a:pt x="562" y="0"/>
                    <a:pt x="3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8"/>
            <p:cNvSpPr/>
            <p:nvPr/>
          </p:nvSpPr>
          <p:spPr>
            <a:xfrm rot="-5400000">
              <a:off x="2062620" y="4641810"/>
              <a:ext cx="38390" cy="32915"/>
            </a:xfrm>
            <a:custGeom>
              <a:avLst/>
              <a:gdLst/>
              <a:ahLst/>
              <a:cxnLst/>
              <a:rect l="l" t="t" r="r" b="b"/>
              <a:pathLst>
                <a:path w="694" h="595" extrusionOk="0">
                  <a:moveTo>
                    <a:pt x="397" y="1"/>
                  </a:moveTo>
                  <a:cubicBezTo>
                    <a:pt x="132" y="1"/>
                    <a:pt x="0" y="320"/>
                    <a:pt x="187" y="507"/>
                  </a:cubicBezTo>
                  <a:cubicBezTo>
                    <a:pt x="248" y="567"/>
                    <a:pt x="322" y="594"/>
                    <a:pt x="395" y="594"/>
                  </a:cubicBezTo>
                  <a:cubicBezTo>
                    <a:pt x="547" y="594"/>
                    <a:pt x="693" y="477"/>
                    <a:pt x="693" y="298"/>
                  </a:cubicBezTo>
                  <a:cubicBezTo>
                    <a:pt x="694" y="135"/>
                    <a:pt x="560" y="1"/>
                    <a:pt x="3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8"/>
            <p:cNvSpPr/>
            <p:nvPr/>
          </p:nvSpPr>
          <p:spPr>
            <a:xfrm rot="-5400000">
              <a:off x="2194088" y="4641783"/>
              <a:ext cx="38390" cy="32971"/>
            </a:xfrm>
            <a:custGeom>
              <a:avLst/>
              <a:gdLst/>
              <a:ahLst/>
              <a:cxnLst/>
              <a:rect l="l" t="t" r="r" b="b"/>
              <a:pathLst>
                <a:path w="694" h="596" extrusionOk="0">
                  <a:moveTo>
                    <a:pt x="397" y="1"/>
                  </a:moveTo>
                  <a:cubicBezTo>
                    <a:pt x="134" y="1"/>
                    <a:pt x="0" y="320"/>
                    <a:pt x="187" y="507"/>
                  </a:cubicBezTo>
                  <a:cubicBezTo>
                    <a:pt x="247" y="568"/>
                    <a:pt x="322" y="595"/>
                    <a:pt x="395" y="595"/>
                  </a:cubicBezTo>
                  <a:cubicBezTo>
                    <a:pt x="546" y="595"/>
                    <a:pt x="692" y="478"/>
                    <a:pt x="693" y="299"/>
                  </a:cubicBezTo>
                  <a:cubicBezTo>
                    <a:pt x="694" y="136"/>
                    <a:pt x="562" y="1"/>
                    <a:pt x="3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8"/>
            <p:cNvSpPr/>
            <p:nvPr/>
          </p:nvSpPr>
          <p:spPr>
            <a:xfrm rot="-5400000">
              <a:off x="2325446" y="4641810"/>
              <a:ext cx="38390" cy="32915"/>
            </a:xfrm>
            <a:custGeom>
              <a:avLst/>
              <a:gdLst/>
              <a:ahLst/>
              <a:cxnLst/>
              <a:rect l="l" t="t" r="r" b="b"/>
              <a:pathLst>
                <a:path w="694" h="595" extrusionOk="0">
                  <a:moveTo>
                    <a:pt x="397" y="0"/>
                  </a:moveTo>
                  <a:cubicBezTo>
                    <a:pt x="134" y="0"/>
                    <a:pt x="0" y="319"/>
                    <a:pt x="187" y="506"/>
                  </a:cubicBezTo>
                  <a:cubicBezTo>
                    <a:pt x="247" y="567"/>
                    <a:pt x="322" y="594"/>
                    <a:pt x="395" y="594"/>
                  </a:cubicBezTo>
                  <a:cubicBezTo>
                    <a:pt x="547" y="594"/>
                    <a:pt x="693" y="477"/>
                    <a:pt x="693" y="299"/>
                  </a:cubicBezTo>
                  <a:cubicBezTo>
                    <a:pt x="694" y="134"/>
                    <a:pt x="562" y="0"/>
                    <a:pt x="3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8"/>
            <p:cNvSpPr/>
            <p:nvPr/>
          </p:nvSpPr>
          <p:spPr>
            <a:xfrm rot="-5400000">
              <a:off x="2456886" y="4641810"/>
              <a:ext cx="38390" cy="32915"/>
            </a:xfrm>
            <a:custGeom>
              <a:avLst/>
              <a:gdLst/>
              <a:ahLst/>
              <a:cxnLst/>
              <a:rect l="l" t="t" r="r" b="b"/>
              <a:pathLst>
                <a:path w="694" h="595" extrusionOk="0">
                  <a:moveTo>
                    <a:pt x="397" y="0"/>
                  </a:moveTo>
                  <a:cubicBezTo>
                    <a:pt x="134" y="0"/>
                    <a:pt x="0" y="319"/>
                    <a:pt x="187" y="506"/>
                  </a:cubicBezTo>
                  <a:cubicBezTo>
                    <a:pt x="247" y="567"/>
                    <a:pt x="321" y="594"/>
                    <a:pt x="394" y="594"/>
                  </a:cubicBezTo>
                  <a:cubicBezTo>
                    <a:pt x="546" y="594"/>
                    <a:pt x="693" y="476"/>
                    <a:pt x="693" y="297"/>
                  </a:cubicBezTo>
                  <a:cubicBezTo>
                    <a:pt x="694" y="134"/>
                    <a:pt x="562" y="0"/>
                    <a:pt x="3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8"/>
            <p:cNvSpPr/>
            <p:nvPr/>
          </p:nvSpPr>
          <p:spPr>
            <a:xfrm rot="-5400000">
              <a:off x="2588326" y="4641810"/>
              <a:ext cx="38390" cy="32915"/>
            </a:xfrm>
            <a:custGeom>
              <a:avLst/>
              <a:gdLst/>
              <a:ahLst/>
              <a:cxnLst/>
              <a:rect l="l" t="t" r="r" b="b"/>
              <a:pathLst>
                <a:path w="694" h="595" extrusionOk="0">
                  <a:moveTo>
                    <a:pt x="397" y="0"/>
                  </a:moveTo>
                  <a:cubicBezTo>
                    <a:pt x="132" y="0"/>
                    <a:pt x="0" y="319"/>
                    <a:pt x="187" y="506"/>
                  </a:cubicBezTo>
                  <a:cubicBezTo>
                    <a:pt x="248" y="567"/>
                    <a:pt x="322" y="594"/>
                    <a:pt x="395" y="594"/>
                  </a:cubicBezTo>
                  <a:cubicBezTo>
                    <a:pt x="547" y="594"/>
                    <a:pt x="693" y="476"/>
                    <a:pt x="693" y="297"/>
                  </a:cubicBezTo>
                  <a:cubicBezTo>
                    <a:pt x="694" y="134"/>
                    <a:pt x="560" y="0"/>
                    <a:pt x="3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8"/>
            <p:cNvSpPr/>
            <p:nvPr/>
          </p:nvSpPr>
          <p:spPr>
            <a:xfrm rot="-5400000">
              <a:off x="2719739" y="4641838"/>
              <a:ext cx="38390" cy="32860"/>
            </a:xfrm>
            <a:custGeom>
              <a:avLst/>
              <a:gdLst/>
              <a:ahLst/>
              <a:cxnLst/>
              <a:rect l="l" t="t" r="r" b="b"/>
              <a:pathLst>
                <a:path w="694" h="594" extrusionOk="0">
                  <a:moveTo>
                    <a:pt x="395" y="0"/>
                  </a:moveTo>
                  <a:cubicBezTo>
                    <a:pt x="132" y="0"/>
                    <a:pt x="1" y="319"/>
                    <a:pt x="187" y="506"/>
                  </a:cubicBezTo>
                  <a:cubicBezTo>
                    <a:pt x="247" y="566"/>
                    <a:pt x="322" y="593"/>
                    <a:pt x="395" y="593"/>
                  </a:cubicBezTo>
                  <a:cubicBezTo>
                    <a:pt x="547" y="593"/>
                    <a:pt x="694" y="475"/>
                    <a:pt x="693" y="296"/>
                  </a:cubicBezTo>
                  <a:cubicBezTo>
                    <a:pt x="693" y="132"/>
                    <a:pt x="560" y="0"/>
                    <a:pt x="397" y="0"/>
                  </a:cubicBezTo>
                  <a:cubicBezTo>
                    <a:pt x="396" y="0"/>
                    <a:pt x="396" y="0"/>
                    <a:pt x="3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8"/>
            <p:cNvSpPr/>
            <p:nvPr/>
          </p:nvSpPr>
          <p:spPr>
            <a:xfrm rot="-5400000">
              <a:off x="2851124" y="4641838"/>
              <a:ext cx="38390" cy="32860"/>
            </a:xfrm>
            <a:custGeom>
              <a:avLst/>
              <a:gdLst/>
              <a:ahLst/>
              <a:cxnLst/>
              <a:rect l="l" t="t" r="r" b="b"/>
              <a:pathLst>
                <a:path w="694" h="594" extrusionOk="0">
                  <a:moveTo>
                    <a:pt x="395" y="1"/>
                  </a:moveTo>
                  <a:cubicBezTo>
                    <a:pt x="133" y="1"/>
                    <a:pt x="1" y="319"/>
                    <a:pt x="187" y="505"/>
                  </a:cubicBezTo>
                  <a:cubicBezTo>
                    <a:pt x="247" y="567"/>
                    <a:pt x="322" y="594"/>
                    <a:pt x="395" y="594"/>
                  </a:cubicBezTo>
                  <a:cubicBezTo>
                    <a:pt x="546" y="594"/>
                    <a:pt x="692" y="476"/>
                    <a:pt x="693" y="298"/>
                  </a:cubicBezTo>
                  <a:cubicBezTo>
                    <a:pt x="694" y="135"/>
                    <a:pt x="562" y="1"/>
                    <a:pt x="397" y="1"/>
                  </a:cubicBezTo>
                  <a:cubicBezTo>
                    <a:pt x="396" y="1"/>
                    <a:pt x="396" y="1"/>
                    <a:pt x="3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8"/>
            <p:cNvSpPr/>
            <p:nvPr/>
          </p:nvSpPr>
          <p:spPr>
            <a:xfrm rot="-5400000">
              <a:off x="2982564" y="4641838"/>
              <a:ext cx="38390" cy="32860"/>
            </a:xfrm>
            <a:custGeom>
              <a:avLst/>
              <a:gdLst/>
              <a:ahLst/>
              <a:cxnLst/>
              <a:rect l="l" t="t" r="r" b="b"/>
              <a:pathLst>
                <a:path w="694" h="594" extrusionOk="0">
                  <a:moveTo>
                    <a:pt x="395" y="1"/>
                  </a:moveTo>
                  <a:cubicBezTo>
                    <a:pt x="132" y="1"/>
                    <a:pt x="1" y="320"/>
                    <a:pt x="187" y="507"/>
                  </a:cubicBezTo>
                  <a:cubicBezTo>
                    <a:pt x="247" y="567"/>
                    <a:pt x="322" y="594"/>
                    <a:pt x="395" y="594"/>
                  </a:cubicBezTo>
                  <a:cubicBezTo>
                    <a:pt x="547" y="594"/>
                    <a:pt x="694" y="476"/>
                    <a:pt x="693" y="297"/>
                  </a:cubicBezTo>
                  <a:cubicBezTo>
                    <a:pt x="693" y="133"/>
                    <a:pt x="560" y="1"/>
                    <a:pt x="397" y="1"/>
                  </a:cubicBezTo>
                  <a:cubicBezTo>
                    <a:pt x="396" y="1"/>
                    <a:pt x="396" y="1"/>
                    <a:pt x="3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8"/>
            <p:cNvSpPr/>
            <p:nvPr/>
          </p:nvSpPr>
          <p:spPr>
            <a:xfrm rot="-5400000">
              <a:off x="3113949" y="4641838"/>
              <a:ext cx="38390" cy="32860"/>
            </a:xfrm>
            <a:custGeom>
              <a:avLst/>
              <a:gdLst/>
              <a:ahLst/>
              <a:cxnLst/>
              <a:rect l="l" t="t" r="r" b="b"/>
              <a:pathLst>
                <a:path w="694" h="594" extrusionOk="0">
                  <a:moveTo>
                    <a:pt x="397" y="0"/>
                  </a:moveTo>
                  <a:cubicBezTo>
                    <a:pt x="134" y="0"/>
                    <a:pt x="0" y="319"/>
                    <a:pt x="187" y="506"/>
                  </a:cubicBezTo>
                  <a:cubicBezTo>
                    <a:pt x="248" y="567"/>
                    <a:pt x="322" y="594"/>
                    <a:pt x="395" y="594"/>
                  </a:cubicBezTo>
                  <a:cubicBezTo>
                    <a:pt x="547" y="594"/>
                    <a:pt x="693" y="476"/>
                    <a:pt x="693" y="297"/>
                  </a:cubicBezTo>
                  <a:cubicBezTo>
                    <a:pt x="694" y="134"/>
                    <a:pt x="560" y="0"/>
                    <a:pt x="3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9" name="Google Shape;759;p8"/>
          <p:cNvGrpSpPr/>
          <p:nvPr/>
        </p:nvGrpSpPr>
        <p:grpSpPr>
          <a:xfrm>
            <a:off x="865255" y="4408990"/>
            <a:ext cx="2146582" cy="38501"/>
            <a:chOff x="727444" y="4409007"/>
            <a:chExt cx="2146582" cy="38501"/>
          </a:xfrm>
        </p:grpSpPr>
        <p:sp>
          <p:nvSpPr>
            <p:cNvPr id="760" name="Google Shape;760;p8"/>
            <p:cNvSpPr/>
            <p:nvPr/>
          </p:nvSpPr>
          <p:spPr>
            <a:xfrm rot="-5400000">
              <a:off x="724678" y="4411828"/>
              <a:ext cx="38446" cy="32915"/>
            </a:xfrm>
            <a:custGeom>
              <a:avLst/>
              <a:gdLst/>
              <a:ahLst/>
              <a:cxnLst/>
              <a:rect l="l" t="t" r="r" b="b"/>
              <a:pathLst>
                <a:path w="695" h="595" extrusionOk="0">
                  <a:moveTo>
                    <a:pt x="397" y="0"/>
                  </a:moveTo>
                  <a:cubicBezTo>
                    <a:pt x="133" y="0"/>
                    <a:pt x="1" y="321"/>
                    <a:pt x="187" y="507"/>
                  </a:cubicBezTo>
                  <a:cubicBezTo>
                    <a:pt x="248" y="568"/>
                    <a:pt x="323" y="595"/>
                    <a:pt x="396" y="595"/>
                  </a:cubicBezTo>
                  <a:cubicBezTo>
                    <a:pt x="548" y="595"/>
                    <a:pt x="694" y="476"/>
                    <a:pt x="694" y="298"/>
                  </a:cubicBezTo>
                  <a:cubicBezTo>
                    <a:pt x="694" y="133"/>
                    <a:pt x="561" y="0"/>
                    <a:pt x="3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8"/>
            <p:cNvSpPr/>
            <p:nvPr/>
          </p:nvSpPr>
          <p:spPr>
            <a:xfrm rot="-5400000">
              <a:off x="855980" y="4411800"/>
              <a:ext cx="38446" cy="32971"/>
            </a:xfrm>
            <a:custGeom>
              <a:avLst/>
              <a:gdLst/>
              <a:ahLst/>
              <a:cxnLst/>
              <a:rect l="l" t="t" r="r" b="b"/>
              <a:pathLst>
                <a:path w="695" h="596" extrusionOk="0">
                  <a:moveTo>
                    <a:pt x="397" y="1"/>
                  </a:moveTo>
                  <a:cubicBezTo>
                    <a:pt x="133" y="2"/>
                    <a:pt x="1" y="321"/>
                    <a:pt x="187" y="508"/>
                  </a:cubicBezTo>
                  <a:cubicBezTo>
                    <a:pt x="248" y="569"/>
                    <a:pt x="323" y="596"/>
                    <a:pt x="396" y="596"/>
                  </a:cubicBezTo>
                  <a:cubicBezTo>
                    <a:pt x="548" y="596"/>
                    <a:pt x="694" y="478"/>
                    <a:pt x="694" y="299"/>
                  </a:cubicBezTo>
                  <a:cubicBezTo>
                    <a:pt x="694" y="134"/>
                    <a:pt x="562" y="1"/>
                    <a:pt x="3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8"/>
            <p:cNvSpPr/>
            <p:nvPr/>
          </p:nvSpPr>
          <p:spPr>
            <a:xfrm rot="-5400000">
              <a:off x="987476" y="4411745"/>
              <a:ext cx="38501" cy="33026"/>
            </a:xfrm>
            <a:custGeom>
              <a:avLst/>
              <a:gdLst/>
              <a:ahLst/>
              <a:cxnLst/>
              <a:rect l="l" t="t" r="r" b="b"/>
              <a:pathLst>
                <a:path w="696" h="597" extrusionOk="0">
                  <a:moveTo>
                    <a:pt x="397" y="1"/>
                  </a:moveTo>
                  <a:cubicBezTo>
                    <a:pt x="131" y="2"/>
                    <a:pt x="1" y="322"/>
                    <a:pt x="187" y="509"/>
                  </a:cubicBezTo>
                  <a:cubicBezTo>
                    <a:pt x="248" y="569"/>
                    <a:pt x="322" y="596"/>
                    <a:pt x="395" y="596"/>
                  </a:cubicBezTo>
                  <a:cubicBezTo>
                    <a:pt x="549" y="596"/>
                    <a:pt x="695" y="477"/>
                    <a:pt x="694" y="298"/>
                  </a:cubicBezTo>
                  <a:cubicBezTo>
                    <a:pt x="694" y="133"/>
                    <a:pt x="561" y="1"/>
                    <a:pt x="3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8"/>
            <p:cNvSpPr/>
            <p:nvPr/>
          </p:nvSpPr>
          <p:spPr>
            <a:xfrm rot="-5400000">
              <a:off x="1118916" y="4411800"/>
              <a:ext cx="38446" cy="32971"/>
            </a:xfrm>
            <a:custGeom>
              <a:avLst/>
              <a:gdLst/>
              <a:ahLst/>
              <a:cxnLst/>
              <a:rect l="l" t="t" r="r" b="b"/>
              <a:pathLst>
                <a:path w="695" h="596" extrusionOk="0">
                  <a:moveTo>
                    <a:pt x="397" y="1"/>
                  </a:moveTo>
                  <a:cubicBezTo>
                    <a:pt x="133" y="1"/>
                    <a:pt x="1" y="321"/>
                    <a:pt x="187" y="508"/>
                  </a:cubicBezTo>
                  <a:cubicBezTo>
                    <a:pt x="248" y="568"/>
                    <a:pt x="323" y="595"/>
                    <a:pt x="396" y="595"/>
                  </a:cubicBezTo>
                  <a:cubicBezTo>
                    <a:pt x="548" y="595"/>
                    <a:pt x="694" y="477"/>
                    <a:pt x="694" y="298"/>
                  </a:cubicBezTo>
                  <a:cubicBezTo>
                    <a:pt x="694" y="133"/>
                    <a:pt x="561" y="1"/>
                    <a:pt x="3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8"/>
            <p:cNvSpPr/>
            <p:nvPr/>
          </p:nvSpPr>
          <p:spPr>
            <a:xfrm rot="-5400000">
              <a:off x="1250357" y="4411800"/>
              <a:ext cx="38446" cy="32971"/>
            </a:xfrm>
            <a:custGeom>
              <a:avLst/>
              <a:gdLst/>
              <a:ahLst/>
              <a:cxnLst/>
              <a:rect l="l" t="t" r="r" b="b"/>
              <a:pathLst>
                <a:path w="695" h="596" extrusionOk="0">
                  <a:moveTo>
                    <a:pt x="400" y="1"/>
                  </a:moveTo>
                  <a:cubicBezTo>
                    <a:pt x="399" y="1"/>
                    <a:pt x="398" y="1"/>
                    <a:pt x="397" y="1"/>
                  </a:cubicBezTo>
                  <a:cubicBezTo>
                    <a:pt x="133" y="1"/>
                    <a:pt x="1" y="321"/>
                    <a:pt x="187" y="508"/>
                  </a:cubicBezTo>
                  <a:cubicBezTo>
                    <a:pt x="248" y="568"/>
                    <a:pt x="322" y="595"/>
                    <a:pt x="395" y="595"/>
                  </a:cubicBezTo>
                  <a:cubicBezTo>
                    <a:pt x="548" y="595"/>
                    <a:pt x="694" y="477"/>
                    <a:pt x="694" y="298"/>
                  </a:cubicBezTo>
                  <a:cubicBezTo>
                    <a:pt x="694" y="134"/>
                    <a:pt x="562" y="1"/>
                    <a:pt x="40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8"/>
            <p:cNvSpPr/>
            <p:nvPr/>
          </p:nvSpPr>
          <p:spPr>
            <a:xfrm rot="-5400000">
              <a:off x="1381742" y="4411800"/>
              <a:ext cx="38501" cy="32915"/>
            </a:xfrm>
            <a:custGeom>
              <a:avLst/>
              <a:gdLst/>
              <a:ahLst/>
              <a:cxnLst/>
              <a:rect l="l" t="t" r="r" b="b"/>
              <a:pathLst>
                <a:path w="696" h="595" extrusionOk="0">
                  <a:moveTo>
                    <a:pt x="397" y="0"/>
                  </a:moveTo>
                  <a:cubicBezTo>
                    <a:pt x="131" y="0"/>
                    <a:pt x="1" y="321"/>
                    <a:pt x="187" y="508"/>
                  </a:cubicBezTo>
                  <a:cubicBezTo>
                    <a:pt x="248" y="568"/>
                    <a:pt x="322" y="595"/>
                    <a:pt x="395" y="595"/>
                  </a:cubicBezTo>
                  <a:cubicBezTo>
                    <a:pt x="549" y="595"/>
                    <a:pt x="695" y="476"/>
                    <a:pt x="694" y="296"/>
                  </a:cubicBezTo>
                  <a:cubicBezTo>
                    <a:pt x="693" y="133"/>
                    <a:pt x="561" y="0"/>
                    <a:pt x="3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8"/>
            <p:cNvSpPr/>
            <p:nvPr/>
          </p:nvSpPr>
          <p:spPr>
            <a:xfrm rot="-5400000">
              <a:off x="1513154" y="4411828"/>
              <a:ext cx="38446" cy="32915"/>
            </a:xfrm>
            <a:custGeom>
              <a:avLst/>
              <a:gdLst/>
              <a:ahLst/>
              <a:cxnLst/>
              <a:rect l="l" t="t" r="r" b="b"/>
              <a:pathLst>
                <a:path w="695" h="595" extrusionOk="0">
                  <a:moveTo>
                    <a:pt x="397" y="0"/>
                  </a:moveTo>
                  <a:cubicBezTo>
                    <a:pt x="133" y="0"/>
                    <a:pt x="1" y="320"/>
                    <a:pt x="187" y="507"/>
                  </a:cubicBezTo>
                  <a:cubicBezTo>
                    <a:pt x="248" y="567"/>
                    <a:pt x="323" y="594"/>
                    <a:pt x="396" y="594"/>
                  </a:cubicBezTo>
                  <a:cubicBezTo>
                    <a:pt x="548" y="594"/>
                    <a:pt x="694" y="476"/>
                    <a:pt x="694" y="297"/>
                  </a:cubicBezTo>
                  <a:cubicBezTo>
                    <a:pt x="694" y="132"/>
                    <a:pt x="561" y="0"/>
                    <a:pt x="3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8"/>
            <p:cNvSpPr/>
            <p:nvPr/>
          </p:nvSpPr>
          <p:spPr>
            <a:xfrm rot="-5400000">
              <a:off x="1655520" y="4411745"/>
              <a:ext cx="38501" cy="33026"/>
            </a:xfrm>
            <a:custGeom>
              <a:avLst/>
              <a:gdLst/>
              <a:ahLst/>
              <a:cxnLst/>
              <a:rect l="l" t="t" r="r" b="b"/>
              <a:pathLst>
                <a:path w="696" h="597" extrusionOk="0">
                  <a:moveTo>
                    <a:pt x="397" y="1"/>
                  </a:moveTo>
                  <a:cubicBezTo>
                    <a:pt x="131" y="2"/>
                    <a:pt x="1" y="322"/>
                    <a:pt x="187" y="509"/>
                  </a:cubicBezTo>
                  <a:cubicBezTo>
                    <a:pt x="248" y="569"/>
                    <a:pt x="322" y="596"/>
                    <a:pt x="395" y="596"/>
                  </a:cubicBezTo>
                  <a:cubicBezTo>
                    <a:pt x="548" y="596"/>
                    <a:pt x="695" y="477"/>
                    <a:pt x="694" y="296"/>
                  </a:cubicBezTo>
                  <a:cubicBezTo>
                    <a:pt x="693" y="133"/>
                    <a:pt x="561" y="1"/>
                    <a:pt x="3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8"/>
            <p:cNvSpPr/>
            <p:nvPr/>
          </p:nvSpPr>
          <p:spPr>
            <a:xfrm rot="-5400000">
              <a:off x="1786961" y="4411800"/>
              <a:ext cx="38501" cy="32915"/>
            </a:xfrm>
            <a:custGeom>
              <a:avLst/>
              <a:gdLst/>
              <a:ahLst/>
              <a:cxnLst/>
              <a:rect l="l" t="t" r="r" b="b"/>
              <a:pathLst>
                <a:path w="696" h="595" extrusionOk="0">
                  <a:moveTo>
                    <a:pt x="397" y="1"/>
                  </a:moveTo>
                  <a:cubicBezTo>
                    <a:pt x="131" y="1"/>
                    <a:pt x="1" y="321"/>
                    <a:pt x="187" y="508"/>
                  </a:cubicBezTo>
                  <a:cubicBezTo>
                    <a:pt x="248" y="568"/>
                    <a:pt x="322" y="595"/>
                    <a:pt x="395" y="595"/>
                  </a:cubicBezTo>
                  <a:cubicBezTo>
                    <a:pt x="549" y="595"/>
                    <a:pt x="695" y="476"/>
                    <a:pt x="694" y="297"/>
                  </a:cubicBezTo>
                  <a:cubicBezTo>
                    <a:pt x="693" y="133"/>
                    <a:pt x="561" y="1"/>
                    <a:pt x="3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8"/>
            <p:cNvSpPr/>
            <p:nvPr/>
          </p:nvSpPr>
          <p:spPr>
            <a:xfrm rot="-5400000">
              <a:off x="1918373" y="4411773"/>
              <a:ext cx="38501" cy="32971"/>
            </a:xfrm>
            <a:custGeom>
              <a:avLst/>
              <a:gdLst/>
              <a:ahLst/>
              <a:cxnLst/>
              <a:rect l="l" t="t" r="r" b="b"/>
              <a:pathLst>
                <a:path w="696" h="596" extrusionOk="0">
                  <a:moveTo>
                    <a:pt x="397" y="0"/>
                  </a:moveTo>
                  <a:cubicBezTo>
                    <a:pt x="131" y="0"/>
                    <a:pt x="1" y="322"/>
                    <a:pt x="187" y="509"/>
                  </a:cubicBezTo>
                  <a:cubicBezTo>
                    <a:pt x="248" y="569"/>
                    <a:pt x="322" y="596"/>
                    <a:pt x="395" y="596"/>
                  </a:cubicBezTo>
                  <a:cubicBezTo>
                    <a:pt x="548" y="596"/>
                    <a:pt x="695" y="476"/>
                    <a:pt x="694" y="296"/>
                  </a:cubicBezTo>
                  <a:cubicBezTo>
                    <a:pt x="693" y="133"/>
                    <a:pt x="561" y="0"/>
                    <a:pt x="3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8"/>
            <p:cNvSpPr/>
            <p:nvPr/>
          </p:nvSpPr>
          <p:spPr>
            <a:xfrm rot="-5400000">
              <a:off x="2049758" y="4411773"/>
              <a:ext cx="38446" cy="33026"/>
            </a:xfrm>
            <a:custGeom>
              <a:avLst/>
              <a:gdLst/>
              <a:ahLst/>
              <a:cxnLst/>
              <a:rect l="l" t="t" r="r" b="b"/>
              <a:pathLst>
                <a:path w="695" h="597" extrusionOk="0">
                  <a:moveTo>
                    <a:pt x="397" y="1"/>
                  </a:moveTo>
                  <a:cubicBezTo>
                    <a:pt x="133" y="2"/>
                    <a:pt x="1" y="323"/>
                    <a:pt x="187" y="509"/>
                  </a:cubicBezTo>
                  <a:cubicBezTo>
                    <a:pt x="248" y="570"/>
                    <a:pt x="322" y="597"/>
                    <a:pt x="395" y="597"/>
                  </a:cubicBezTo>
                  <a:cubicBezTo>
                    <a:pt x="548" y="597"/>
                    <a:pt x="694" y="478"/>
                    <a:pt x="694" y="298"/>
                  </a:cubicBezTo>
                  <a:cubicBezTo>
                    <a:pt x="694" y="134"/>
                    <a:pt x="561" y="1"/>
                    <a:pt x="3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8"/>
            <p:cNvSpPr/>
            <p:nvPr/>
          </p:nvSpPr>
          <p:spPr>
            <a:xfrm rot="-5400000">
              <a:off x="2181171" y="4411745"/>
              <a:ext cx="38501" cy="33026"/>
            </a:xfrm>
            <a:custGeom>
              <a:avLst/>
              <a:gdLst/>
              <a:ahLst/>
              <a:cxnLst/>
              <a:rect l="l" t="t" r="r" b="b"/>
              <a:pathLst>
                <a:path w="696" h="597" extrusionOk="0">
                  <a:moveTo>
                    <a:pt x="397" y="1"/>
                  </a:moveTo>
                  <a:cubicBezTo>
                    <a:pt x="131" y="2"/>
                    <a:pt x="1" y="322"/>
                    <a:pt x="187" y="509"/>
                  </a:cubicBezTo>
                  <a:cubicBezTo>
                    <a:pt x="248" y="569"/>
                    <a:pt x="322" y="596"/>
                    <a:pt x="395" y="596"/>
                  </a:cubicBezTo>
                  <a:cubicBezTo>
                    <a:pt x="549" y="596"/>
                    <a:pt x="695" y="477"/>
                    <a:pt x="694" y="298"/>
                  </a:cubicBezTo>
                  <a:cubicBezTo>
                    <a:pt x="694" y="133"/>
                    <a:pt x="561" y="1"/>
                    <a:pt x="3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8"/>
            <p:cNvSpPr/>
            <p:nvPr/>
          </p:nvSpPr>
          <p:spPr>
            <a:xfrm rot="-5400000">
              <a:off x="2312639" y="4411773"/>
              <a:ext cx="38446" cy="33026"/>
            </a:xfrm>
            <a:custGeom>
              <a:avLst/>
              <a:gdLst/>
              <a:ahLst/>
              <a:cxnLst/>
              <a:rect l="l" t="t" r="r" b="b"/>
              <a:pathLst>
                <a:path w="695" h="597" extrusionOk="0">
                  <a:moveTo>
                    <a:pt x="397" y="1"/>
                  </a:moveTo>
                  <a:cubicBezTo>
                    <a:pt x="133" y="2"/>
                    <a:pt x="1" y="322"/>
                    <a:pt x="187" y="509"/>
                  </a:cubicBezTo>
                  <a:cubicBezTo>
                    <a:pt x="248" y="569"/>
                    <a:pt x="322" y="596"/>
                    <a:pt x="395" y="596"/>
                  </a:cubicBezTo>
                  <a:cubicBezTo>
                    <a:pt x="548" y="596"/>
                    <a:pt x="694" y="477"/>
                    <a:pt x="694" y="298"/>
                  </a:cubicBezTo>
                  <a:cubicBezTo>
                    <a:pt x="694" y="134"/>
                    <a:pt x="561" y="1"/>
                    <a:pt x="3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8"/>
            <p:cNvSpPr/>
            <p:nvPr/>
          </p:nvSpPr>
          <p:spPr>
            <a:xfrm rot="-5400000">
              <a:off x="2443996" y="4411800"/>
              <a:ext cx="38446" cy="32971"/>
            </a:xfrm>
            <a:custGeom>
              <a:avLst/>
              <a:gdLst/>
              <a:ahLst/>
              <a:cxnLst/>
              <a:rect l="l" t="t" r="r" b="b"/>
              <a:pathLst>
                <a:path w="695" h="596" extrusionOk="0">
                  <a:moveTo>
                    <a:pt x="397" y="0"/>
                  </a:moveTo>
                  <a:cubicBezTo>
                    <a:pt x="133" y="2"/>
                    <a:pt x="1" y="320"/>
                    <a:pt x="187" y="509"/>
                  </a:cubicBezTo>
                  <a:cubicBezTo>
                    <a:pt x="248" y="569"/>
                    <a:pt x="322" y="596"/>
                    <a:pt x="394" y="596"/>
                  </a:cubicBezTo>
                  <a:cubicBezTo>
                    <a:pt x="547" y="596"/>
                    <a:pt x="694" y="477"/>
                    <a:pt x="694" y="297"/>
                  </a:cubicBezTo>
                  <a:cubicBezTo>
                    <a:pt x="694" y="134"/>
                    <a:pt x="561" y="0"/>
                    <a:pt x="3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8"/>
            <p:cNvSpPr/>
            <p:nvPr/>
          </p:nvSpPr>
          <p:spPr>
            <a:xfrm rot="-5400000">
              <a:off x="2575464" y="4411828"/>
              <a:ext cx="38446" cy="32915"/>
            </a:xfrm>
            <a:custGeom>
              <a:avLst/>
              <a:gdLst/>
              <a:ahLst/>
              <a:cxnLst/>
              <a:rect l="l" t="t" r="r" b="b"/>
              <a:pathLst>
                <a:path w="695" h="595" extrusionOk="0">
                  <a:moveTo>
                    <a:pt x="400" y="0"/>
                  </a:moveTo>
                  <a:cubicBezTo>
                    <a:pt x="399" y="0"/>
                    <a:pt x="398" y="0"/>
                    <a:pt x="397" y="0"/>
                  </a:cubicBezTo>
                  <a:cubicBezTo>
                    <a:pt x="133" y="0"/>
                    <a:pt x="1" y="321"/>
                    <a:pt x="187" y="507"/>
                  </a:cubicBezTo>
                  <a:cubicBezTo>
                    <a:pt x="248" y="568"/>
                    <a:pt x="322" y="595"/>
                    <a:pt x="395" y="595"/>
                  </a:cubicBezTo>
                  <a:cubicBezTo>
                    <a:pt x="548" y="595"/>
                    <a:pt x="694" y="477"/>
                    <a:pt x="694" y="298"/>
                  </a:cubicBezTo>
                  <a:cubicBezTo>
                    <a:pt x="694" y="133"/>
                    <a:pt x="562" y="0"/>
                    <a:pt x="4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8"/>
            <p:cNvSpPr/>
            <p:nvPr/>
          </p:nvSpPr>
          <p:spPr>
            <a:xfrm rot="-5400000">
              <a:off x="2706905" y="4411828"/>
              <a:ext cx="38446" cy="32915"/>
            </a:xfrm>
            <a:custGeom>
              <a:avLst/>
              <a:gdLst/>
              <a:ahLst/>
              <a:cxnLst/>
              <a:rect l="l" t="t" r="r" b="b"/>
              <a:pathLst>
                <a:path w="695" h="595" extrusionOk="0">
                  <a:moveTo>
                    <a:pt x="400" y="0"/>
                  </a:moveTo>
                  <a:cubicBezTo>
                    <a:pt x="399" y="0"/>
                    <a:pt x="398" y="0"/>
                    <a:pt x="397" y="0"/>
                  </a:cubicBezTo>
                  <a:cubicBezTo>
                    <a:pt x="133" y="0"/>
                    <a:pt x="1" y="321"/>
                    <a:pt x="187" y="507"/>
                  </a:cubicBezTo>
                  <a:cubicBezTo>
                    <a:pt x="248" y="568"/>
                    <a:pt x="322" y="594"/>
                    <a:pt x="395" y="594"/>
                  </a:cubicBezTo>
                  <a:cubicBezTo>
                    <a:pt x="548" y="594"/>
                    <a:pt x="694" y="475"/>
                    <a:pt x="694" y="296"/>
                  </a:cubicBezTo>
                  <a:cubicBezTo>
                    <a:pt x="694" y="133"/>
                    <a:pt x="562" y="0"/>
                    <a:pt x="4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8"/>
            <p:cNvSpPr/>
            <p:nvPr/>
          </p:nvSpPr>
          <p:spPr>
            <a:xfrm rot="-5400000">
              <a:off x="2838345" y="4411828"/>
              <a:ext cx="38446" cy="32915"/>
            </a:xfrm>
            <a:custGeom>
              <a:avLst/>
              <a:gdLst/>
              <a:ahLst/>
              <a:cxnLst/>
              <a:rect l="l" t="t" r="r" b="b"/>
              <a:pathLst>
                <a:path w="695" h="595" extrusionOk="0">
                  <a:moveTo>
                    <a:pt x="397" y="0"/>
                  </a:moveTo>
                  <a:cubicBezTo>
                    <a:pt x="133" y="0"/>
                    <a:pt x="1" y="321"/>
                    <a:pt x="187" y="507"/>
                  </a:cubicBezTo>
                  <a:cubicBezTo>
                    <a:pt x="248" y="568"/>
                    <a:pt x="323" y="595"/>
                    <a:pt x="395" y="595"/>
                  </a:cubicBezTo>
                  <a:cubicBezTo>
                    <a:pt x="548" y="595"/>
                    <a:pt x="694" y="476"/>
                    <a:pt x="694" y="296"/>
                  </a:cubicBezTo>
                  <a:cubicBezTo>
                    <a:pt x="694" y="132"/>
                    <a:pt x="561" y="0"/>
                    <a:pt x="3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7" name="Google Shape;777;p8"/>
          <p:cNvSpPr/>
          <p:nvPr/>
        </p:nvSpPr>
        <p:spPr>
          <a:xfrm rot="582011">
            <a:off x="2611" y="-1351958"/>
            <a:ext cx="2148703" cy="2871605"/>
          </a:xfrm>
          <a:custGeom>
            <a:avLst/>
            <a:gdLst/>
            <a:ahLst/>
            <a:cxnLst/>
            <a:rect l="l" t="t" r="r" b="b"/>
            <a:pathLst>
              <a:path w="37811" h="50532" extrusionOk="0">
                <a:moveTo>
                  <a:pt x="13391" y="0"/>
                </a:moveTo>
                <a:lnTo>
                  <a:pt x="1" y="50532"/>
                </a:lnTo>
                <a:lnTo>
                  <a:pt x="37811" y="19957"/>
                </a:lnTo>
                <a:lnTo>
                  <a:pt x="13391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78" name="Google Shape;778;p8"/>
          <p:cNvGrpSpPr/>
          <p:nvPr/>
        </p:nvGrpSpPr>
        <p:grpSpPr>
          <a:xfrm rot="-1782816">
            <a:off x="-384604" y="-15692"/>
            <a:ext cx="2469346" cy="1246637"/>
            <a:chOff x="-6052225" y="1317513"/>
            <a:chExt cx="5175341" cy="2612744"/>
          </a:xfrm>
        </p:grpSpPr>
        <p:sp>
          <p:nvSpPr>
            <p:cNvPr id="779" name="Google Shape;779;p8"/>
            <p:cNvSpPr/>
            <p:nvPr/>
          </p:nvSpPr>
          <p:spPr>
            <a:xfrm>
              <a:off x="-1910958" y="3498683"/>
              <a:ext cx="65208" cy="55665"/>
            </a:xfrm>
            <a:custGeom>
              <a:avLst/>
              <a:gdLst/>
              <a:ahLst/>
              <a:cxnLst/>
              <a:rect l="l" t="t" r="r" b="b"/>
              <a:pathLst>
                <a:path w="697" h="595" extrusionOk="0">
                  <a:moveTo>
                    <a:pt x="397" y="0"/>
                  </a:moveTo>
                  <a:cubicBezTo>
                    <a:pt x="324" y="0"/>
                    <a:pt x="250" y="27"/>
                    <a:pt x="189" y="87"/>
                  </a:cubicBezTo>
                  <a:cubicBezTo>
                    <a:pt x="1" y="274"/>
                    <a:pt x="134" y="594"/>
                    <a:pt x="399" y="594"/>
                  </a:cubicBezTo>
                  <a:cubicBezTo>
                    <a:pt x="563" y="594"/>
                    <a:pt x="695" y="462"/>
                    <a:pt x="696" y="298"/>
                  </a:cubicBezTo>
                  <a:cubicBezTo>
                    <a:pt x="696" y="119"/>
                    <a:pt x="550" y="0"/>
                    <a:pt x="3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80" name="Google Shape;780;p8"/>
            <p:cNvSpPr/>
            <p:nvPr/>
          </p:nvSpPr>
          <p:spPr>
            <a:xfrm>
              <a:off x="-4750016" y="2545532"/>
              <a:ext cx="775290" cy="648617"/>
            </a:xfrm>
            <a:custGeom>
              <a:avLst/>
              <a:gdLst/>
              <a:ahLst/>
              <a:cxnLst/>
              <a:rect l="l" t="t" r="r" b="b"/>
              <a:pathLst>
                <a:path w="8287" h="6933" extrusionOk="0">
                  <a:moveTo>
                    <a:pt x="168" y="0"/>
                  </a:moveTo>
                  <a:cubicBezTo>
                    <a:pt x="125" y="0"/>
                    <a:pt x="90" y="12"/>
                    <a:pt x="67" y="37"/>
                  </a:cubicBezTo>
                  <a:cubicBezTo>
                    <a:pt x="0" y="109"/>
                    <a:pt x="360" y="590"/>
                    <a:pt x="954" y="1295"/>
                  </a:cubicBezTo>
                  <a:cubicBezTo>
                    <a:pt x="1246" y="1637"/>
                    <a:pt x="1519" y="2107"/>
                    <a:pt x="1918" y="2512"/>
                  </a:cubicBezTo>
                  <a:cubicBezTo>
                    <a:pt x="2260" y="2865"/>
                    <a:pt x="2658" y="3205"/>
                    <a:pt x="3051" y="3563"/>
                  </a:cubicBezTo>
                  <a:cubicBezTo>
                    <a:pt x="3431" y="3908"/>
                    <a:pt x="3907" y="4152"/>
                    <a:pt x="4304" y="4474"/>
                  </a:cubicBezTo>
                  <a:cubicBezTo>
                    <a:pt x="4717" y="4806"/>
                    <a:pt x="5115" y="5143"/>
                    <a:pt x="5514" y="5427"/>
                  </a:cubicBezTo>
                  <a:cubicBezTo>
                    <a:pt x="5975" y="5757"/>
                    <a:pt x="6416" y="6043"/>
                    <a:pt x="6802" y="6273"/>
                  </a:cubicBezTo>
                  <a:cubicBezTo>
                    <a:pt x="7474" y="6671"/>
                    <a:pt x="7957" y="6932"/>
                    <a:pt x="8138" y="6932"/>
                  </a:cubicBezTo>
                  <a:cubicBezTo>
                    <a:pt x="8172" y="6932"/>
                    <a:pt x="8195" y="6923"/>
                    <a:pt x="8207" y="6904"/>
                  </a:cubicBezTo>
                  <a:cubicBezTo>
                    <a:pt x="8286" y="6779"/>
                    <a:pt x="7849" y="6358"/>
                    <a:pt x="7152" y="5763"/>
                  </a:cubicBezTo>
                  <a:lnTo>
                    <a:pt x="6002" y="4770"/>
                  </a:lnTo>
                  <a:cubicBezTo>
                    <a:pt x="5633" y="4463"/>
                    <a:pt x="5215" y="4167"/>
                    <a:pt x="4817" y="3830"/>
                  </a:cubicBezTo>
                  <a:lnTo>
                    <a:pt x="3661" y="2856"/>
                  </a:lnTo>
                  <a:cubicBezTo>
                    <a:pt x="3269" y="2512"/>
                    <a:pt x="2943" y="2112"/>
                    <a:pt x="2586" y="1794"/>
                  </a:cubicBezTo>
                  <a:lnTo>
                    <a:pt x="1444" y="799"/>
                  </a:lnTo>
                  <a:cubicBezTo>
                    <a:pt x="858" y="305"/>
                    <a:pt x="389" y="0"/>
                    <a:pt x="1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81" name="Google Shape;781;p8"/>
            <p:cNvSpPr/>
            <p:nvPr/>
          </p:nvSpPr>
          <p:spPr>
            <a:xfrm>
              <a:off x="-4250145" y="2617197"/>
              <a:ext cx="875675" cy="697920"/>
            </a:xfrm>
            <a:custGeom>
              <a:avLst/>
              <a:gdLst/>
              <a:ahLst/>
              <a:cxnLst/>
              <a:rect l="l" t="t" r="r" b="b"/>
              <a:pathLst>
                <a:path w="9360" h="7460" extrusionOk="0">
                  <a:moveTo>
                    <a:pt x="238" y="0"/>
                  </a:moveTo>
                  <a:cubicBezTo>
                    <a:pt x="217" y="70"/>
                    <a:pt x="205" y="161"/>
                    <a:pt x="187" y="240"/>
                  </a:cubicBezTo>
                  <a:cubicBezTo>
                    <a:pt x="129" y="563"/>
                    <a:pt x="62" y="841"/>
                    <a:pt x="26" y="1178"/>
                  </a:cubicBezTo>
                  <a:cubicBezTo>
                    <a:pt x="1" y="1519"/>
                    <a:pt x="29" y="1929"/>
                    <a:pt x="101" y="2278"/>
                  </a:cubicBezTo>
                  <a:cubicBezTo>
                    <a:pt x="333" y="3278"/>
                    <a:pt x="865" y="4065"/>
                    <a:pt x="1369" y="4625"/>
                  </a:cubicBezTo>
                  <a:cubicBezTo>
                    <a:pt x="1782" y="5085"/>
                    <a:pt x="2255" y="5487"/>
                    <a:pt x="2776" y="5821"/>
                  </a:cubicBezTo>
                  <a:cubicBezTo>
                    <a:pt x="3053" y="5994"/>
                    <a:pt x="3257" y="6085"/>
                    <a:pt x="3366" y="6085"/>
                  </a:cubicBezTo>
                  <a:cubicBezTo>
                    <a:pt x="3403" y="6085"/>
                    <a:pt x="3429" y="6075"/>
                    <a:pt x="3444" y="6054"/>
                  </a:cubicBezTo>
                  <a:cubicBezTo>
                    <a:pt x="3474" y="6011"/>
                    <a:pt x="3317" y="5819"/>
                    <a:pt x="3029" y="5506"/>
                  </a:cubicBezTo>
                  <a:cubicBezTo>
                    <a:pt x="2744" y="5188"/>
                    <a:pt x="2321" y="4753"/>
                    <a:pt x="1901" y="4177"/>
                  </a:cubicBezTo>
                  <a:cubicBezTo>
                    <a:pt x="1490" y="3615"/>
                    <a:pt x="1196" y="2844"/>
                    <a:pt x="1061" y="2078"/>
                  </a:cubicBezTo>
                  <a:cubicBezTo>
                    <a:pt x="1061" y="2051"/>
                    <a:pt x="1063" y="2046"/>
                    <a:pt x="1065" y="2046"/>
                  </a:cubicBezTo>
                  <a:cubicBezTo>
                    <a:pt x="1066" y="2046"/>
                    <a:pt x="1067" y="2048"/>
                    <a:pt x="1068" y="2048"/>
                  </a:cubicBezTo>
                  <a:cubicBezTo>
                    <a:pt x="1068" y="2048"/>
                    <a:pt x="1068" y="2048"/>
                    <a:pt x="1068" y="2045"/>
                  </a:cubicBezTo>
                  <a:lnTo>
                    <a:pt x="1068" y="2045"/>
                  </a:lnTo>
                  <a:cubicBezTo>
                    <a:pt x="1068" y="2045"/>
                    <a:pt x="1069" y="2045"/>
                    <a:pt x="1069" y="2045"/>
                  </a:cubicBezTo>
                  <a:cubicBezTo>
                    <a:pt x="1069" y="2045"/>
                    <a:pt x="1068" y="2044"/>
                    <a:pt x="1068" y="2044"/>
                  </a:cubicBezTo>
                  <a:lnTo>
                    <a:pt x="1068" y="2044"/>
                  </a:lnTo>
                  <a:cubicBezTo>
                    <a:pt x="1068" y="2044"/>
                    <a:pt x="1077" y="2053"/>
                    <a:pt x="1140" y="2121"/>
                  </a:cubicBezTo>
                  <a:lnTo>
                    <a:pt x="1163" y="2146"/>
                  </a:lnTo>
                  <a:lnTo>
                    <a:pt x="1222" y="2199"/>
                  </a:lnTo>
                  <a:lnTo>
                    <a:pt x="1456" y="2407"/>
                  </a:lnTo>
                  <a:cubicBezTo>
                    <a:pt x="1613" y="2546"/>
                    <a:pt x="1775" y="2681"/>
                    <a:pt x="1940" y="2811"/>
                  </a:cubicBezTo>
                  <a:cubicBezTo>
                    <a:pt x="2267" y="3075"/>
                    <a:pt x="2603" y="3328"/>
                    <a:pt x="2919" y="3597"/>
                  </a:cubicBezTo>
                  <a:cubicBezTo>
                    <a:pt x="3576" y="4155"/>
                    <a:pt x="4233" y="4692"/>
                    <a:pt x="4886" y="5145"/>
                  </a:cubicBezTo>
                  <a:cubicBezTo>
                    <a:pt x="5570" y="5623"/>
                    <a:pt x="6279" y="6065"/>
                    <a:pt x="7011" y="6467"/>
                  </a:cubicBezTo>
                  <a:cubicBezTo>
                    <a:pt x="8160" y="7097"/>
                    <a:pt x="8993" y="7460"/>
                    <a:pt x="9228" y="7460"/>
                  </a:cubicBezTo>
                  <a:cubicBezTo>
                    <a:pt x="9262" y="7460"/>
                    <a:pt x="9284" y="7452"/>
                    <a:pt x="9291" y="7436"/>
                  </a:cubicBezTo>
                  <a:cubicBezTo>
                    <a:pt x="9360" y="7298"/>
                    <a:pt x="8539" y="6778"/>
                    <a:pt x="7329" y="5937"/>
                  </a:cubicBezTo>
                  <a:cubicBezTo>
                    <a:pt x="6740" y="5528"/>
                    <a:pt x="6072" y="5026"/>
                    <a:pt x="5360" y="4477"/>
                  </a:cubicBezTo>
                  <a:cubicBezTo>
                    <a:pt x="4746" y="4006"/>
                    <a:pt x="4079" y="3518"/>
                    <a:pt x="3445" y="2964"/>
                  </a:cubicBezTo>
                  <a:cubicBezTo>
                    <a:pt x="3141" y="2696"/>
                    <a:pt x="2834" y="2428"/>
                    <a:pt x="2535" y="2151"/>
                  </a:cubicBezTo>
                  <a:cubicBezTo>
                    <a:pt x="2382" y="2015"/>
                    <a:pt x="2233" y="1876"/>
                    <a:pt x="2086" y="1734"/>
                  </a:cubicBezTo>
                  <a:lnTo>
                    <a:pt x="1865" y="1524"/>
                  </a:lnTo>
                  <a:lnTo>
                    <a:pt x="1520" y="1174"/>
                  </a:lnTo>
                  <a:cubicBezTo>
                    <a:pt x="1268" y="923"/>
                    <a:pt x="1009" y="622"/>
                    <a:pt x="779" y="453"/>
                  </a:cubicBezTo>
                  <a:lnTo>
                    <a:pt x="419" y="153"/>
                  </a:lnTo>
                  <a:lnTo>
                    <a:pt x="2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82" name="Google Shape;782;p8"/>
            <p:cNvSpPr/>
            <p:nvPr/>
          </p:nvSpPr>
          <p:spPr>
            <a:xfrm>
              <a:off x="-3277908" y="3334212"/>
              <a:ext cx="490602" cy="107588"/>
            </a:xfrm>
            <a:custGeom>
              <a:avLst/>
              <a:gdLst/>
              <a:ahLst/>
              <a:cxnLst/>
              <a:rect l="l" t="t" r="r" b="b"/>
              <a:pathLst>
                <a:path w="5244" h="1150" extrusionOk="0">
                  <a:moveTo>
                    <a:pt x="907" y="0"/>
                  </a:moveTo>
                  <a:cubicBezTo>
                    <a:pt x="882" y="0"/>
                    <a:pt x="857" y="0"/>
                    <a:pt x="832" y="1"/>
                  </a:cubicBezTo>
                  <a:cubicBezTo>
                    <a:pt x="377" y="6"/>
                    <a:pt x="54" y="125"/>
                    <a:pt x="17" y="325"/>
                  </a:cubicBezTo>
                  <a:cubicBezTo>
                    <a:pt x="1" y="425"/>
                    <a:pt x="278" y="538"/>
                    <a:pt x="712" y="685"/>
                  </a:cubicBezTo>
                  <a:cubicBezTo>
                    <a:pt x="925" y="757"/>
                    <a:pt x="1158" y="939"/>
                    <a:pt x="1433" y="1001"/>
                  </a:cubicBezTo>
                  <a:cubicBezTo>
                    <a:pt x="1672" y="1057"/>
                    <a:pt x="1931" y="1076"/>
                    <a:pt x="2191" y="1119"/>
                  </a:cubicBezTo>
                  <a:cubicBezTo>
                    <a:pt x="2236" y="1125"/>
                    <a:pt x="2281" y="1128"/>
                    <a:pt x="2326" y="1128"/>
                  </a:cubicBezTo>
                  <a:cubicBezTo>
                    <a:pt x="2511" y="1128"/>
                    <a:pt x="2702" y="1083"/>
                    <a:pt x="2886" y="1083"/>
                  </a:cubicBezTo>
                  <a:cubicBezTo>
                    <a:pt x="2912" y="1083"/>
                    <a:pt x="2938" y="1084"/>
                    <a:pt x="2964" y="1086"/>
                  </a:cubicBezTo>
                  <a:cubicBezTo>
                    <a:pt x="3226" y="1108"/>
                    <a:pt x="3482" y="1147"/>
                    <a:pt x="3725" y="1149"/>
                  </a:cubicBezTo>
                  <a:cubicBezTo>
                    <a:pt x="3750" y="1149"/>
                    <a:pt x="3776" y="1149"/>
                    <a:pt x="3801" y="1149"/>
                  </a:cubicBezTo>
                  <a:cubicBezTo>
                    <a:pt x="4031" y="1149"/>
                    <a:pt x="4261" y="1138"/>
                    <a:pt x="4490" y="1115"/>
                  </a:cubicBezTo>
                  <a:cubicBezTo>
                    <a:pt x="4948" y="1061"/>
                    <a:pt x="5243" y="1016"/>
                    <a:pt x="5242" y="869"/>
                  </a:cubicBezTo>
                  <a:cubicBezTo>
                    <a:pt x="5241" y="723"/>
                    <a:pt x="4948" y="599"/>
                    <a:pt x="4505" y="496"/>
                  </a:cubicBezTo>
                  <a:cubicBezTo>
                    <a:pt x="4288" y="445"/>
                    <a:pt x="4038" y="377"/>
                    <a:pt x="3770" y="331"/>
                  </a:cubicBezTo>
                  <a:cubicBezTo>
                    <a:pt x="3537" y="294"/>
                    <a:pt x="3286" y="299"/>
                    <a:pt x="3034" y="265"/>
                  </a:cubicBezTo>
                  <a:cubicBezTo>
                    <a:pt x="2791" y="233"/>
                    <a:pt x="2542" y="219"/>
                    <a:pt x="2299" y="190"/>
                  </a:cubicBezTo>
                  <a:cubicBezTo>
                    <a:pt x="2045" y="162"/>
                    <a:pt x="1810" y="51"/>
                    <a:pt x="1575" y="32"/>
                  </a:cubicBezTo>
                  <a:cubicBezTo>
                    <a:pt x="1335" y="14"/>
                    <a:pt x="1110" y="0"/>
                    <a:pt x="9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83" name="Google Shape;783;p8"/>
            <p:cNvSpPr/>
            <p:nvPr/>
          </p:nvSpPr>
          <p:spPr>
            <a:xfrm>
              <a:off x="-3117085" y="2958957"/>
              <a:ext cx="369823" cy="400790"/>
            </a:xfrm>
            <a:custGeom>
              <a:avLst/>
              <a:gdLst/>
              <a:ahLst/>
              <a:cxnLst/>
              <a:rect l="l" t="t" r="r" b="b"/>
              <a:pathLst>
                <a:path w="3953" h="4284" extrusionOk="0">
                  <a:moveTo>
                    <a:pt x="175" y="1"/>
                  </a:moveTo>
                  <a:cubicBezTo>
                    <a:pt x="149" y="1"/>
                    <a:pt x="127" y="9"/>
                    <a:pt x="108" y="25"/>
                  </a:cubicBezTo>
                  <a:cubicBezTo>
                    <a:pt x="1" y="123"/>
                    <a:pt x="117" y="442"/>
                    <a:pt x="373" y="866"/>
                  </a:cubicBezTo>
                  <a:cubicBezTo>
                    <a:pt x="497" y="1072"/>
                    <a:pt x="636" y="1316"/>
                    <a:pt x="813" y="1557"/>
                  </a:cubicBezTo>
                  <a:cubicBezTo>
                    <a:pt x="966" y="1766"/>
                    <a:pt x="1168" y="1951"/>
                    <a:pt x="1345" y="2166"/>
                  </a:cubicBezTo>
                  <a:cubicBezTo>
                    <a:pt x="1515" y="2375"/>
                    <a:pt x="1706" y="2568"/>
                    <a:pt x="1887" y="2767"/>
                  </a:cubicBezTo>
                  <a:cubicBezTo>
                    <a:pt x="2074" y="2973"/>
                    <a:pt x="2198" y="3230"/>
                    <a:pt x="2383" y="3409"/>
                  </a:cubicBezTo>
                  <a:cubicBezTo>
                    <a:pt x="2576" y="3600"/>
                    <a:pt x="2779" y="3780"/>
                    <a:pt x="2991" y="3949"/>
                  </a:cubicBezTo>
                  <a:cubicBezTo>
                    <a:pt x="3270" y="4165"/>
                    <a:pt x="3527" y="4283"/>
                    <a:pt x="3705" y="4283"/>
                  </a:cubicBezTo>
                  <a:cubicBezTo>
                    <a:pt x="3778" y="4283"/>
                    <a:pt x="3838" y="4263"/>
                    <a:pt x="3880" y="4222"/>
                  </a:cubicBezTo>
                  <a:cubicBezTo>
                    <a:pt x="3952" y="4151"/>
                    <a:pt x="3778" y="3884"/>
                    <a:pt x="3505" y="3479"/>
                  </a:cubicBezTo>
                  <a:cubicBezTo>
                    <a:pt x="3372" y="3281"/>
                    <a:pt x="3291" y="2986"/>
                    <a:pt x="3109" y="2750"/>
                  </a:cubicBezTo>
                  <a:cubicBezTo>
                    <a:pt x="2950" y="2547"/>
                    <a:pt x="2757" y="2353"/>
                    <a:pt x="2578" y="2140"/>
                  </a:cubicBezTo>
                  <a:cubicBezTo>
                    <a:pt x="2405" y="1935"/>
                    <a:pt x="2134" y="1812"/>
                    <a:pt x="1955" y="1613"/>
                  </a:cubicBezTo>
                  <a:cubicBezTo>
                    <a:pt x="1769" y="1407"/>
                    <a:pt x="1601" y="1190"/>
                    <a:pt x="1420" y="1008"/>
                  </a:cubicBezTo>
                  <a:cubicBezTo>
                    <a:pt x="1211" y="796"/>
                    <a:pt x="1012" y="606"/>
                    <a:pt x="832" y="452"/>
                  </a:cubicBezTo>
                  <a:cubicBezTo>
                    <a:pt x="523" y="188"/>
                    <a:pt x="303" y="1"/>
                    <a:pt x="1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84" name="Google Shape;784;p8"/>
            <p:cNvSpPr/>
            <p:nvPr/>
          </p:nvSpPr>
          <p:spPr>
            <a:xfrm>
              <a:off x="-3076763" y="2874196"/>
              <a:ext cx="513523" cy="514459"/>
            </a:xfrm>
            <a:custGeom>
              <a:avLst/>
              <a:gdLst/>
              <a:ahLst/>
              <a:cxnLst/>
              <a:rect l="l" t="t" r="r" b="b"/>
              <a:pathLst>
                <a:path w="5489" h="5499" extrusionOk="0">
                  <a:moveTo>
                    <a:pt x="243" y="0"/>
                  </a:moveTo>
                  <a:cubicBezTo>
                    <a:pt x="158" y="0"/>
                    <a:pt x="96" y="23"/>
                    <a:pt x="62" y="71"/>
                  </a:cubicBezTo>
                  <a:cubicBezTo>
                    <a:pt x="0" y="154"/>
                    <a:pt x="300" y="458"/>
                    <a:pt x="743" y="935"/>
                  </a:cubicBezTo>
                  <a:cubicBezTo>
                    <a:pt x="959" y="1167"/>
                    <a:pt x="1141" y="1514"/>
                    <a:pt x="1414" y="1799"/>
                  </a:cubicBezTo>
                  <a:lnTo>
                    <a:pt x="2183" y="2552"/>
                  </a:lnTo>
                  <a:cubicBezTo>
                    <a:pt x="2429" y="2808"/>
                    <a:pt x="2769" y="2984"/>
                    <a:pt x="3016" y="3243"/>
                  </a:cubicBezTo>
                  <a:lnTo>
                    <a:pt x="3742" y="4039"/>
                  </a:lnTo>
                  <a:cubicBezTo>
                    <a:pt x="4019" y="4325"/>
                    <a:pt x="4272" y="4589"/>
                    <a:pt x="4500" y="4810"/>
                  </a:cubicBezTo>
                  <a:cubicBezTo>
                    <a:pt x="4911" y="5211"/>
                    <a:pt x="5187" y="5498"/>
                    <a:pt x="5326" y="5498"/>
                  </a:cubicBezTo>
                  <a:cubicBezTo>
                    <a:pt x="5345" y="5498"/>
                    <a:pt x="5361" y="5493"/>
                    <a:pt x="5375" y="5482"/>
                  </a:cubicBezTo>
                  <a:cubicBezTo>
                    <a:pt x="5488" y="5392"/>
                    <a:pt x="5326" y="4977"/>
                    <a:pt x="4972" y="4411"/>
                  </a:cubicBezTo>
                  <a:cubicBezTo>
                    <a:pt x="4800" y="4137"/>
                    <a:pt x="4600" y="3812"/>
                    <a:pt x="4350" y="3491"/>
                  </a:cubicBezTo>
                  <a:cubicBezTo>
                    <a:pt x="4136" y="3213"/>
                    <a:pt x="3862" y="2956"/>
                    <a:pt x="3610" y="2672"/>
                  </a:cubicBezTo>
                  <a:cubicBezTo>
                    <a:pt x="3366" y="2398"/>
                    <a:pt x="3096" y="2140"/>
                    <a:pt x="2834" y="1884"/>
                  </a:cubicBezTo>
                  <a:cubicBezTo>
                    <a:pt x="2562" y="1618"/>
                    <a:pt x="2346" y="1302"/>
                    <a:pt x="2076" y="1075"/>
                  </a:cubicBezTo>
                  <a:cubicBezTo>
                    <a:pt x="1796" y="835"/>
                    <a:pt x="1501" y="611"/>
                    <a:pt x="1195" y="405"/>
                  </a:cubicBezTo>
                  <a:cubicBezTo>
                    <a:pt x="795" y="139"/>
                    <a:pt x="451" y="0"/>
                    <a:pt x="2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85" name="Google Shape;785;p8"/>
            <p:cNvSpPr/>
            <p:nvPr/>
          </p:nvSpPr>
          <p:spPr>
            <a:xfrm>
              <a:off x="-2522161" y="3400449"/>
              <a:ext cx="1547774" cy="444012"/>
            </a:xfrm>
            <a:custGeom>
              <a:avLst/>
              <a:gdLst/>
              <a:ahLst/>
              <a:cxnLst/>
              <a:rect l="l" t="t" r="r" b="b"/>
              <a:pathLst>
                <a:path w="16544" h="4746" extrusionOk="0">
                  <a:moveTo>
                    <a:pt x="2287" y="0"/>
                  </a:moveTo>
                  <a:cubicBezTo>
                    <a:pt x="880" y="0"/>
                    <a:pt x="1" y="242"/>
                    <a:pt x="37" y="422"/>
                  </a:cubicBezTo>
                  <a:cubicBezTo>
                    <a:pt x="54" y="535"/>
                    <a:pt x="1011" y="520"/>
                    <a:pt x="2454" y="697"/>
                  </a:cubicBezTo>
                  <a:cubicBezTo>
                    <a:pt x="3159" y="788"/>
                    <a:pt x="3960" y="1015"/>
                    <a:pt x="4827" y="1201"/>
                  </a:cubicBezTo>
                  <a:cubicBezTo>
                    <a:pt x="5580" y="1350"/>
                    <a:pt x="6380" y="1524"/>
                    <a:pt x="7187" y="1741"/>
                  </a:cubicBezTo>
                  <a:cubicBezTo>
                    <a:pt x="7960" y="1958"/>
                    <a:pt x="8780" y="2078"/>
                    <a:pt x="9548" y="2334"/>
                  </a:cubicBezTo>
                  <a:cubicBezTo>
                    <a:pt x="10345" y="2600"/>
                    <a:pt x="11117" y="2896"/>
                    <a:pt x="11845" y="3163"/>
                  </a:cubicBezTo>
                  <a:lnTo>
                    <a:pt x="14145" y="4008"/>
                  </a:lnTo>
                  <a:cubicBezTo>
                    <a:pt x="15323" y="4435"/>
                    <a:pt x="16149" y="4746"/>
                    <a:pt x="16406" y="4746"/>
                  </a:cubicBezTo>
                  <a:cubicBezTo>
                    <a:pt x="16451" y="4746"/>
                    <a:pt x="16479" y="4736"/>
                    <a:pt x="16487" y="4715"/>
                  </a:cubicBezTo>
                  <a:cubicBezTo>
                    <a:pt x="16543" y="4583"/>
                    <a:pt x="15713" y="4087"/>
                    <a:pt x="14380" y="3435"/>
                  </a:cubicBezTo>
                  <a:cubicBezTo>
                    <a:pt x="13731" y="3121"/>
                    <a:pt x="12975" y="2747"/>
                    <a:pt x="12132" y="2397"/>
                  </a:cubicBezTo>
                  <a:cubicBezTo>
                    <a:pt x="11407" y="2090"/>
                    <a:pt x="10607" y="1832"/>
                    <a:pt x="9800" y="1549"/>
                  </a:cubicBezTo>
                  <a:cubicBezTo>
                    <a:pt x="9022" y="1278"/>
                    <a:pt x="8212" y="1049"/>
                    <a:pt x="7414" y="836"/>
                  </a:cubicBezTo>
                  <a:cubicBezTo>
                    <a:pt x="6582" y="623"/>
                    <a:pt x="5776" y="352"/>
                    <a:pt x="4987" y="235"/>
                  </a:cubicBezTo>
                  <a:cubicBezTo>
                    <a:pt x="4161" y="99"/>
                    <a:pt x="3327" y="21"/>
                    <a:pt x="2490" y="2"/>
                  </a:cubicBezTo>
                  <a:cubicBezTo>
                    <a:pt x="2421" y="1"/>
                    <a:pt x="2354" y="0"/>
                    <a:pt x="22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86" name="Google Shape;786;p8"/>
            <p:cNvSpPr/>
            <p:nvPr/>
          </p:nvSpPr>
          <p:spPr>
            <a:xfrm>
              <a:off x="-1689043" y="2435136"/>
              <a:ext cx="733658" cy="1366464"/>
            </a:xfrm>
            <a:custGeom>
              <a:avLst/>
              <a:gdLst/>
              <a:ahLst/>
              <a:cxnLst/>
              <a:rect l="l" t="t" r="r" b="b"/>
              <a:pathLst>
                <a:path w="7842" h="14606" extrusionOk="0">
                  <a:moveTo>
                    <a:pt x="137" y="0"/>
                  </a:moveTo>
                  <a:cubicBezTo>
                    <a:pt x="124" y="0"/>
                    <a:pt x="114" y="4"/>
                    <a:pt x="107" y="11"/>
                  </a:cubicBezTo>
                  <a:cubicBezTo>
                    <a:pt x="1" y="114"/>
                    <a:pt x="588" y="868"/>
                    <a:pt x="1522" y="1980"/>
                  </a:cubicBezTo>
                  <a:cubicBezTo>
                    <a:pt x="1974" y="2521"/>
                    <a:pt x="2488" y="3163"/>
                    <a:pt x="3034" y="3855"/>
                  </a:cubicBezTo>
                  <a:cubicBezTo>
                    <a:pt x="3503" y="4452"/>
                    <a:pt x="4019" y="5072"/>
                    <a:pt x="4472" y="5753"/>
                  </a:cubicBezTo>
                  <a:cubicBezTo>
                    <a:pt x="4905" y="6408"/>
                    <a:pt x="5332" y="7085"/>
                    <a:pt x="5673" y="7787"/>
                  </a:cubicBezTo>
                  <a:cubicBezTo>
                    <a:pt x="6027" y="8519"/>
                    <a:pt x="6242" y="9282"/>
                    <a:pt x="6459" y="9991"/>
                  </a:cubicBezTo>
                  <a:cubicBezTo>
                    <a:pt x="6715" y="10815"/>
                    <a:pt x="6888" y="11602"/>
                    <a:pt x="7025" y="12284"/>
                  </a:cubicBezTo>
                  <a:cubicBezTo>
                    <a:pt x="7298" y="13672"/>
                    <a:pt x="7496" y="14605"/>
                    <a:pt x="7700" y="14605"/>
                  </a:cubicBezTo>
                  <a:cubicBezTo>
                    <a:pt x="7704" y="14605"/>
                    <a:pt x="7708" y="14605"/>
                    <a:pt x="7712" y="14604"/>
                  </a:cubicBezTo>
                  <a:cubicBezTo>
                    <a:pt x="7804" y="14586"/>
                    <a:pt x="7841" y="13635"/>
                    <a:pt x="7712" y="12169"/>
                  </a:cubicBezTo>
                  <a:cubicBezTo>
                    <a:pt x="7646" y="11458"/>
                    <a:pt x="7633" y="10602"/>
                    <a:pt x="7398" y="9708"/>
                  </a:cubicBezTo>
                  <a:cubicBezTo>
                    <a:pt x="7201" y="8936"/>
                    <a:pt x="6873" y="8144"/>
                    <a:pt x="6505" y="7365"/>
                  </a:cubicBezTo>
                  <a:cubicBezTo>
                    <a:pt x="6150" y="6611"/>
                    <a:pt x="5610" y="5952"/>
                    <a:pt x="5148" y="5280"/>
                  </a:cubicBezTo>
                  <a:cubicBezTo>
                    <a:pt x="4665" y="4580"/>
                    <a:pt x="4168" y="3912"/>
                    <a:pt x="3657" y="3323"/>
                  </a:cubicBezTo>
                  <a:cubicBezTo>
                    <a:pt x="3062" y="2641"/>
                    <a:pt x="2482" y="2047"/>
                    <a:pt x="1969" y="1554"/>
                  </a:cubicBezTo>
                  <a:cubicBezTo>
                    <a:pt x="986" y="610"/>
                    <a:pt x="308" y="0"/>
                    <a:pt x="1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87" name="Google Shape;787;p8"/>
            <p:cNvSpPr/>
            <p:nvPr/>
          </p:nvSpPr>
          <p:spPr>
            <a:xfrm>
              <a:off x="-2050170" y="2449170"/>
              <a:ext cx="332120" cy="161944"/>
            </a:xfrm>
            <a:custGeom>
              <a:avLst/>
              <a:gdLst/>
              <a:ahLst/>
              <a:cxnLst/>
              <a:rect l="l" t="t" r="r" b="b"/>
              <a:pathLst>
                <a:path w="3550" h="1731" extrusionOk="0">
                  <a:moveTo>
                    <a:pt x="2467" y="0"/>
                  </a:moveTo>
                  <a:cubicBezTo>
                    <a:pt x="2426" y="0"/>
                    <a:pt x="2385" y="4"/>
                    <a:pt x="2345" y="12"/>
                  </a:cubicBezTo>
                  <a:cubicBezTo>
                    <a:pt x="2165" y="46"/>
                    <a:pt x="1986" y="125"/>
                    <a:pt x="1800" y="186"/>
                  </a:cubicBezTo>
                  <a:cubicBezTo>
                    <a:pt x="1618" y="248"/>
                    <a:pt x="1489" y="434"/>
                    <a:pt x="1323" y="516"/>
                  </a:cubicBezTo>
                  <a:cubicBezTo>
                    <a:pt x="1148" y="602"/>
                    <a:pt x="968" y="673"/>
                    <a:pt x="820" y="775"/>
                  </a:cubicBezTo>
                  <a:cubicBezTo>
                    <a:pt x="662" y="879"/>
                    <a:pt x="514" y="999"/>
                    <a:pt x="379" y="1131"/>
                  </a:cubicBezTo>
                  <a:cubicBezTo>
                    <a:pt x="138" y="1375"/>
                    <a:pt x="0" y="1545"/>
                    <a:pt x="93" y="1660"/>
                  </a:cubicBezTo>
                  <a:cubicBezTo>
                    <a:pt x="133" y="1709"/>
                    <a:pt x="202" y="1730"/>
                    <a:pt x="291" y="1730"/>
                  </a:cubicBezTo>
                  <a:cubicBezTo>
                    <a:pt x="407" y="1730"/>
                    <a:pt x="559" y="1695"/>
                    <a:pt x="731" y="1639"/>
                  </a:cubicBezTo>
                  <a:cubicBezTo>
                    <a:pt x="880" y="1592"/>
                    <a:pt x="1057" y="1547"/>
                    <a:pt x="1233" y="1481"/>
                  </a:cubicBezTo>
                  <a:cubicBezTo>
                    <a:pt x="1381" y="1423"/>
                    <a:pt x="1520" y="1322"/>
                    <a:pt x="1682" y="1256"/>
                  </a:cubicBezTo>
                  <a:cubicBezTo>
                    <a:pt x="1837" y="1195"/>
                    <a:pt x="1986" y="1116"/>
                    <a:pt x="2142" y="1055"/>
                  </a:cubicBezTo>
                  <a:cubicBezTo>
                    <a:pt x="2304" y="992"/>
                    <a:pt x="2489" y="1010"/>
                    <a:pt x="2634" y="948"/>
                  </a:cubicBezTo>
                  <a:cubicBezTo>
                    <a:pt x="2804" y="875"/>
                    <a:pt x="2961" y="807"/>
                    <a:pt x="3096" y="733"/>
                  </a:cubicBezTo>
                  <a:cubicBezTo>
                    <a:pt x="3373" y="582"/>
                    <a:pt x="3550" y="372"/>
                    <a:pt x="3517" y="170"/>
                  </a:cubicBezTo>
                  <a:cubicBezTo>
                    <a:pt x="3502" y="81"/>
                    <a:pt x="3319" y="53"/>
                    <a:pt x="3029" y="53"/>
                  </a:cubicBezTo>
                  <a:cubicBezTo>
                    <a:pt x="3000" y="53"/>
                    <a:pt x="2971" y="54"/>
                    <a:pt x="2941" y="54"/>
                  </a:cubicBezTo>
                  <a:cubicBezTo>
                    <a:pt x="2937" y="54"/>
                    <a:pt x="2933" y="54"/>
                    <a:pt x="2929" y="54"/>
                  </a:cubicBezTo>
                  <a:cubicBezTo>
                    <a:pt x="2798" y="54"/>
                    <a:pt x="2633" y="0"/>
                    <a:pt x="24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88" name="Google Shape;788;p8"/>
            <p:cNvSpPr/>
            <p:nvPr/>
          </p:nvSpPr>
          <p:spPr>
            <a:xfrm>
              <a:off x="-3202409" y="1441569"/>
              <a:ext cx="1418855" cy="1185342"/>
            </a:xfrm>
            <a:custGeom>
              <a:avLst/>
              <a:gdLst/>
              <a:ahLst/>
              <a:cxnLst/>
              <a:rect l="l" t="t" r="r" b="b"/>
              <a:pathLst>
                <a:path w="15166" h="12670" extrusionOk="0">
                  <a:moveTo>
                    <a:pt x="291" y="0"/>
                  </a:moveTo>
                  <a:cubicBezTo>
                    <a:pt x="121" y="0"/>
                    <a:pt x="28" y="19"/>
                    <a:pt x="24" y="53"/>
                  </a:cubicBezTo>
                  <a:cubicBezTo>
                    <a:pt x="1" y="214"/>
                    <a:pt x="1225" y="466"/>
                    <a:pt x="3006" y="1101"/>
                  </a:cubicBezTo>
                  <a:cubicBezTo>
                    <a:pt x="3867" y="1424"/>
                    <a:pt x="4856" y="1832"/>
                    <a:pt x="5876" y="2369"/>
                  </a:cubicBezTo>
                  <a:cubicBezTo>
                    <a:pt x="6756" y="2825"/>
                    <a:pt x="7700" y="3312"/>
                    <a:pt x="8580" y="3935"/>
                  </a:cubicBezTo>
                  <a:cubicBezTo>
                    <a:pt x="9432" y="4523"/>
                    <a:pt x="10274" y="5163"/>
                    <a:pt x="11034" y="5869"/>
                  </a:cubicBezTo>
                  <a:cubicBezTo>
                    <a:pt x="11440" y="6224"/>
                    <a:pt x="11790" y="6629"/>
                    <a:pt x="12145" y="7010"/>
                  </a:cubicBezTo>
                  <a:cubicBezTo>
                    <a:pt x="12476" y="7416"/>
                    <a:pt x="12818" y="7794"/>
                    <a:pt x="13123" y="8184"/>
                  </a:cubicBezTo>
                  <a:cubicBezTo>
                    <a:pt x="13497" y="8619"/>
                    <a:pt x="13820" y="9066"/>
                    <a:pt x="14135" y="9483"/>
                  </a:cubicBezTo>
                  <a:cubicBezTo>
                    <a:pt x="14304" y="9694"/>
                    <a:pt x="14373" y="9863"/>
                    <a:pt x="14365" y="9875"/>
                  </a:cubicBezTo>
                  <a:cubicBezTo>
                    <a:pt x="14394" y="9886"/>
                    <a:pt x="14286" y="10040"/>
                    <a:pt x="14103" y="10205"/>
                  </a:cubicBezTo>
                  <a:cubicBezTo>
                    <a:pt x="12729" y="11564"/>
                    <a:pt x="11931" y="12538"/>
                    <a:pt x="12090" y="12666"/>
                  </a:cubicBezTo>
                  <a:cubicBezTo>
                    <a:pt x="12093" y="12668"/>
                    <a:pt x="12097" y="12669"/>
                    <a:pt x="12103" y="12669"/>
                  </a:cubicBezTo>
                  <a:cubicBezTo>
                    <a:pt x="12243" y="12669"/>
                    <a:pt x="13183" y="11886"/>
                    <a:pt x="14589" y="10704"/>
                  </a:cubicBezTo>
                  <a:cubicBezTo>
                    <a:pt x="14675" y="10631"/>
                    <a:pt x="14778" y="10553"/>
                    <a:pt x="14883" y="10437"/>
                  </a:cubicBezTo>
                  <a:cubicBezTo>
                    <a:pt x="14987" y="10328"/>
                    <a:pt x="15104" y="10151"/>
                    <a:pt x="15128" y="9938"/>
                  </a:cubicBezTo>
                  <a:cubicBezTo>
                    <a:pt x="15165" y="9498"/>
                    <a:pt x="14947" y="9212"/>
                    <a:pt x="14826" y="8989"/>
                  </a:cubicBezTo>
                  <a:cubicBezTo>
                    <a:pt x="14548" y="8521"/>
                    <a:pt x="14249" y="8023"/>
                    <a:pt x="13874" y="7554"/>
                  </a:cubicBezTo>
                  <a:cubicBezTo>
                    <a:pt x="13242" y="6733"/>
                    <a:pt x="12480" y="5931"/>
                    <a:pt x="11653" y="5171"/>
                  </a:cubicBezTo>
                  <a:cubicBezTo>
                    <a:pt x="10865" y="4427"/>
                    <a:pt x="9923" y="3844"/>
                    <a:pt x="9031" y="3248"/>
                  </a:cubicBezTo>
                  <a:cubicBezTo>
                    <a:pt x="8141" y="2633"/>
                    <a:pt x="7202" y="2091"/>
                    <a:pt x="6225" y="1629"/>
                  </a:cubicBezTo>
                  <a:cubicBezTo>
                    <a:pt x="5146" y="1112"/>
                    <a:pt x="4093" y="767"/>
                    <a:pt x="3186" y="510"/>
                  </a:cubicBezTo>
                  <a:cubicBezTo>
                    <a:pt x="1806" y="143"/>
                    <a:pt x="758" y="0"/>
                    <a:pt x="2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89" name="Google Shape;789;p8"/>
            <p:cNvSpPr/>
            <p:nvPr/>
          </p:nvSpPr>
          <p:spPr>
            <a:xfrm>
              <a:off x="-3891450" y="1465800"/>
              <a:ext cx="668263" cy="592297"/>
            </a:xfrm>
            <a:custGeom>
              <a:avLst/>
              <a:gdLst/>
              <a:ahLst/>
              <a:cxnLst/>
              <a:rect l="l" t="t" r="r" b="b"/>
              <a:pathLst>
                <a:path w="7143" h="6331" extrusionOk="0">
                  <a:moveTo>
                    <a:pt x="6963" y="0"/>
                  </a:moveTo>
                  <a:cubicBezTo>
                    <a:pt x="6842" y="0"/>
                    <a:pt x="6453" y="316"/>
                    <a:pt x="5885" y="777"/>
                  </a:cubicBezTo>
                  <a:cubicBezTo>
                    <a:pt x="5581" y="1023"/>
                    <a:pt x="5159" y="1236"/>
                    <a:pt x="4787" y="1555"/>
                  </a:cubicBezTo>
                  <a:cubicBezTo>
                    <a:pt x="4465" y="1832"/>
                    <a:pt x="4146" y="2149"/>
                    <a:pt x="3803" y="2455"/>
                  </a:cubicBezTo>
                  <a:cubicBezTo>
                    <a:pt x="3471" y="2748"/>
                    <a:pt x="3219" y="3139"/>
                    <a:pt x="2892" y="3436"/>
                  </a:cubicBezTo>
                  <a:cubicBezTo>
                    <a:pt x="2551" y="3744"/>
                    <a:pt x="2202" y="4030"/>
                    <a:pt x="1894" y="4321"/>
                  </a:cubicBezTo>
                  <a:cubicBezTo>
                    <a:pt x="1536" y="4656"/>
                    <a:pt x="1207" y="4971"/>
                    <a:pt x="935" y="5249"/>
                  </a:cubicBezTo>
                  <a:cubicBezTo>
                    <a:pt x="370" y="5823"/>
                    <a:pt x="1" y="6194"/>
                    <a:pt x="95" y="6304"/>
                  </a:cubicBezTo>
                  <a:cubicBezTo>
                    <a:pt x="110" y="6322"/>
                    <a:pt x="136" y="6331"/>
                    <a:pt x="170" y="6331"/>
                  </a:cubicBezTo>
                  <a:cubicBezTo>
                    <a:pt x="350" y="6331"/>
                    <a:pt x="779" y="6099"/>
                    <a:pt x="1340" y="5715"/>
                  </a:cubicBezTo>
                  <a:cubicBezTo>
                    <a:pt x="1665" y="5494"/>
                    <a:pt x="2048" y="5238"/>
                    <a:pt x="2438" y="4931"/>
                  </a:cubicBezTo>
                  <a:cubicBezTo>
                    <a:pt x="2775" y="4668"/>
                    <a:pt x="3097" y="4345"/>
                    <a:pt x="3448" y="4044"/>
                  </a:cubicBezTo>
                  <a:cubicBezTo>
                    <a:pt x="3786" y="3755"/>
                    <a:pt x="4113" y="3440"/>
                    <a:pt x="4439" y="3136"/>
                  </a:cubicBezTo>
                  <a:cubicBezTo>
                    <a:pt x="4779" y="2821"/>
                    <a:pt x="5166" y="2569"/>
                    <a:pt x="5464" y="2264"/>
                  </a:cubicBezTo>
                  <a:cubicBezTo>
                    <a:pt x="5812" y="1911"/>
                    <a:pt x="6123" y="1574"/>
                    <a:pt x="6375" y="1272"/>
                  </a:cubicBezTo>
                  <a:cubicBezTo>
                    <a:pt x="6901" y="644"/>
                    <a:pt x="7142" y="143"/>
                    <a:pt x="6991" y="9"/>
                  </a:cubicBezTo>
                  <a:cubicBezTo>
                    <a:pt x="6984" y="3"/>
                    <a:pt x="6975" y="0"/>
                    <a:pt x="69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90" name="Google Shape;790;p8"/>
            <p:cNvSpPr/>
            <p:nvPr/>
          </p:nvSpPr>
          <p:spPr>
            <a:xfrm>
              <a:off x="-3836813" y="1503129"/>
              <a:ext cx="423804" cy="532702"/>
            </a:xfrm>
            <a:custGeom>
              <a:avLst/>
              <a:gdLst/>
              <a:ahLst/>
              <a:cxnLst/>
              <a:rect l="l" t="t" r="r" b="b"/>
              <a:pathLst>
                <a:path w="4530" h="5694" extrusionOk="0">
                  <a:moveTo>
                    <a:pt x="4347" y="1"/>
                  </a:moveTo>
                  <a:cubicBezTo>
                    <a:pt x="4189" y="1"/>
                    <a:pt x="3868" y="195"/>
                    <a:pt x="3471" y="528"/>
                  </a:cubicBezTo>
                  <a:cubicBezTo>
                    <a:pt x="3239" y="723"/>
                    <a:pt x="2962" y="949"/>
                    <a:pt x="2699" y="1223"/>
                  </a:cubicBezTo>
                  <a:cubicBezTo>
                    <a:pt x="2469" y="1459"/>
                    <a:pt x="2271" y="1749"/>
                    <a:pt x="2042" y="2022"/>
                  </a:cubicBezTo>
                  <a:cubicBezTo>
                    <a:pt x="1824" y="2285"/>
                    <a:pt x="1624" y="2571"/>
                    <a:pt x="1425" y="2849"/>
                  </a:cubicBezTo>
                  <a:cubicBezTo>
                    <a:pt x="1218" y="3138"/>
                    <a:pt x="952" y="3379"/>
                    <a:pt x="783" y="3663"/>
                  </a:cubicBezTo>
                  <a:cubicBezTo>
                    <a:pt x="601" y="3957"/>
                    <a:pt x="438" y="4263"/>
                    <a:pt x="295" y="4579"/>
                  </a:cubicBezTo>
                  <a:cubicBezTo>
                    <a:pt x="37" y="5155"/>
                    <a:pt x="0" y="5597"/>
                    <a:pt x="179" y="5688"/>
                  </a:cubicBezTo>
                  <a:cubicBezTo>
                    <a:pt x="185" y="5692"/>
                    <a:pt x="192" y="5693"/>
                    <a:pt x="199" y="5693"/>
                  </a:cubicBezTo>
                  <a:cubicBezTo>
                    <a:pt x="303" y="5693"/>
                    <a:pt x="535" y="5386"/>
                    <a:pt x="888" y="4941"/>
                  </a:cubicBezTo>
                  <a:cubicBezTo>
                    <a:pt x="1072" y="4710"/>
                    <a:pt x="1373" y="4497"/>
                    <a:pt x="1598" y="4205"/>
                  </a:cubicBezTo>
                  <a:lnTo>
                    <a:pt x="2183" y="3392"/>
                  </a:lnTo>
                  <a:cubicBezTo>
                    <a:pt x="2384" y="3130"/>
                    <a:pt x="2492" y="2786"/>
                    <a:pt x="2697" y="2523"/>
                  </a:cubicBezTo>
                  <a:lnTo>
                    <a:pt x="3330" y="1742"/>
                  </a:lnTo>
                  <a:cubicBezTo>
                    <a:pt x="3554" y="1448"/>
                    <a:pt x="3764" y="1176"/>
                    <a:pt x="3934" y="935"/>
                  </a:cubicBezTo>
                  <a:cubicBezTo>
                    <a:pt x="4287" y="442"/>
                    <a:pt x="4530" y="127"/>
                    <a:pt x="4422" y="26"/>
                  </a:cubicBezTo>
                  <a:cubicBezTo>
                    <a:pt x="4405" y="9"/>
                    <a:pt x="4379" y="1"/>
                    <a:pt x="43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91" name="Google Shape;791;p8"/>
            <p:cNvSpPr/>
            <p:nvPr/>
          </p:nvSpPr>
          <p:spPr>
            <a:xfrm>
              <a:off x="-4819060" y="1317513"/>
              <a:ext cx="1406599" cy="937702"/>
            </a:xfrm>
            <a:custGeom>
              <a:avLst/>
              <a:gdLst/>
              <a:ahLst/>
              <a:cxnLst/>
              <a:rect l="l" t="t" r="r" b="b"/>
              <a:pathLst>
                <a:path w="15035" h="10023" extrusionOk="0">
                  <a:moveTo>
                    <a:pt x="12719" y="1"/>
                  </a:moveTo>
                  <a:cubicBezTo>
                    <a:pt x="12604" y="1"/>
                    <a:pt x="12486" y="4"/>
                    <a:pt x="12364" y="12"/>
                  </a:cubicBezTo>
                  <a:cubicBezTo>
                    <a:pt x="11549" y="49"/>
                    <a:pt x="10580" y="186"/>
                    <a:pt x="9628" y="586"/>
                  </a:cubicBezTo>
                  <a:cubicBezTo>
                    <a:pt x="8813" y="939"/>
                    <a:pt x="8004" y="1423"/>
                    <a:pt x="7228" y="1962"/>
                  </a:cubicBezTo>
                  <a:cubicBezTo>
                    <a:pt x="6478" y="2473"/>
                    <a:pt x="5825" y="3132"/>
                    <a:pt x="5144" y="3719"/>
                  </a:cubicBezTo>
                  <a:cubicBezTo>
                    <a:pt x="4434" y="4330"/>
                    <a:pt x="3756" y="4952"/>
                    <a:pt x="3170" y="5585"/>
                  </a:cubicBezTo>
                  <a:cubicBezTo>
                    <a:pt x="2554" y="6249"/>
                    <a:pt x="1979" y="6950"/>
                    <a:pt x="1447" y="7683"/>
                  </a:cubicBezTo>
                  <a:cubicBezTo>
                    <a:pt x="500" y="9010"/>
                    <a:pt x="1" y="9945"/>
                    <a:pt x="118" y="10017"/>
                  </a:cubicBezTo>
                  <a:cubicBezTo>
                    <a:pt x="124" y="10020"/>
                    <a:pt x="131" y="10022"/>
                    <a:pt x="138" y="10022"/>
                  </a:cubicBezTo>
                  <a:cubicBezTo>
                    <a:pt x="305" y="10022"/>
                    <a:pt x="934" y="9210"/>
                    <a:pt x="1936" y="8062"/>
                  </a:cubicBezTo>
                  <a:cubicBezTo>
                    <a:pt x="2449" y="7479"/>
                    <a:pt x="3075" y="6829"/>
                    <a:pt x="3766" y="6146"/>
                  </a:cubicBezTo>
                  <a:cubicBezTo>
                    <a:pt x="4363" y="5557"/>
                    <a:pt x="4990" y="4922"/>
                    <a:pt x="5688" y="4338"/>
                  </a:cubicBezTo>
                  <a:cubicBezTo>
                    <a:pt x="6360" y="3777"/>
                    <a:pt x="7056" y="3220"/>
                    <a:pt x="7772" y="2720"/>
                  </a:cubicBezTo>
                  <a:cubicBezTo>
                    <a:pt x="8512" y="2194"/>
                    <a:pt x="9313" y="1827"/>
                    <a:pt x="10045" y="1473"/>
                  </a:cubicBezTo>
                  <a:cubicBezTo>
                    <a:pt x="10899" y="1074"/>
                    <a:pt x="11728" y="805"/>
                    <a:pt x="12451" y="703"/>
                  </a:cubicBezTo>
                  <a:cubicBezTo>
                    <a:pt x="12826" y="642"/>
                    <a:pt x="13169" y="621"/>
                    <a:pt x="13474" y="621"/>
                  </a:cubicBezTo>
                  <a:cubicBezTo>
                    <a:pt x="14109" y="621"/>
                    <a:pt x="14580" y="711"/>
                    <a:pt x="14828" y="711"/>
                  </a:cubicBezTo>
                  <a:cubicBezTo>
                    <a:pt x="14939" y="711"/>
                    <a:pt x="15006" y="692"/>
                    <a:pt x="15022" y="640"/>
                  </a:cubicBezTo>
                  <a:cubicBezTo>
                    <a:pt x="15034" y="603"/>
                    <a:pt x="14811" y="429"/>
                    <a:pt x="14353" y="267"/>
                  </a:cubicBezTo>
                  <a:cubicBezTo>
                    <a:pt x="13966" y="123"/>
                    <a:pt x="13400" y="1"/>
                    <a:pt x="127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92" name="Google Shape;792;p8"/>
            <p:cNvSpPr/>
            <p:nvPr/>
          </p:nvSpPr>
          <p:spPr>
            <a:xfrm>
              <a:off x="-6052225" y="2299199"/>
              <a:ext cx="4940265" cy="1322306"/>
            </a:xfrm>
            <a:custGeom>
              <a:avLst/>
              <a:gdLst/>
              <a:ahLst/>
              <a:cxnLst/>
              <a:rect l="l" t="t" r="r" b="b"/>
              <a:pathLst>
                <a:path w="52806" h="14134" extrusionOk="0">
                  <a:moveTo>
                    <a:pt x="16745" y="0"/>
                  </a:moveTo>
                  <a:cubicBezTo>
                    <a:pt x="15672" y="0"/>
                    <a:pt x="14599" y="38"/>
                    <a:pt x="13528" y="113"/>
                  </a:cubicBezTo>
                  <a:cubicBezTo>
                    <a:pt x="12572" y="210"/>
                    <a:pt x="11678" y="274"/>
                    <a:pt x="10852" y="422"/>
                  </a:cubicBezTo>
                  <a:lnTo>
                    <a:pt x="9655" y="609"/>
                  </a:lnTo>
                  <a:lnTo>
                    <a:pt x="8555" y="847"/>
                  </a:lnTo>
                  <a:cubicBezTo>
                    <a:pt x="8204" y="927"/>
                    <a:pt x="7863" y="991"/>
                    <a:pt x="7540" y="1075"/>
                  </a:cubicBezTo>
                  <a:lnTo>
                    <a:pt x="6614" y="1340"/>
                  </a:lnTo>
                  <a:lnTo>
                    <a:pt x="5764" y="1584"/>
                  </a:lnTo>
                  <a:cubicBezTo>
                    <a:pt x="5493" y="1664"/>
                    <a:pt x="5242" y="1768"/>
                    <a:pt x="4998" y="1852"/>
                  </a:cubicBezTo>
                  <a:lnTo>
                    <a:pt x="3670" y="2339"/>
                  </a:lnTo>
                  <a:lnTo>
                    <a:pt x="2615" y="2816"/>
                  </a:lnTo>
                  <a:lnTo>
                    <a:pt x="1777" y="3203"/>
                  </a:lnTo>
                  <a:lnTo>
                    <a:pt x="1152" y="3560"/>
                  </a:lnTo>
                  <a:cubicBezTo>
                    <a:pt x="793" y="3770"/>
                    <a:pt x="543" y="3927"/>
                    <a:pt x="371" y="4047"/>
                  </a:cubicBezTo>
                  <a:cubicBezTo>
                    <a:pt x="28" y="4288"/>
                    <a:pt x="1" y="4385"/>
                    <a:pt x="50" y="4468"/>
                  </a:cubicBezTo>
                  <a:cubicBezTo>
                    <a:pt x="54" y="4476"/>
                    <a:pt x="64" y="4480"/>
                    <a:pt x="80" y="4480"/>
                  </a:cubicBezTo>
                  <a:cubicBezTo>
                    <a:pt x="342" y="4480"/>
                    <a:pt x="2168" y="3435"/>
                    <a:pt x="5235" y="2423"/>
                  </a:cubicBezTo>
                  <a:cubicBezTo>
                    <a:pt x="8141" y="1429"/>
                    <a:pt x="12236" y="696"/>
                    <a:pt x="16785" y="696"/>
                  </a:cubicBezTo>
                  <a:cubicBezTo>
                    <a:pt x="17301" y="696"/>
                    <a:pt x="17824" y="705"/>
                    <a:pt x="18351" y="725"/>
                  </a:cubicBezTo>
                  <a:cubicBezTo>
                    <a:pt x="21374" y="835"/>
                    <a:pt x="24553" y="1231"/>
                    <a:pt x="27685" y="1881"/>
                  </a:cubicBezTo>
                  <a:cubicBezTo>
                    <a:pt x="30820" y="2523"/>
                    <a:pt x="33897" y="3455"/>
                    <a:pt x="36744" y="4524"/>
                  </a:cubicBezTo>
                  <a:cubicBezTo>
                    <a:pt x="41615" y="6360"/>
                    <a:pt x="45784" y="8609"/>
                    <a:pt x="48583" y="10542"/>
                  </a:cubicBezTo>
                  <a:cubicBezTo>
                    <a:pt x="49985" y="11506"/>
                    <a:pt x="51042" y="12392"/>
                    <a:pt x="51723" y="13054"/>
                  </a:cubicBezTo>
                  <a:cubicBezTo>
                    <a:pt x="51891" y="13222"/>
                    <a:pt x="52040" y="13372"/>
                    <a:pt x="52169" y="13501"/>
                  </a:cubicBezTo>
                  <a:cubicBezTo>
                    <a:pt x="52293" y="13635"/>
                    <a:pt x="52389" y="13757"/>
                    <a:pt x="52472" y="13851"/>
                  </a:cubicBezTo>
                  <a:cubicBezTo>
                    <a:pt x="52631" y="14036"/>
                    <a:pt x="52719" y="14134"/>
                    <a:pt x="52731" y="14134"/>
                  </a:cubicBezTo>
                  <a:cubicBezTo>
                    <a:pt x="52732" y="14134"/>
                    <a:pt x="52732" y="14134"/>
                    <a:pt x="52732" y="14134"/>
                  </a:cubicBezTo>
                  <a:cubicBezTo>
                    <a:pt x="52806" y="14082"/>
                    <a:pt x="52660" y="13838"/>
                    <a:pt x="52393" y="13481"/>
                  </a:cubicBezTo>
                  <a:cubicBezTo>
                    <a:pt x="52109" y="13143"/>
                    <a:pt x="51692" y="12705"/>
                    <a:pt x="51218" y="12287"/>
                  </a:cubicBezTo>
                  <a:lnTo>
                    <a:pt x="51218" y="12287"/>
                  </a:lnTo>
                  <a:cubicBezTo>
                    <a:pt x="52082" y="13003"/>
                    <a:pt x="52660" y="13670"/>
                    <a:pt x="52753" y="13670"/>
                  </a:cubicBezTo>
                  <a:cubicBezTo>
                    <a:pt x="52756" y="13670"/>
                    <a:pt x="52759" y="13669"/>
                    <a:pt x="52761" y="13667"/>
                  </a:cubicBezTo>
                  <a:cubicBezTo>
                    <a:pt x="52763" y="13665"/>
                    <a:pt x="52738" y="13628"/>
                    <a:pt x="52683" y="13558"/>
                  </a:cubicBezTo>
                  <a:cubicBezTo>
                    <a:pt x="52630" y="13489"/>
                    <a:pt x="52554" y="13385"/>
                    <a:pt x="52445" y="13264"/>
                  </a:cubicBezTo>
                  <a:cubicBezTo>
                    <a:pt x="52216" y="13036"/>
                    <a:pt x="51907" y="12678"/>
                    <a:pt x="51474" y="12311"/>
                  </a:cubicBezTo>
                  <a:cubicBezTo>
                    <a:pt x="50632" y="11548"/>
                    <a:pt x="49398" y="10615"/>
                    <a:pt x="48006" y="9723"/>
                  </a:cubicBezTo>
                  <a:cubicBezTo>
                    <a:pt x="46615" y="8830"/>
                    <a:pt x="45069" y="7972"/>
                    <a:pt x="43657" y="7249"/>
                  </a:cubicBezTo>
                  <a:cubicBezTo>
                    <a:pt x="42949" y="6891"/>
                    <a:pt x="42279" y="6558"/>
                    <a:pt x="41672" y="6281"/>
                  </a:cubicBezTo>
                  <a:cubicBezTo>
                    <a:pt x="41071" y="5990"/>
                    <a:pt x="40536" y="5755"/>
                    <a:pt x="40108" y="5567"/>
                  </a:cubicBezTo>
                  <a:cubicBezTo>
                    <a:pt x="36185" y="3809"/>
                    <a:pt x="32521" y="2568"/>
                    <a:pt x="29172" y="1699"/>
                  </a:cubicBezTo>
                  <a:cubicBezTo>
                    <a:pt x="25823" y="828"/>
                    <a:pt x="22786" y="324"/>
                    <a:pt x="20076" y="121"/>
                  </a:cubicBezTo>
                  <a:cubicBezTo>
                    <a:pt x="18967" y="40"/>
                    <a:pt x="17856" y="0"/>
                    <a:pt x="1674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93" name="Google Shape;793;p8"/>
            <p:cNvSpPr/>
            <p:nvPr/>
          </p:nvSpPr>
          <p:spPr>
            <a:xfrm>
              <a:off x="-4804278" y="2516811"/>
              <a:ext cx="396486" cy="588555"/>
            </a:xfrm>
            <a:custGeom>
              <a:avLst/>
              <a:gdLst/>
              <a:ahLst/>
              <a:cxnLst/>
              <a:rect l="l" t="t" r="r" b="b"/>
              <a:pathLst>
                <a:path w="4238" h="6291" extrusionOk="0">
                  <a:moveTo>
                    <a:pt x="141" y="0"/>
                  </a:moveTo>
                  <a:cubicBezTo>
                    <a:pt x="139" y="0"/>
                    <a:pt x="138" y="0"/>
                    <a:pt x="136" y="0"/>
                  </a:cubicBezTo>
                  <a:cubicBezTo>
                    <a:pt x="46" y="11"/>
                    <a:pt x="1" y="457"/>
                    <a:pt x="149" y="1121"/>
                  </a:cubicBezTo>
                  <a:cubicBezTo>
                    <a:pt x="222" y="1443"/>
                    <a:pt x="324" y="1817"/>
                    <a:pt x="490" y="2200"/>
                  </a:cubicBezTo>
                  <a:cubicBezTo>
                    <a:pt x="633" y="2530"/>
                    <a:pt x="836" y="2855"/>
                    <a:pt x="1040" y="3186"/>
                  </a:cubicBezTo>
                  <a:cubicBezTo>
                    <a:pt x="1236" y="3505"/>
                    <a:pt x="1465" y="3808"/>
                    <a:pt x="1695" y="4097"/>
                  </a:cubicBezTo>
                  <a:cubicBezTo>
                    <a:pt x="1935" y="4398"/>
                    <a:pt x="2142" y="4718"/>
                    <a:pt x="2389" y="4973"/>
                  </a:cubicBezTo>
                  <a:cubicBezTo>
                    <a:pt x="2674" y="5267"/>
                    <a:pt x="2952" y="5525"/>
                    <a:pt x="3199" y="5732"/>
                  </a:cubicBezTo>
                  <a:cubicBezTo>
                    <a:pt x="3624" y="6090"/>
                    <a:pt x="3968" y="6291"/>
                    <a:pt x="4123" y="6291"/>
                  </a:cubicBezTo>
                  <a:cubicBezTo>
                    <a:pt x="4155" y="6291"/>
                    <a:pt x="4179" y="6282"/>
                    <a:pt x="4194" y="6264"/>
                  </a:cubicBezTo>
                  <a:cubicBezTo>
                    <a:pt x="4237" y="6209"/>
                    <a:pt x="3950" y="5892"/>
                    <a:pt x="3520" y="5400"/>
                  </a:cubicBezTo>
                  <a:cubicBezTo>
                    <a:pt x="3313" y="5160"/>
                    <a:pt x="3122" y="4831"/>
                    <a:pt x="2867" y="4529"/>
                  </a:cubicBezTo>
                  <a:cubicBezTo>
                    <a:pt x="2647" y="4268"/>
                    <a:pt x="2404" y="4000"/>
                    <a:pt x="2180" y="3707"/>
                  </a:cubicBezTo>
                  <a:cubicBezTo>
                    <a:pt x="1966" y="3427"/>
                    <a:pt x="1691" y="3182"/>
                    <a:pt x="1499" y="2885"/>
                  </a:cubicBezTo>
                  <a:cubicBezTo>
                    <a:pt x="1300" y="2575"/>
                    <a:pt x="1134" y="2256"/>
                    <a:pt x="980" y="1958"/>
                  </a:cubicBezTo>
                  <a:cubicBezTo>
                    <a:pt x="817" y="1644"/>
                    <a:pt x="672" y="1323"/>
                    <a:pt x="542" y="994"/>
                  </a:cubicBezTo>
                  <a:cubicBezTo>
                    <a:pt x="310" y="412"/>
                    <a:pt x="240" y="0"/>
                    <a:pt x="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94" name="Google Shape;794;p8"/>
            <p:cNvSpPr/>
            <p:nvPr/>
          </p:nvSpPr>
          <p:spPr>
            <a:xfrm>
              <a:off x="-4295145" y="2469097"/>
              <a:ext cx="65582" cy="102162"/>
            </a:xfrm>
            <a:custGeom>
              <a:avLst/>
              <a:gdLst/>
              <a:ahLst/>
              <a:cxnLst/>
              <a:rect l="l" t="t" r="r" b="b"/>
              <a:pathLst>
                <a:path w="701" h="1092" extrusionOk="0">
                  <a:moveTo>
                    <a:pt x="257" y="1"/>
                  </a:moveTo>
                  <a:cubicBezTo>
                    <a:pt x="236" y="1"/>
                    <a:pt x="214" y="7"/>
                    <a:pt x="190" y="20"/>
                  </a:cubicBezTo>
                  <a:cubicBezTo>
                    <a:pt x="104" y="66"/>
                    <a:pt x="58" y="157"/>
                    <a:pt x="34" y="260"/>
                  </a:cubicBezTo>
                  <a:cubicBezTo>
                    <a:pt x="24" y="310"/>
                    <a:pt x="4" y="369"/>
                    <a:pt x="2" y="422"/>
                  </a:cubicBezTo>
                  <a:cubicBezTo>
                    <a:pt x="0" y="468"/>
                    <a:pt x="30" y="508"/>
                    <a:pt x="34" y="554"/>
                  </a:cubicBezTo>
                  <a:cubicBezTo>
                    <a:pt x="39" y="600"/>
                    <a:pt x="56" y="639"/>
                    <a:pt x="67" y="685"/>
                  </a:cubicBezTo>
                  <a:cubicBezTo>
                    <a:pt x="77" y="731"/>
                    <a:pt x="32" y="783"/>
                    <a:pt x="48" y="823"/>
                  </a:cubicBezTo>
                  <a:cubicBezTo>
                    <a:pt x="66" y="869"/>
                    <a:pt x="90" y="913"/>
                    <a:pt x="120" y="951"/>
                  </a:cubicBezTo>
                  <a:cubicBezTo>
                    <a:pt x="184" y="1028"/>
                    <a:pt x="307" y="1088"/>
                    <a:pt x="442" y="1091"/>
                  </a:cubicBezTo>
                  <a:cubicBezTo>
                    <a:pt x="443" y="1091"/>
                    <a:pt x="443" y="1091"/>
                    <a:pt x="444" y="1091"/>
                  </a:cubicBezTo>
                  <a:cubicBezTo>
                    <a:pt x="510" y="1091"/>
                    <a:pt x="545" y="1027"/>
                    <a:pt x="584" y="925"/>
                  </a:cubicBezTo>
                  <a:cubicBezTo>
                    <a:pt x="602" y="876"/>
                    <a:pt x="690" y="808"/>
                    <a:pt x="696" y="739"/>
                  </a:cubicBezTo>
                  <a:cubicBezTo>
                    <a:pt x="701" y="682"/>
                    <a:pt x="682" y="622"/>
                    <a:pt x="676" y="562"/>
                  </a:cubicBezTo>
                  <a:cubicBezTo>
                    <a:pt x="670" y="501"/>
                    <a:pt x="578" y="461"/>
                    <a:pt x="563" y="407"/>
                  </a:cubicBezTo>
                  <a:cubicBezTo>
                    <a:pt x="547" y="350"/>
                    <a:pt x="542" y="290"/>
                    <a:pt x="516" y="239"/>
                  </a:cubicBezTo>
                  <a:cubicBezTo>
                    <a:pt x="488" y="186"/>
                    <a:pt x="453" y="137"/>
                    <a:pt x="412" y="95"/>
                  </a:cubicBezTo>
                  <a:cubicBezTo>
                    <a:pt x="354" y="39"/>
                    <a:pt x="309" y="1"/>
                    <a:pt x="2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95" name="Google Shape;795;p8"/>
            <p:cNvSpPr/>
            <p:nvPr/>
          </p:nvSpPr>
          <p:spPr>
            <a:xfrm>
              <a:off x="-3281276" y="2717676"/>
              <a:ext cx="138836" cy="142391"/>
            </a:xfrm>
            <a:custGeom>
              <a:avLst/>
              <a:gdLst/>
              <a:ahLst/>
              <a:cxnLst/>
              <a:rect l="l" t="t" r="r" b="b"/>
              <a:pathLst>
                <a:path w="1484" h="1522" extrusionOk="0">
                  <a:moveTo>
                    <a:pt x="141" y="1"/>
                  </a:moveTo>
                  <a:cubicBezTo>
                    <a:pt x="114" y="1"/>
                    <a:pt x="91" y="10"/>
                    <a:pt x="70" y="30"/>
                  </a:cubicBezTo>
                  <a:cubicBezTo>
                    <a:pt x="0" y="97"/>
                    <a:pt x="16" y="235"/>
                    <a:pt x="89" y="400"/>
                  </a:cubicBezTo>
                  <a:cubicBezTo>
                    <a:pt x="124" y="480"/>
                    <a:pt x="162" y="577"/>
                    <a:pt x="221" y="666"/>
                  </a:cubicBezTo>
                  <a:cubicBezTo>
                    <a:pt x="270" y="742"/>
                    <a:pt x="349" y="798"/>
                    <a:pt x="410" y="874"/>
                  </a:cubicBezTo>
                  <a:cubicBezTo>
                    <a:pt x="469" y="946"/>
                    <a:pt x="541" y="1009"/>
                    <a:pt x="607" y="1076"/>
                  </a:cubicBezTo>
                  <a:cubicBezTo>
                    <a:pt x="675" y="1144"/>
                    <a:pt x="703" y="1249"/>
                    <a:pt x="774" y="1306"/>
                  </a:cubicBezTo>
                  <a:cubicBezTo>
                    <a:pt x="848" y="1368"/>
                    <a:pt x="928" y="1421"/>
                    <a:pt x="1014" y="1466"/>
                  </a:cubicBezTo>
                  <a:cubicBezTo>
                    <a:pt x="1088" y="1503"/>
                    <a:pt x="1163" y="1522"/>
                    <a:pt x="1231" y="1522"/>
                  </a:cubicBezTo>
                  <a:cubicBezTo>
                    <a:pt x="1312" y="1522"/>
                    <a:pt x="1385" y="1496"/>
                    <a:pt x="1437" y="1444"/>
                  </a:cubicBezTo>
                  <a:cubicBezTo>
                    <a:pt x="1483" y="1395"/>
                    <a:pt x="1431" y="1294"/>
                    <a:pt x="1345" y="1141"/>
                  </a:cubicBezTo>
                  <a:cubicBezTo>
                    <a:pt x="1305" y="1068"/>
                    <a:pt x="1305" y="935"/>
                    <a:pt x="1242" y="850"/>
                  </a:cubicBezTo>
                  <a:cubicBezTo>
                    <a:pt x="1189" y="777"/>
                    <a:pt x="1116" y="716"/>
                    <a:pt x="1052" y="641"/>
                  </a:cubicBezTo>
                  <a:cubicBezTo>
                    <a:pt x="992" y="570"/>
                    <a:pt x="870" y="558"/>
                    <a:pt x="804" y="491"/>
                  </a:cubicBezTo>
                  <a:cubicBezTo>
                    <a:pt x="736" y="422"/>
                    <a:pt x="680" y="344"/>
                    <a:pt x="612" y="285"/>
                  </a:cubicBezTo>
                  <a:cubicBezTo>
                    <a:pt x="540" y="223"/>
                    <a:pt x="465" y="165"/>
                    <a:pt x="384" y="113"/>
                  </a:cubicBezTo>
                  <a:cubicBezTo>
                    <a:pt x="282" y="49"/>
                    <a:pt x="203" y="1"/>
                    <a:pt x="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96" name="Google Shape;796;p8"/>
            <p:cNvSpPr/>
            <p:nvPr/>
          </p:nvSpPr>
          <p:spPr>
            <a:xfrm>
              <a:off x="-3141691" y="2492018"/>
              <a:ext cx="848170" cy="946028"/>
            </a:xfrm>
            <a:custGeom>
              <a:avLst/>
              <a:gdLst/>
              <a:ahLst/>
              <a:cxnLst/>
              <a:rect l="l" t="t" r="r" b="b"/>
              <a:pathLst>
                <a:path w="9066" h="10112" extrusionOk="0">
                  <a:moveTo>
                    <a:pt x="83" y="1"/>
                  </a:moveTo>
                  <a:cubicBezTo>
                    <a:pt x="72" y="1"/>
                    <a:pt x="65" y="3"/>
                    <a:pt x="61" y="9"/>
                  </a:cubicBezTo>
                  <a:cubicBezTo>
                    <a:pt x="1" y="91"/>
                    <a:pt x="566" y="599"/>
                    <a:pt x="1418" y="1390"/>
                  </a:cubicBezTo>
                  <a:cubicBezTo>
                    <a:pt x="1831" y="1776"/>
                    <a:pt x="2302" y="2236"/>
                    <a:pt x="2802" y="2739"/>
                  </a:cubicBezTo>
                  <a:cubicBezTo>
                    <a:pt x="3238" y="3170"/>
                    <a:pt x="3708" y="3621"/>
                    <a:pt x="4159" y="4109"/>
                  </a:cubicBezTo>
                  <a:cubicBezTo>
                    <a:pt x="4592" y="4580"/>
                    <a:pt x="5030" y="5061"/>
                    <a:pt x="5441" y="5552"/>
                  </a:cubicBezTo>
                  <a:cubicBezTo>
                    <a:pt x="5865" y="6063"/>
                    <a:pt x="6230" y="6605"/>
                    <a:pt x="6599" y="7092"/>
                  </a:cubicBezTo>
                  <a:cubicBezTo>
                    <a:pt x="7034" y="7651"/>
                    <a:pt x="7417" y="8185"/>
                    <a:pt x="7748" y="8639"/>
                  </a:cubicBezTo>
                  <a:cubicBezTo>
                    <a:pt x="8389" y="9526"/>
                    <a:pt x="8843" y="10111"/>
                    <a:pt x="8990" y="10111"/>
                  </a:cubicBezTo>
                  <a:cubicBezTo>
                    <a:pt x="9000" y="10111"/>
                    <a:pt x="9009" y="10109"/>
                    <a:pt x="9016" y="10103"/>
                  </a:cubicBezTo>
                  <a:cubicBezTo>
                    <a:pt x="9065" y="10063"/>
                    <a:pt x="8727" y="9379"/>
                    <a:pt x="8129" y="8375"/>
                  </a:cubicBezTo>
                  <a:cubicBezTo>
                    <a:pt x="7834" y="7887"/>
                    <a:pt x="7539" y="7280"/>
                    <a:pt x="7117" y="6694"/>
                  </a:cubicBezTo>
                  <a:cubicBezTo>
                    <a:pt x="6759" y="6183"/>
                    <a:pt x="6338" y="5670"/>
                    <a:pt x="5912" y="5145"/>
                  </a:cubicBezTo>
                  <a:cubicBezTo>
                    <a:pt x="5499" y="4642"/>
                    <a:pt x="4999" y="4199"/>
                    <a:pt x="4555" y="3728"/>
                  </a:cubicBezTo>
                  <a:cubicBezTo>
                    <a:pt x="4090" y="3240"/>
                    <a:pt x="3633" y="2759"/>
                    <a:pt x="3174" y="2340"/>
                  </a:cubicBezTo>
                  <a:cubicBezTo>
                    <a:pt x="2645" y="1851"/>
                    <a:pt x="2131" y="1424"/>
                    <a:pt x="1681" y="1074"/>
                  </a:cubicBezTo>
                  <a:cubicBezTo>
                    <a:pt x="823" y="409"/>
                    <a:pt x="215" y="1"/>
                    <a:pt x="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97" name="Google Shape;797;p8"/>
            <p:cNvSpPr/>
            <p:nvPr/>
          </p:nvSpPr>
          <p:spPr>
            <a:xfrm>
              <a:off x="-4059197" y="2412121"/>
              <a:ext cx="841621" cy="903367"/>
            </a:xfrm>
            <a:custGeom>
              <a:avLst/>
              <a:gdLst/>
              <a:ahLst/>
              <a:cxnLst/>
              <a:rect l="l" t="t" r="r" b="b"/>
              <a:pathLst>
                <a:path w="8996" h="9656" extrusionOk="0">
                  <a:moveTo>
                    <a:pt x="90" y="1"/>
                  </a:moveTo>
                  <a:cubicBezTo>
                    <a:pt x="86" y="1"/>
                    <a:pt x="82" y="1"/>
                    <a:pt x="79" y="3"/>
                  </a:cubicBezTo>
                  <a:cubicBezTo>
                    <a:pt x="0" y="40"/>
                    <a:pt x="239" y="754"/>
                    <a:pt x="810" y="1755"/>
                  </a:cubicBezTo>
                  <a:cubicBezTo>
                    <a:pt x="1091" y="2239"/>
                    <a:pt x="1431" y="2799"/>
                    <a:pt x="1859" y="3362"/>
                  </a:cubicBezTo>
                  <a:cubicBezTo>
                    <a:pt x="2222" y="3852"/>
                    <a:pt x="2664" y="4328"/>
                    <a:pt x="3104" y="4822"/>
                  </a:cubicBezTo>
                  <a:cubicBezTo>
                    <a:pt x="3532" y="5291"/>
                    <a:pt x="3991" y="5744"/>
                    <a:pt x="4449" y="6181"/>
                  </a:cubicBezTo>
                  <a:cubicBezTo>
                    <a:pt x="4926" y="6633"/>
                    <a:pt x="5367" y="7109"/>
                    <a:pt x="5830" y="7499"/>
                  </a:cubicBezTo>
                  <a:cubicBezTo>
                    <a:pt x="6364" y="7954"/>
                    <a:pt x="6873" y="8356"/>
                    <a:pt x="7316" y="8690"/>
                  </a:cubicBezTo>
                  <a:cubicBezTo>
                    <a:pt x="8125" y="9298"/>
                    <a:pt x="8727" y="9656"/>
                    <a:pt x="8909" y="9656"/>
                  </a:cubicBezTo>
                  <a:cubicBezTo>
                    <a:pt x="8934" y="9656"/>
                    <a:pt x="8951" y="9649"/>
                    <a:pt x="8960" y="9635"/>
                  </a:cubicBezTo>
                  <a:cubicBezTo>
                    <a:pt x="8995" y="9575"/>
                    <a:pt x="8442" y="9084"/>
                    <a:pt x="7601" y="8326"/>
                  </a:cubicBezTo>
                  <a:cubicBezTo>
                    <a:pt x="7193" y="7954"/>
                    <a:pt x="6761" y="7470"/>
                    <a:pt x="6253" y="7001"/>
                  </a:cubicBezTo>
                  <a:cubicBezTo>
                    <a:pt x="5811" y="6598"/>
                    <a:pt x="5337" y="6177"/>
                    <a:pt x="4873" y="5725"/>
                  </a:cubicBezTo>
                  <a:cubicBezTo>
                    <a:pt x="4427" y="5292"/>
                    <a:pt x="3926" y="4898"/>
                    <a:pt x="3502" y="4443"/>
                  </a:cubicBezTo>
                  <a:cubicBezTo>
                    <a:pt x="3064" y="3966"/>
                    <a:pt x="2657" y="3483"/>
                    <a:pt x="2285" y="3020"/>
                  </a:cubicBezTo>
                  <a:cubicBezTo>
                    <a:pt x="1844" y="2491"/>
                    <a:pt x="1471" y="1974"/>
                    <a:pt x="1156" y="1530"/>
                  </a:cubicBezTo>
                  <a:cubicBezTo>
                    <a:pt x="533" y="640"/>
                    <a:pt x="198" y="1"/>
                    <a:pt x="9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98" name="Google Shape;798;p8"/>
            <p:cNvSpPr/>
            <p:nvPr/>
          </p:nvSpPr>
          <p:spPr>
            <a:xfrm>
              <a:off x="-3906700" y="1652632"/>
              <a:ext cx="1014043" cy="749563"/>
            </a:xfrm>
            <a:custGeom>
              <a:avLst/>
              <a:gdLst/>
              <a:ahLst/>
              <a:cxnLst/>
              <a:rect l="l" t="t" r="r" b="b"/>
              <a:pathLst>
                <a:path w="10839" h="8012" extrusionOk="0">
                  <a:moveTo>
                    <a:pt x="10743" y="0"/>
                  </a:moveTo>
                  <a:cubicBezTo>
                    <a:pt x="10553" y="0"/>
                    <a:pt x="9886" y="225"/>
                    <a:pt x="8971" y="649"/>
                  </a:cubicBezTo>
                  <a:cubicBezTo>
                    <a:pt x="8458" y="890"/>
                    <a:pt x="7859" y="1175"/>
                    <a:pt x="7240" y="1537"/>
                  </a:cubicBezTo>
                  <a:cubicBezTo>
                    <a:pt x="6701" y="1843"/>
                    <a:pt x="6162" y="2223"/>
                    <a:pt x="5605" y="2598"/>
                  </a:cubicBezTo>
                  <a:cubicBezTo>
                    <a:pt x="5072" y="2963"/>
                    <a:pt x="4550" y="3364"/>
                    <a:pt x="4046" y="3767"/>
                  </a:cubicBezTo>
                  <a:cubicBezTo>
                    <a:pt x="3524" y="4189"/>
                    <a:pt x="2986" y="4573"/>
                    <a:pt x="2534" y="4998"/>
                  </a:cubicBezTo>
                  <a:cubicBezTo>
                    <a:pt x="2008" y="5486"/>
                    <a:pt x="1550" y="5969"/>
                    <a:pt x="1171" y="6393"/>
                  </a:cubicBezTo>
                  <a:cubicBezTo>
                    <a:pt x="390" y="7279"/>
                    <a:pt x="0" y="7941"/>
                    <a:pt x="112" y="8009"/>
                  </a:cubicBezTo>
                  <a:cubicBezTo>
                    <a:pt x="114" y="8011"/>
                    <a:pt x="117" y="8011"/>
                    <a:pt x="120" y="8011"/>
                  </a:cubicBezTo>
                  <a:cubicBezTo>
                    <a:pt x="210" y="8011"/>
                    <a:pt x="711" y="7468"/>
                    <a:pt x="1512" y="6706"/>
                  </a:cubicBezTo>
                  <a:cubicBezTo>
                    <a:pt x="1921" y="6323"/>
                    <a:pt x="2447" y="5932"/>
                    <a:pt x="2980" y="5477"/>
                  </a:cubicBezTo>
                  <a:cubicBezTo>
                    <a:pt x="3435" y="5077"/>
                    <a:pt x="3925" y="4655"/>
                    <a:pt x="4441" y="4248"/>
                  </a:cubicBezTo>
                  <a:cubicBezTo>
                    <a:pt x="4938" y="3860"/>
                    <a:pt x="5406" y="3409"/>
                    <a:pt x="5926" y="3045"/>
                  </a:cubicBezTo>
                  <a:cubicBezTo>
                    <a:pt x="6468" y="2669"/>
                    <a:pt x="7014" y="2321"/>
                    <a:pt x="7527" y="2001"/>
                  </a:cubicBezTo>
                  <a:cubicBezTo>
                    <a:pt x="8120" y="1620"/>
                    <a:pt x="8683" y="1293"/>
                    <a:pt x="9166" y="1012"/>
                  </a:cubicBezTo>
                  <a:cubicBezTo>
                    <a:pt x="10162" y="436"/>
                    <a:pt x="10838" y="111"/>
                    <a:pt x="10796" y="17"/>
                  </a:cubicBezTo>
                  <a:cubicBezTo>
                    <a:pt x="10791" y="6"/>
                    <a:pt x="10773" y="0"/>
                    <a:pt x="107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99" name="Google Shape;799;p8"/>
            <p:cNvSpPr/>
            <p:nvPr/>
          </p:nvSpPr>
          <p:spPr>
            <a:xfrm>
              <a:off x="-2316712" y="2683434"/>
              <a:ext cx="726267" cy="152869"/>
            </a:xfrm>
            <a:custGeom>
              <a:avLst/>
              <a:gdLst/>
              <a:ahLst/>
              <a:cxnLst/>
              <a:rect l="l" t="t" r="r" b="b"/>
              <a:pathLst>
                <a:path w="7763" h="1634" extrusionOk="0">
                  <a:moveTo>
                    <a:pt x="5193" y="0"/>
                  </a:moveTo>
                  <a:cubicBezTo>
                    <a:pt x="4918" y="0"/>
                    <a:pt x="4632" y="16"/>
                    <a:pt x="4342" y="26"/>
                  </a:cubicBezTo>
                  <a:cubicBezTo>
                    <a:pt x="3958" y="39"/>
                    <a:pt x="3566" y="87"/>
                    <a:pt x="3183" y="147"/>
                  </a:cubicBezTo>
                  <a:cubicBezTo>
                    <a:pt x="2787" y="208"/>
                    <a:pt x="2386" y="241"/>
                    <a:pt x="2026" y="351"/>
                  </a:cubicBezTo>
                  <a:cubicBezTo>
                    <a:pt x="1649" y="466"/>
                    <a:pt x="1282" y="617"/>
                    <a:pt x="934" y="804"/>
                  </a:cubicBezTo>
                  <a:cubicBezTo>
                    <a:pt x="300" y="1149"/>
                    <a:pt x="1" y="1526"/>
                    <a:pt x="85" y="1624"/>
                  </a:cubicBezTo>
                  <a:cubicBezTo>
                    <a:pt x="90" y="1631"/>
                    <a:pt x="99" y="1634"/>
                    <a:pt x="111" y="1634"/>
                  </a:cubicBezTo>
                  <a:cubicBezTo>
                    <a:pt x="214" y="1634"/>
                    <a:pt x="571" y="1426"/>
                    <a:pt x="1128" y="1225"/>
                  </a:cubicBezTo>
                  <a:cubicBezTo>
                    <a:pt x="1435" y="1115"/>
                    <a:pt x="1816" y="1072"/>
                    <a:pt x="2206" y="980"/>
                  </a:cubicBezTo>
                  <a:cubicBezTo>
                    <a:pt x="2544" y="899"/>
                    <a:pt x="2907" y="813"/>
                    <a:pt x="3283" y="762"/>
                  </a:cubicBezTo>
                  <a:cubicBezTo>
                    <a:pt x="3643" y="711"/>
                    <a:pt x="4008" y="595"/>
                    <a:pt x="4377" y="575"/>
                  </a:cubicBezTo>
                  <a:cubicBezTo>
                    <a:pt x="4762" y="552"/>
                    <a:pt x="5141" y="559"/>
                    <a:pt x="5498" y="553"/>
                  </a:cubicBezTo>
                  <a:lnTo>
                    <a:pt x="6625" y="544"/>
                  </a:lnTo>
                  <a:cubicBezTo>
                    <a:pt x="7305" y="534"/>
                    <a:pt x="7751" y="534"/>
                    <a:pt x="7757" y="439"/>
                  </a:cubicBezTo>
                  <a:cubicBezTo>
                    <a:pt x="7762" y="342"/>
                    <a:pt x="7326" y="227"/>
                    <a:pt x="6644" y="132"/>
                  </a:cubicBezTo>
                  <a:cubicBezTo>
                    <a:pt x="6312" y="86"/>
                    <a:pt x="5923" y="31"/>
                    <a:pt x="5499" y="8"/>
                  </a:cubicBezTo>
                  <a:cubicBezTo>
                    <a:pt x="5399" y="2"/>
                    <a:pt x="5297" y="0"/>
                    <a:pt x="51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800" name="Google Shape;800;p8"/>
            <p:cNvSpPr/>
            <p:nvPr/>
          </p:nvSpPr>
          <p:spPr>
            <a:xfrm>
              <a:off x="-1783535" y="3120436"/>
              <a:ext cx="415665" cy="545800"/>
            </a:xfrm>
            <a:custGeom>
              <a:avLst/>
              <a:gdLst/>
              <a:ahLst/>
              <a:cxnLst/>
              <a:rect l="l" t="t" r="r" b="b"/>
              <a:pathLst>
                <a:path w="4443" h="5834" extrusionOk="0">
                  <a:moveTo>
                    <a:pt x="102" y="0"/>
                  </a:moveTo>
                  <a:cubicBezTo>
                    <a:pt x="97" y="0"/>
                    <a:pt x="92" y="2"/>
                    <a:pt x="87" y="4"/>
                  </a:cubicBezTo>
                  <a:cubicBezTo>
                    <a:pt x="1" y="44"/>
                    <a:pt x="92" y="453"/>
                    <a:pt x="340" y="1040"/>
                  </a:cubicBezTo>
                  <a:cubicBezTo>
                    <a:pt x="461" y="1325"/>
                    <a:pt x="603" y="1660"/>
                    <a:pt x="794" y="2001"/>
                  </a:cubicBezTo>
                  <a:cubicBezTo>
                    <a:pt x="956" y="2298"/>
                    <a:pt x="1169" y="2587"/>
                    <a:pt x="1371" y="2893"/>
                  </a:cubicBezTo>
                  <a:cubicBezTo>
                    <a:pt x="1567" y="3186"/>
                    <a:pt x="1788" y="3469"/>
                    <a:pt x="2006" y="3744"/>
                  </a:cubicBezTo>
                  <a:cubicBezTo>
                    <a:pt x="2235" y="4029"/>
                    <a:pt x="2424" y="4341"/>
                    <a:pt x="2659" y="4585"/>
                  </a:cubicBezTo>
                  <a:cubicBezTo>
                    <a:pt x="2901" y="4844"/>
                    <a:pt x="3159" y="5090"/>
                    <a:pt x="3430" y="5319"/>
                  </a:cubicBezTo>
                  <a:cubicBezTo>
                    <a:pt x="3831" y="5654"/>
                    <a:pt x="4166" y="5833"/>
                    <a:pt x="4321" y="5833"/>
                  </a:cubicBezTo>
                  <a:cubicBezTo>
                    <a:pt x="4358" y="5833"/>
                    <a:pt x="4384" y="5823"/>
                    <a:pt x="4399" y="5803"/>
                  </a:cubicBezTo>
                  <a:cubicBezTo>
                    <a:pt x="4443" y="5747"/>
                    <a:pt x="4158" y="5455"/>
                    <a:pt x="3753" y="4986"/>
                  </a:cubicBezTo>
                  <a:cubicBezTo>
                    <a:pt x="3557" y="4756"/>
                    <a:pt x="3381" y="4440"/>
                    <a:pt x="3144" y="4148"/>
                  </a:cubicBezTo>
                  <a:cubicBezTo>
                    <a:pt x="2934" y="3896"/>
                    <a:pt x="2706" y="3635"/>
                    <a:pt x="2491" y="3355"/>
                  </a:cubicBezTo>
                  <a:cubicBezTo>
                    <a:pt x="2287" y="3086"/>
                    <a:pt x="2015" y="2854"/>
                    <a:pt x="1819" y="2575"/>
                  </a:cubicBezTo>
                  <a:cubicBezTo>
                    <a:pt x="1616" y="2283"/>
                    <a:pt x="1433" y="1986"/>
                    <a:pt x="1256" y="1712"/>
                  </a:cubicBezTo>
                  <a:lnTo>
                    <a:pt x="701" y="842"/>
                  </a:lnTo>
                  <a:cubicBezTo>
                    <a:pt x="387" y="347"/>
                    <a:pt x="198" y="0"/>
                    <a:pt x="1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801" name="Google Shape;801;p8"/>
            <p:cNvSpPr/>
            <p:nvPr/>
          </p:nvSpPr>
          <p:spPr>
            <a:xfrm>
              <a:off x="-2949152" y="1691925"/>
              <a:ext cx="365894" cy="90000"/>
            </a:xfrm>
            <a:custGeom>
              <a:avLst/>
              <a:gdLst/>
              <a:ahLst/>
              <a:cxnLst/>
              <a:rect l="l" t="t" r="r" b="b"/>
              <a:pathLst>
                <a:path w="3911" h="962" extrusionOk="0">
                  <a:moveTo>
                    <a:pt x="2851" y="0"/>
                  </a:moveTo>
                  <a:cubicBezTo>
                    <a:pt x="2818" y="0"/>
                    <a:pt x="2784" y="1"/>
                    <a:pt x="2750" y="4"/>
                  </a:cubicBezTo>
                  <a:cubicBezTo>
                    <a:pt x="2564" y="13"/>
                    <a:pt x="2367" y="46"/>
                    <a:pt x="2168" y="76"/>
                  </a:cubicBezTo>
                  <a:cubicBezTo>
                    <a:pt x="1975" y="106"/>
                    <a:pt x="1791" y="186"/>
                    <a:pt x="1603" y="234"/>
                  </a:cubicBezTo>
                  <a:cubicBezTo>
                    <a:pt x="1409" y="284"/>
                    <a:pt x="1217" y="333"/>
                    <a:pt x="1042" y="398"/>
                  </a:cubicBezTo>
                  <a:cubicBezTo>
                    <a:pt x="860" y="463"/>
                    <a:pt x="680" y="539"/>
                    <a:pt x="505" y="627"/>
                  </a:cubicBezTo>
                  <a:cubicBezTo>
                    <a:pt x="193" y="785"/>
                    <a:pt x="1" y="907"/>
                    <a:pt x="23" y="948"/>
                  </a:cubicBezTo>
                  <a:cubicBezTo>
                    <a:pt x="28" y="957"/>
                    <a:pt x="41" y="961"/>
                    <a:pt x="61" y="961"/>
                  </a:cubicBezTo>
                  <a:cubicBezTo>
                    <a:pt x="140" y="961"/>
                    <a:pt x="329" y="899"/>
                    <a:pt x="587" y="815"/>
                  </a:cubicBezTo>
                  <a:cubicBezTo>
                    <a:pt x="745" y="764"/>
                    <a:pt x="931" y="711"/>
                    <a:pt x="1131" y="655"/>
                  </a:cubicBezTo>
                  <a:cubicBezTo>
                    <a:pt x="1303" y="605"/>
                    <a:pt x="1484" y="545"/>
                    <a:pt x="1672" y="500"/>
                  </a:cubicBezTo>
                  <a:cubicBezTo>
                    <a:pt x="1855" y="458"/>
                    <a:pt x="2040" y="414"/>
                    <a:pt x="2224" y="383"/>
                  </a:cubicBezTo>
                  <a:cubicBezTo>
                    <a:pt x="2415" y="350"/>
                    <a:pt x="2607" y="348"/>
                    <a:pt x="2784" y="328"/>
                  </a:cubicBezTo>
                  <a:cubicBezTo>
                    <a:pt x="2989" y="301"/>
                    <a:pt x="3180" y="284"/>
                    <a:pt x="3345" y="267"/>
                  </a:cubicBezTo>
                  <a:cubicBezTo>
                    <a:pt x="3684" y="233"/>
                    <a:pt x="3910" y="190"/>
                    <a:pt x="3909" y="121"/>
                  </a:cubicBezTo>
                  <a:cubicBezTo>
                    <a:pt x="3909" y="89"/>
                    <a:pt x="3684" y="53"/>
                    <a:pt x="3336" y="35"/>
                  </a:cubicBezTo>
                  <a:cubicBezTo>
                    <a:pt x="3194" y="29"/>
                    <a:pt x="3028" y="0"/>
                    <a:pt x="285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802" name="Google Shape;802;p8"/>
            <p:cNvSpPr/>
            <p:nvPr/>
          </p:nvSpPr>
          <p:spPr>
            <a:xfrm>
              <a:off x="-3104829" y="1798860"/>
              <a:ext cx="313783" cy="62963"/>
            </a:xfrm>
            <a:custGeom>
              <a:avLst/>
              <a:gdLst/>
              <a:ahLst/>
              <a:cxnLst/>
              <a:rect l="l" t="t" r="r" b="b"/>
              <a:pathLst>
                <a:path w="3354" h="673" extrusionOk="0">
                  <a:moveTo>
                    <a:pt x="2449" y="0"/>
                  </a:moveTo>
                  <a:cubicBezTo>
                    <a:pt x="2422" y="0"/>
                    <a:pt x="2394" y="1"/>
                    <a:pt x="2367" y="3"/>
                  </a:cubicBezTo>
                  <a:cubicBezTo>
                    <a:pt x="2212" y="11"/>
                    <a:pt x="2047" y="38"/>
                    <a:pt x="1879" y="59"/>
                  </a:cubicBezTo>
                  <a:cubicBezTo>
                    <a:pt x="1718" y="81"/>
                    <a:pt x="1561" y="147"/>
                    <a:pt x="1402" y="179"/>
                  </a:cubicBezTo>
                  <a:cubicBezTo>
                    <a:pt x="1237" y="211"/>
                    <a:pt x="1073" y="239"/>
                    <a:pt x="922" y="280"/>
                  </a:cubicBezTo>
                  <a:cubicBezTo>
                    <a:pt x="748" y="325"/>
                    <a:pt x="589" y="375"/>
                    <a:pt x="454" y="424"/>
                  </a:cubicBezTo>
                  <a:cubicBezTo>
                    <a:pt x="178" y="525"/>
                    <a:pt x="1" y="600"/>
                    <a:pt x="18" y="646"/>
                  </a:cubicBezTo>
                  <a:cubicBezTo>
                    <a:pt x="25" y="664"/>
                    <a:pt x="58" y="672"/>
                    <a:pt x="112" y="672"/>
                  </a:cubicBezTo>
                  <a:cubicBezTo>
                    <a:pt x="198" y="672"/>
                    <a:pt x="338" y="653"/>
                    <a:pt x="512" y="622"/>
                  </a:cubicBezTo>
                  <a:lnTo>
                    <a:pt x="987" y="544"/>
                  </a:lnTo>
                  <a:cubicBezTo>
                    <a:pt x="1137" y="517"/>
                    <a:pt x="1294" y="475"/>
                    <a:pt x="1456" y="447"/>
                  </a:cubicBezTo>
                  <a:lnTo>
                    <a:pt x="1928" y="367"/>
                  </a:lnTo>
                  <a:cubicBezTo>
                    <a:pt x="2092" y="344"/>
                    <a:pt x="2255" y="348"/>
                    <a:pt x="2405" y="329"/>
                  </a:cubicBezTo>
                  <a:lnTo>
                    <a:pt x="2879" y="261"/>
                  </a:lnTo>
                  <a:cubicBezTo>
                    <a:pt x="3167" y="214"/>
                    <a:pt x="3354" y="151"/>
                    <a:pt x="3348" y="83"/>
                  </a:cubicBezTo>
                  <a:cubicBezTo>
                    <a:pt x="3346" y="51"/>
                    <a:pt x="3155" y="34"/>
                    <a:pt x="2862" y="27"/>
                  </a:cubicBezTo>
                  <a:cubicBezTo>
                    <a:pt x="2740" y="25"/>
                    <a:pt x="2599" y="0"/>
                    <a:pt x="24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803" name="Google Shape;803;p8"/>
            <p:cNvSpPr/>
            <p:nvPr/>
          </p:nvSpPr>
          <p:spPr>
            <a:xfrm>
              <a:off x="-3177429" y="1886055"/>
              <a:ext cx="175509" cy="46590"/>
            </a:xfrm>
            <a:custGeom>
              <a:avLst/>
              <a:gdLst/>
              <a:ahLst/>
              <a:cxnLst/>
              <a:rect l="l" t="t" r="r" b="b"/>
              <a:pathLst>
                <a:path w="1876" h="498" extrusionOk="0">
                  <a:moveTo>
                    <a:pt x="1341" y="1"/>
                  </a:moveTo>
                  <a:cubicBezTo>
                    <a:pt x="1331" y="1"/>
                    <a:pt x="1320" y="1"/>
                    <a:pt x="1310" y="2"/>
                  </a:cubicBezTo>
                  <a:cubicBezTo>
                    <a:pt x="1222" y="7"/>
                    <a:pt x="1131" y="28"/>
                    <a:pt x="1037" y="41"/>
                  </a:cubicBezTo>
                  <a:cubicBezTo>
                    <a:pt x="946" y="56"/>
                    <a:pt x="862" y="114"/>
                    <a:pt x="774" y="133"/>
                  </a:cubicBezTo>
                  <a:cubicBezTo>
                    <a:pt x="681" y="155"/>
                    <a:pt x="590" y="170"/>
                    <a:pt x="507" y="197"/>
                  </a:cubicBezTo>
                  <a:cubicBezTo>
                    <a:pt x="418" y="223"/>
                    <a:pt x="332" y="255"/>
                    <a:pt x="248" y="292"/>
                  </a:cubicBezTo>
                  <a:cubicBezTo>
                    <a:pt x="96" y="360"/>
                    <a:pt x="1" y="408"/>
                    <a:pt x="17" y="454"/>
                  </a:cubicBezTo>
                  <a:cubicBezTo>
                    <a:pt x="28" y="485"/>
                    <a:pt x="81" y="498"/>
                    <a:pt x="162" y="498"/>
                  </a:cubicBezTo>
                  <a:cubicBezTo>
                    <a:pt x="204" y="498"/>
                    <a:pt x="253" y="495"/>
                    <a:pt x="308" y="489"/>
                  </a:cubicBezTo>
                  <a:cubicBezTo>
                    <a:pt x="387" y="482"/>
                    <a:pt x="479" y="475"/>
                    <a:pt x="576" y="460"/>
                  </a:cubicBezTo>
                  <a:cubicBezTo>
                    <a:pt x="659" y="446"/>
                    <a:pt x="745" y="418"/>
                    <a:pt x="835" y="401"/>
                  </a:cubicBezTo>
                  <a:lnTo>
                    <a:pt x="1094" y="348"/>
                  </a:lnTo>
                  <a:cubicBezTo>
                    <a:pt x="1184" y="332"/>
                    <a:pt x="1277" y="343"/>
                    <a:pt x="1359" y="325"/>
                  </a:cubicBezTo>
                  <a:cubicBezTo>
                    <a:pt x="1454" y="304"/>
                    <a:pt x="1543" y="284"/>
                    <a:pt x="1618" y="262"/>
                  </a:cubicBezTo>
                  <a:cubicBezTo>
                    <a:pt x="1774" y="216"/>
                    <a:pt x="1875" y="148"/>
                    <a:pt x="1867" y="80"/>
                  </a:cubicBezTo>
                  <a:cubicBezTo>
                    <a:pt x="1863" y="47"/>
                    <a:pt x="1757" y="36"/>
                    <a:pt x="1590" y="31"/>
                  </a:cubicBezTo>
                  <a:cubicBezTo>
                    <a:pt x="1518" y="29"/>
                    <a:pt x="1432" y="1"/>
                    <a:pt x="13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804" name="Google Shape;804;p8"/>
            <p:cNvSpPr/>
            <p:nvPr/>
          </p:nvSpPr>
          <p:spPr>
            <a:xfrm>
              <a:off x="-3368003" y="1961648"/>
              <a:ext cx="141455" cy="97204"/>
            </a:xfrm>
            <a:custGeom>
              <a:avLst/>
              <a:gdLst/>
              <a:ahLst/>
              <a:cxnLst/>
              <a:rect l="l" t="t" r="r" b="b"/>
              <a:pathLst>
                <a:path w="1512" h="1039" extrusionOk="0">
                  <a:moveTo>
                    <a:pt x="1450" y="0"/>
                  </a:moveTo>
                  <a:cubicBezTo>
                    <a:pt x="1409" y="0"/>
                    <a:pt x="1328" y="31"/>
                    <a:pt x="1221" y="76"/>
                  </a:cubicBezTo>
                  <a:cubicBezTo>
                    <a:pt x="1152" y="104"/>
                    <a:pt x="1054" y="111"/>
                    <a:pt x="971" y="156"/>
                  </a:cubicBezTo>
                  <a:cubicBezTo>
                    <a:pt x="898" y="194"/>
                    <a:pt x="829" y="246"/>
                    <a:pt x="754" y="294"/>
                  </a:cubicBezTo>
                  <a:cubicBezTo>
                    <a:pt x="682" y="339"/>
                    <a:pt x="633" y="422"/>
                    <a:pt x="564" y="471"/>
                  </a:cubicBezTo>
                  <a:cubicBezTo>
                    <a:pt x="495" y="523"/>
                    <a:pt x="420" y="569"/>
                    <a:pt x="359" y="622"/>
                  </a:cubicBezTo>
                  <a:cubicBezTo>
                    <a:pt x="293" y="677"/>
                    <a:pt x="230" y="736"/>
                    <a:pt x="171" y="797"/>
                  </a:cubicBezTo>
                  <a:cubicBezTo>
                    <a:pt x="66" y="910"/>
                    <a:pt x="0" y="986"/>
                    <a:pt x="31" y="1023"/>
                  </a:cubicBezTo>
                  <a:cubicBezTo>
                    <a:pt x="40" y="1034"/>
                    <a:pt x="54" y="1038"/>
                    <a:pt x="74" y="1038"/>
                  </a:cubicBezTo>
                  <a:cubicBezTo>
                    <a:pt x="122" y="1038"/>
                    <a:pt x="202" y="1008"/>
                    <a:pt x="300" y="958"/>
                  </a:cubicBezTo>
                  <a:cubicBezTo>
                    <a:pt x="367" y="924"/>
                    <a:pt x="446" y="886"/>
                    <a:pt x="525" y="838"/>
                  </a:cubicBezTo>
                  <a:cubicBezTo>
                    <a:pt x="592" y="797"/>
                    <a:pt x="654" y="740"/>
                    <a:pt x="727" y="693"/>
                  </a:cubicBezTo>
                  <a:lnTo>
                    <a:pt x="930" y="550"/>
                  </a:lnTo>
                  <a:cubicBezTo>
                    <a:pt x="1001" y="501"/>
                    <a:pt x="1085" y="477"/>
                    <a:pt x="1148" y="430"/>
                  </a:cubicBezTo>
                  <a:cubicBezTo>
                    <a:pt x="1221" y="374"/>
                    <a:pt x="1288" y="323"/>
                    <a:pt x="1343" y="272"/>
                  </a:cubicBezTo>
                  <a:cubicBezTo>
                    <a:pt x="1456" y="170"/>
                    <a:pt x="1512" y="68"/>
                    <a:pt x="1476" y="10"/>
                  </a:cubicBezTo>
                  <a:cubicBezTo>
                    <a:pt x="1472" y="3"/>
                    <a:pt x="1463" y="0"/>
                    <a:pt x="14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805" name="Google Shape;805;p8"/>
            <p:cNvSpPr/>
            <p:nvPr/>
          </p:nvSpPr>
          <p:spPr>
            <a:xfrm>
              <a:off x="-2824628" y="1594908"/>
              <a:ext cx="10104" cy="31154"/>
            </a:xfrm>
            <a:custGeom>
              <a:avLst/>
              <a:gdLst/>
              <a:ahLst/>
              <a:cxnLst/>
              <a:rect l="l" t="t" r="r" b="b"/>
              <a:pathLst>
                <a:path w="108" h="333" extrusionOk="0">
                  <a:moveTo>
                    <a:pt x="69" y="0"/>
                  </a:moveTo>
                  <a:cubicBezTo>
                    <a:pt x="64" y="0"/>
                    <a:pt x="57" y="37"/>
                    <a:pt x="52" y="37"/>
                  </a:cubicBezTo>
                  <a:cubicBezTo>
                    <a:pt x="48" y="37"/>
                    <a:pt x="44" y="32"/>
                    <a:pt x="41" y="32"/>
                  </a:cubicBezTo>
                  <a:cubicBezTo>
                    <a:pt x="40" y="32"/>
                    <a:pt x="39" y="32"/>
                    <a:pt x="38" y="33"/>
                  </a:cubicBezTo>
                  <a:cubicBezTo>
                    <a:pt x="32" y="39"/>
                    <a:pt x="26" y="47"/>
                    <a:pt x="22" y="55"/>
                  </a:cubicBezTo>
                  <a:cubicBezTo>
                    <a:pt x="8" y="80"/>
                    <a:pt x="2" y="108"/>
                    <a:pt x="3" y="137"/>
                  </a:cubicBezTo>
                  <a:cubicBezTo>
                    <a:pt x="0" y="178"/>
                    <a:pt x="2" y="220"/>
                    <a:pt x="10" y="260"/>
                  </a:cubicBezTo>
                  <a:cubicBezTo>
                    <a:pt x="13" y="276"/>
                    <a:pt x="17" y="291"/>
                    <a:pt x="22" y="306"/>
                  </a:cubicBezTo>
                  <a:cubicBezTo>
                    <a:pt x="24" y="309"/>
                    <a:pt x="26" y="310"/>
                    <a:pt x="28" y="310"/>
                  </a:cubicBezTo>
                  <a:cubicBezTo>
                    <a:pt x="30" y="310"/>
                    <a:pt x="31" y="310"/>
                    <a:pt x="33" y="310"/>
                  </a:cubicBezTo>
                  <a:cubicBezTo>
                    <a:pt x="34" y="310"/>
                    <a:pt x="36" y="310"/>
                    <a:pt x="37" y="311"/>
                  </a:cubicBezTo>
                  <a:cubicBezTo>
                    <a:pt x="38" y="313"/>
                    <a:pt x="40" y="313"/>
                    <a:pt x="42" y="313"/>
                  </a:cubicBezTo>
                  <a:cubicBezTo>
                    <a:pt x="45" y="313"/>
                    <a:pt x="48" y="311"/>
                    <a:pt x="52" y="311"/>
                  </a:cubicBezTo>
                  <a:cubicBezTo>
                    <a:pt x="56" y="311"/>
                    <a:pt x="59" y="333"/>
                    <a:pt x="64" y="333"/>
                  </a:cubicBezTo>
                  <a:cubicBezTo>
                    <a:pt x="65" y="333"/>
                    <a:pt x="65" y="332"/>
                    <a:pt x="66" y="332"/>
                  </a:cubicBezTo>
                  <a:cubicBezTo>
                    <a:pt x="73" y="324"/>
                    <a:pt x="78" y="314"/>
                    <a:pt x="82" y="302"/>
                  </a:cubicBezTo>
                  <a:cubicBezTo>
                    <a:pt x="96" y="251"/>
                    <a:pt x="104" y="198"/>
                    <a:pt x="105" y="144"/>
                  </a:cubicBezTo>
                  <a:cubicBezTo>
                    <a:pt x="108" y="119"/>
                    <a:pt x="104" y="95"/>
                    <a:pt x="94" y="71"/>
                  </a:cubicBezTo>
                  <a:cubicBezTo>
                    <a:pt x="92" y="61"/>
                    <a:pt x="89" y="13"/>
                    <a:pt x="83" y="6"/>
                  </a:cubicBezTo>
                  <a:cubicBezTo>
                    <a:pt x="81" y="3"/>
                    <a:pt x="79" y="2"/>
                    <a:pt x="77" y="2"/>
                  </a:cubicBezTo>
                  <a:cubicBezTo>
                    <a:pt x="76" y="2"/>
                    <a:pt x="75" y="2"/>
                    <a:pt x="75" y="2"/>
                  </a:cubicBezTo>
                  <a:cubicBezTo>
                    <a:pt x="73" y="2"/>
                    <a:pt x="71" y="2"/>
                    <a:pt x="70" y="1"/>
                  </a:cubicBezTo>
                  <a:cubicBezTo>
                    <a:pt x="70" y="0"/>
                    <a:pt x="69" y="0"/>
                    <a:pt x="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806" name="Google Shape;806;p8"/>
            <p:cNvSpPr/>
            <p:nvPr/>
          </p:nvSpPr>
          <p:spPr>
            <a:xfrm>
              <a:off x="-1501930" y="2784662"/>
              <a:ext cx="31996" cy="34148"/>
            </a:xfrm>
            <a:custGeom>
              <a:avLst/>
              <a:gdLst/>
              <a:ahLst/>
              <a:cxnLst/>
              <a:rect l="l" t="t" r="r" b="b"/>
              <a:pathLst>
                <a:path w="342" h="365" extrusionOk="0">
                  <a:moveTo>
                    <a:pt x="115" y="1"/>
                  </a:moveTo>
                  <a:cubicBezTo>
                    <a:pt x="97" y="1"/>
                    <a:pt x="80" y="7"/>
                    <a:pt x="59" y="26"/>
                  </a:cubicBezTo>
                  <a:cubicBezTo>
                    <a:pt x="25" y="56"/>
                    <a:pt x="6" y="99"/>
                    <a:pt x="3" y="144"/>
                  </a:cubicBezTo>
                  <a:cubicBezTo>
                    <a:pt x="0" y="168"/>
                    <a:pt x="0" y="191"/>
                    <a:pt x="4" y="213"/>
                  </a:cubicBezTo>
                  <a:cubicBezTo>
                    <a:pt x="9" y="232"/>
                    <a:pt x="28" y="238"/>
                    <a:pt x="36" y="255"/>
                  </a:cubicBezTo>
                  <a:cubicBezTo>
                    <a:pt x="45" y="270"/>
                    <a:pt x="58" y="282"/>
                    <a:pt x="71" y="293"/>
                  </a:cubicBezTo>
                  <a:cubicBezTo>
                    <a:pt x="84" y="307"/>
                    <a:pt x="75" y="338"/>
                    <a:pt x="90" y="346"/>
                  </a:cubicBezTo>
                  <a:cubicBezTo>
                    <a:pt x="108" y="356"/>
                    <a:pt x="129" y="363"/>
                    <a:pt x="148" y="364"/>
                  </a:cubicBezTo>
                  <a:cubicBezTo>
                    <a:pt x="151" y="364"/>
                    <a:pt x="154" y="364"/>
                    <a:pt x="157" y="364"/>
                  </a:cubicBezTo>
                  <a:cubicBezTo>
                    <a:pt x="199" y="364"/>
                    <a:pt x="255" y="339"/>
                    <a:pt x="302" y="296"/>
                  </a:cubicBezTo>
                  <a:cubicBezTo>
                    <a:pt x="326" y="274"/>
                    <a:pt x="325" y="248"/>
                    <a:pt x="321" y="211"/>
                  </a:cubicBezTo>
                  <a:cubicBezTo>
                    <a:pt x="319" y="192"/>
                    <a:pt x="341" y="149"/>
                    <a:pt x="334" y="129"/>
                  </a:cubicBezTo>
                  <a:cubicBezTo>
                    <a:pt x="328" y="113"/>
                    <a:pt x="313" y="102"/>
                    <a:pt x="303" y="87"/>
                  </a:cubicBezTo>
                  <a:cubicBezTo>
                    <a:pt x="298" y="80"/>
                    <a:pt x="286" y="80"/>
                    <a:pt x="273" y="80"/>
                  </a:cubicBezTo>
                  <a:cubicBezTo>
                    <a:pt x="260" y="80"/>
                    <a:pt x="246" y="80"/>
                    <a:pt x="240" y="74"/>
                  </a:cubicBezTo>
                  <a:cubicBezTo>
                    <a:pt x="228" y="60"/>
                    <a:pt x="221" y="42"/>
                    <a:pt x="208" y="33"/>
                  </a:cubicBezTo>
                  <a:cubicBezTo>
                    <a:pt x="193" y="22"/>
                    <a:pt x="175" y="14"/>
                    <a:pt x="157" y="8"/>
                  </a:cubicBezTo>
                  <a:cubicBezTo>
                    <a:pt x="142" y="4"/>
                    <a:pt x="128" y="1"/>
                    <a:pt x="1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807" name="Google Shape;807;p8"/>
            <p:cNvSpPr/>
            <p:nvPr/>
          </p:nvSpPr>
          <p:spPr>
            <a:xfrm>
              <a:off x="-2828184" y="2276839"/>
              <a:ext cx="732068" cy="352141"/>
            </a:xfrm>
            <a:custGeom>
              <a:avLst/>
              <a:gdLst/>
              <a:ahLst/>
              <a:cxnLst/>
              <a:rect l="l" t="t" r="r" b="b"/>
              <a:pathLst>
                <a:path w="7825" h="3764" extrusionOk="0">
                  <a:moveTo>
                    <a:pt x="7728" y="0"/>
                  </a:moveTo>
                  <a:cubicBezTo>
                    <a:pt x="7555" y="0"/>
                    <a:pt x="7138" y="55"/>
                    <a:pt x="6578" y="183"/>
                  </a:cubicBezTo>
                  <a:cubicBezTo>
                    <a:pt x="6221" y="266"/>
                    <a:pt x="5804" y="368"/>
                    <a:pt x="5364" y="517"/>
                  </a:cubicBezTo>
                  <a:cubicBezTo>
                    <a:pt x="4982" y="641"/>
                    <a:pt x="4590" y="808"/>
                    <a:pt x="4189" y="977"/>
                  </a:cubicBezTo>
                  <a:cubicBezTo>
                    <a:pt x="3805" y="1142"/>
                    <a:pt x="3423" y="1330"/>
                    <a:pt x="3053" y="1527"/>
                  </a:cubicBezTo>
                  <a:cubicBezTo>
                    <a:pt x="2670" y="1731"/>
                    <a:pt x="2286" y="1919"/>
                    <a:pt x="1951" y="2140"/>
                  </a:cubicBezTo>
                  <a:cubicBezTo>
                    <a:pt x="1596" y="2366"/>
                    <a:pt x="1253" y="2612"/>
                    <a:pt x="923" y="2872"/>
                  </a:cubicBezTo>
                  <a:cubicBezTo>
                    <a:pt x="326" y="3349"/>
                    <a:pt x="0" y="3724"/>
                    <a:pt x="52" y="3762"/>
                  </a:cubicBezTo>
                  <a:cubicBezTo>
                    <a:pt x="53" y="3763"/>
                    <a:pt x="55" y="3764"/>
                    <a:pt x="57" y="3764"/>
                  </a:cubicBezTo>
                  <a:cubicBezTo>
                    <a:pt x="110" y="3764"/>
                    <a:pt x="481" y="3460"/>
                    <a:pt x="1069" y="3055"/>
                  </a:cubicBezTo>
                  <a:cubicBezTo>
                    <a:pt x="1369" y="2849"/>
                    <a:pt x="1741" y="2644"/>
                    <a:pt x="2132" y="2413"/>
                  </a:cubicBezTo>
                  <a:cubicBezTo>
                    <a:pt x="2466" y="2207"/>
                    <a:pt x="2827" y="1997"/>
                    <a:pt x="3205" y="1798"/>
                  </a:cubicBezTo>
                  <a:cubicBezTo>
                    <a:pt x="3569" y="1610"/>
                    <a:pt x="3929" y="1392"/>
                    <a:pt x="4305" y="1227"/>
                  </a:cubicBezTo>
                  <a:cubicBezTo>
                    <a:pt x="4697" y="1056"/>
                    <a:pt x="5087" y="905"/>
                    <a:pt x="5458" y="773"/>
                  </a:cubicBezTo>
                  <a:cubicBezTo>
                    <a:pt x="5885" y="613"/>
                    <a:pt x="6288" y="488"/>
                    <a:pt x="6634" y="380"/>
                  </a:cubicBezTo>
                  <a:cubicBezTo>
                    <a:pt x="7349" y="165"/>
                    <a:pt x="7824" y="67"/>
                    <a:pt x="7815" y="16"/>
                  </a:cubicBezTo>
                  <a:cubicBezTo>
                    <a:pt x="7812" y="6"/>
                    <a:pt x="7782" y="0"/>
                    <a:pt x="77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808" name="Google Shape;808;p8"/>
            <p:cNvSpPr/>
            <p:nvPr/>
          </p:nvSpPr>
          <p:spPr>
            <a:xfrm>
              <a:off x="-2850169" y="2598953"/>
              <a:ext cx="677245" cy="849854"/>
            </a:xfrm>
            <a:custGeom>
              <a:avLst/>
              <a:gdLst/>
              <a:ahLst/>
              <a:cxnLst/>
              <a:rect l="l" t="t" r="r" b="b"/>
              <a:pathLst>
                <a:path w="7239" h="9084" extrusionOk="0">
                  <a:moveTo>
                    <a:pt x="41" y="1"/>
                  </a:moveTo>
                  <a:cubicBezTo>
                    <a:pt x="38" y="1"/>
                    <a:pt x="36" y="2"/>
                    <a:pt x="35" y="3"/>
                  </a:cubicBezTo>
                  <a:cubicBezTo>
                    <a:pt x="1" y="40"/>
                    <a:pt x="450" y="514"/>
                    <a:pt x="1154" y="1230"/>
                  </a:cubicBezTo>
                  <a:lnTo>
                    <a:pt x="2312" y="2432"/>
                  </a:lnTo>
                  <a:cubicBezTo>
                    <a:pt x="2679" y="2814"/>
                    <a:pt x="3073" y="3217"/>
                    <a:pt x="3456" y="3644"/>
                  </a:cubicBezTo>
                  <a:cubicBezTo>
                    <a:pt x="3824" y="4056"/>
                    <a:pt x="4192" y="4481"/>
                    <a:pt x="4537" y="4910"/>
                  </a:cubicBezTo>
                  <a:cubicBezTo>
                    <a:pt x="4891" y="5360"/>
                    <a:pt x="5209" y="5823"/>
                    <a:pt x="5504" y="6260"/>
                  </a:cubicBezTo>
                  <a:cubicBezTo>
                    <a:pt x="5855" y="6759"/>
                    <a:pt x="6144" y="7244"/>
                    <a:pt x="6387" y="7662"/>
                  </a:cubicBezTo>
                  <a:cubicBezTo>
                    <a:pt x="6867" y="8502"/>
                    <a:pt x="7141" y="9084"/>
                    <a:pt x="7217" y="9084"/>
                  </a:cubicBezTo>
                  <a:cubicBezTo>
                    <a:pt x="7220" y="9084"/>
                    <a:pt x="7223" y="9083"/>
                    <a:pt x="7225" y="9081"/>
                  </a:cubicBezTo>
                  <a:cubicBezTo>
                    <a:pt x="7239" y="9072"/>
                    <a:pt x="7186" y="8914"/>
                    <a:pt x="7085" y="8642"/>
                  </a:cubicBezTo>
                  <a:cubicBezTo>
                    <a:pt x="6985" y="8368"/>
                    <a:pt x="6812" y="7991"/>
                    <a:pt x="6587" y="7541"/>
                  </a:cubicBezTo>
                  <a:cubicBezTo>
                    <a:pt x="6364" y="7105"/>
                    <a:pt x="6117" y="6584"/>
                    <a:pt x="5771" y="6069"/>
                  </a:cubicBezTo>
                  <a:cubicBezTo>
                    <a:pt x="5480" y="5619"/>
                    <a:pt x="5133" y="5166"/>
                    <a:pt x="4777" y="4710"/>
                  </a:cubicBezTo>
                  <a:cubicBezTo>
                    <a:pt x="4429" y="4274"/>
                    <a:pt x="4031" y="3867"/>
                    <a:pt x="3658" y="3456"/>
                  </a:cubicBezTo>
                  <a:cubicBezTo>
                    <a:pt x="3268" y="3029"/>
                    <a:pt x="2884" y="2612"/>
                    <a:pt x="2505" y="2238"/>
                  </a:cubicBezTo>
                  <a:cubicBezTo>
                    <a:pt x="2070" y="1802"/>
                    <a:pt x="1654" y="1412"/>
                    <a:pt x="1296" y="1081"/>
                  </a:cubicBezTo>
                  <a:cubicBezTo>
                    <a:pt x="584" y="428"/>
                    <a:pt x="106" y="1"/>
                    <a:pt x="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809" name="Google Shape;809;p8"/>
            <p:cNvSpPr/>
            <p:nvPr/>
          </p:nvSpPr>
          <p:spPr>
            <a:xfrm>
              <a:off x="-3374552" y="2603350"/>
              <a:ext cx="56227" cy="45468"/>
            </a:xfrm>
            <a:custGeom>
              <a:avLst/>
              <a:gdLst/>
              <a:ahLst/>
              <a:cxnLst/>
              <a:rect l="l" t="t" r="r" b="b"/>
              <a:pathLst>
                <a:path w="601" h="486" extrusionOk="0">
                  <a:moveTo>
                    <a:pt x="83" y="1"/>
                  </a:moveTo>
                  <a:cubicBezTo>
                    <a:pt x="60" y="1"/>
                    <a:pt x="43" y="8"/>
                    <a:pt x="28" y="30"/>
                  </a:cubicBezTo>
                  <a:cubicBezTo>
                    <a:pt x="1" y="71"/>
                    <a:pt x="7" y="126"/>
                    <a:pt x="39" y="185"/>
                  </a:cubicBezTo>
                  <a:cubicBezTo>
                    <a:pt x="52" y="216"/>
                    <a:pt x="71" y="248"/>
                    <a:pt x="93" y="275"/>
                  </a:cubicBezTo>
                  <a:cubicBezTo>
                    <a:pt x="114" y="300"/>
                    <a:pt x="145" y="310"/>
                    <a:pt x="170" y="332"/>
                  </a:cubicBezTo>
                  <a:cubicBezTo>
                    <a:pt x="196" y="353"/>
                    <a:pt x="221" y="370"/>
                    <a:pt x="250" y="385"/>
                  </a:cubicBezTo>
                  <a:cubicBezTo>
                    <a:pt x="277" y="404"/>
                    <a:pt x="290" y="444"/>
                    <a:pt x="318" y="456"/>
                  </a:cubicBezTo>
                  <a:cubicBezTo>
                    <a:pt x="348" y="470"/>
                    <a:pt x="381" y="479"/>
                    <a:pt x="415" y="485"/>
                  </a:cubicBezTo>
                  <a:cubicBezTo>
                    <a:pt x="421" y="486"/>
                    <a:pt x="428" y="486"/>
                    <a:pt x="434" y="486"/>
                  </a:cubicBezTo>
                  <a:cubicBezTo>
                    <a:pt x="494" y="486"/>
                    <a:pt x="549" y="456"/>
                    <a:pt x="583" y="406"/>
                  </a:cubicBezTo>
                  <a:cubicBezTo>
                    <a:pt x="600" y="377"/>
                    <a:pt x="579" y="342"/>
                    <a:pt x="544" y="291"/>
                  </a:cubicBezTo>
                  <a:cubicBezTo>
                    <a:pt x="527" y="267"/>
                    <a:pt x="525" y="210"/>
                    <a:pt x="501" y="184"/>
                  </a:cubicBezTo>
                  <a:cubicBezTo>
                    <a:pt x="479" y="162"/>
                    <a:pt x="448" y="147"/>
                    <a:pt x="423" y="126"/>
                  </a:cubicBezTo>
                  <a:cubicBezTo>
                    <a:pt x="399" y="107"/>
                    <a:pt x="351" y="122"/>
                    <a:pt x="324" y="105"/>
                  </a:cubicBezTo>
                  <a:cubicBezTo>
                    <a:pt x="296" y="85"/>
                    <a:pt x="272" y="62"/>
                    <a:pt x="245" y="49"/>
                  </a:cubicBezTo>
                  <a:cubicBezTo>
                    <a:pt x="216" y="34"/>
                    <a:pt x="185" y="21"/>
                    <a:pt x="153" y="13"/>
                  </a:cubicBezTo>
                  <a:cubicBezTo>
                    <a:pt x="126" y="6"/>
                    <a:pt x="103" y="1"/>
                    <a:pt x="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810" name="Google Shape;810;p8"/>
            <p:cNvSpPr/>
            <p:nvPr/>
          </p:nvSpPr>
          <p:spPr>
            <a:xfrm>
              <a:off x="-3762249" y="2475459"/>
              <a:ext cx="211528" cy="44158"/>
            </a:xfrm>
            <a:custGeom>
              <a:avLst/>
              <a:gdLst/>
              <a:ahLst/>
              <a:cxnLst/>
              <a:rect l="l" t="t" r="r" b="b"/>
              <a:pathLst>
                <a:path w="2261" h="472" extrusionOk="0">
                  <a:moveTo>
                    <a:pt x="181" y="0"/>
                  </a:moveTo>
                  <a:cubicBezTo>
                    <a:pt x="76" y="0"/>
                    <a:pt x="12" y="9"/>
                    <a:pt x="8" y="43"/>
                  </a:cubicBezTo>
                  <a:cubicBezTo>
                    <a:pt x="1" y="91"/>
                    <a:pt x="121" y="151"/>
                    <a:pt x="310" y="208"/>
                  </a:cubicBezTo>
                  <a:cubicBezTo>
                    <a:pt x="402" y="237"/>
                    <a:pt x="509" y="271"/>
                    <a:pt x="626" y="298"/>
                  </a:cubicBezTo>
                  <a:cubicBezTo>
                    <a:pt x="727" y="320"/>
                    <a:pt x="838" y="327"/>
                    <a:pt x="948" y="347"/>
                  </a:cubicBezTo>
                  <a:cubicBezTo>
                    <a:pt x="1054" y="366"/>
                    <a:pt x="1165" y="377"/>
                    <a:pt x="1271" y="391"/>
                  </a:cubicBezTo>
                  <a:cubicBezTo>
                    <a:pt x="1383" y="406"/>
                    <a:pt x="1488" y="448"/>
                    <a:pt x="1592" y="456"/>
                  </a:cubicBezTo>
                  <a:cubicBezTo>
                    <a:pt x="1700" y="465"/>
                    <a:pt x="1803" y="471"/>
                    <a:pt x="1893" y="471"/>
                  </a:cubicBezTo>
                  <a:cubicBezTo>
                    <a:pt x="1902" y="471"/>
                    <a:pt x="1910" y="471"/>
                    <a:pt x="1919" y="471"/>
                  </a:cubicBezTo>
                  <a:cubicBezTo>
                    <a:pt x="2118" y="468"/>
                    <a:pt x="2253" y="425"/>
                    <a:pt x="2258" y="358"/>
                  </a:cubicBezTo>
                  <a:cubicBezTo>
                    <a:pt x="2261" y="324"/>
                    <a:pt x="2137" y="290"/>
                    <a:pt x="1947" y="241"/>
                  </a:cubicBezTo>
                  <a:cubicBezTo>
                    <a:pt x="1856" y="218"/>
                    <a:pt x="1752" y="156"/>
                    <a:pt x="1634" y="132"/>
                  </a:cubicBezTo>
                  <a:cubicBezTo>
                    <a:pt x="1533" y="111"/>
                    <a:pt x="1424" y="102"/>
                    <a:pt x="1312" y="83"/>
                  </a:cubicBezTo>
                  <a:cubicBezTo>
                    <a:pt x="1281" y="77"/>
                    <a:pt x="1250" y="76"/>
                    <a:pt x="1218" y="76"/>
                  </a:cubicBezTo>
                  <a:cubicBezTo>
                    <a:pt x="1169" y="76"/>
                    <a:pt x="1118" y="80"/>
                    <a:pt x="1069" y="80"/>
                  </a:cubicBezTo>
                  <a:cubicBezTo>
                    <a:pt x="1041" y="80"/>
                    <a:pt x="1012" y="78"/>
                    <a:pt x="985" y="74"/>
                  </a:cubicBezTo>
                  <a:cubicBezTo>
                    <a:pt x="875" y="59"/>
                    <a:pt x="765" y="38"/>
                    <a:pt x="663" y="27"/>
                  </a:cubicBezTo>
                  <a:cubicBezTo>
                    <a:pt x="545" y="16"/>
                    <a:pt x="433" y="6"/>
                    <a:pt x="337" y="4"/>
                  </a:cubicBezTo>
                  <a:cubicBezTo>
                    <a:pt x="279" y="2"/>
                    <a:pt x="226" y="0"/>
                    <a:pt x="1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811" name="Google Shape;811;p8"/>
            <p:cNvSpPr/>
            <p:nvPr/>
          </p:nvSpPr>
          <p:spPr>
            <a:xfrm>
              <a:off x="-4866493" y="2421290"/>
              <a:ext cx="49303" cy="114137"/>
            </a:xfrm>
            <a:custGeom>
              <a:avLst/>
              <a:gdLst/>
              <a:ahLst/>
              <a:cxnLst/>
              <a:rect l="l" t="t" r="r" b="b"/>
              <a:pathLst>
                <a:path w="527" h="1220" extrusionOk="0">
                  <a:moveTo>
                    <a:pt x="465" y="1"/>
                  </a:moveTo>
                  <a:cubicBezTo>
                    <a:pt x="419" y="1"/>
                    <a:pt x="365" y="54"/>
                    <a:pt x="310" y="140"/>
                  </a:cubicBezTo>
                  <a:cubicBezTo>
                    <a:pt x="273" y="190"/>
                    <a:pt x="242" y="244"/>
                    <a:pt x="213" y="300"/>
                  </a:cubicBezTo>
                  <a:cubicBezTo>
                    <a:pt x="187" y="354"/>
                    <a:pt x="177" y="418"/>
                    <a:pt x="156" y="473"/>
                  </a:cubicBezTo>
                  <a:cubicBezTo>
                    <a:pt x="134" y="531"/>
                    <a:pt x="121" y="588"/>
                    <a:pt x="103" y="648"/>
                  </a:cubicBezTo>
                  <a:cubicBezTo>
                    <a:pt x="84" y="708"/>
                    <a:pt x="42" y="760"/>
                    <a:pt x="29" y="817"/>
                  </a:cubicBezTo>
                  <a:cubicBezTo>
                    <a:pt x="17" y="877"/>
                    <a:pt x="9" y="938"/>
                    <a:pt x="5" y="1000"/>
                  </a:cubicBezTo>
                  <a:cubicBezTo>
                    <a:pt x="1" y="1114"/>
                    <a:pt x="40" y="1201"/>
                    <a:pt x="106" y="1219"/>
                  </a:cubicBezTo>
                  <a:cubicBezTo>
                    <a:pt x="108" y="1220"/>
                    <a:pt x="109" y="1220"/>
                    <a:pt x="111" y="1220"/>
                  </a:cubicBezTo>
                  <a:cubicBezTo>
                    <a:pt x="143" y="1220"/>
                    <a:pt x="177" y="1159"/>
                    <a:pt x="228" y="1068"/>
                  </a:cubicBezTo>
                  <a:cubicBezTo>
                    <a:pt x="254" y="1020"/>
                    <a:pt x="317" y="974"/>
                    <a:pt x="343" y="912"/>
                  </a:cubicBezTo>
                  <a:cubicBezTo>
                    <a:pt x="367" y="858"/>
                    <a:pt x="380" y="795"/>
                    <a:pt x="401" y="739"/>
                  </a:cubicBezTo>
                  <a:cubicBezTo>
                    <a:pt x="422" y="682"/>
                    <a:pt x="400" y="614"/>
                    <a:pt x="419" y="554"/>
                  </a:cubicBezTo>
                  <a:cubicBezTo>
                    <a:pt x="437" y="494"/>
                    <a:pt x="461" y="437"/>
                    <a:pt x="475" y="381"/>
                  </a:cubicBezTo>
                  <a:cubicBezTo>
                    <a:pt x="489" y="321"/>
                    <a:pt x="500" y="261"/>
                    <a:pt x="508" y="199"/>
                  </a:cubicBezTo>
                  <a:cubicBezTo>
                    <a:pt x="519" y="89"/>
                    <a:pt x="527" y="18"/>
                    <a:pt x="480" y="3"/>
                  </a:cubicBezTo>
                  <a:cubicBezTo>
                    <a:pt x="475" y="2"/>
                    <a:pt x="470" y="1"/>
                    <a:pt x="4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812" name="Google Shape;812;p8"/>
            <p:cNvSpPr/>
            <p:nvPr/>
          </p:nvSpPr>
          <p:spPr>
            <a:xfrm>
              <a:off x="-1049586" y="3854758"/>
              <a:ext cx="172703" cy="75499"/>
            </a:xfrm>
            <a:custGeom>
              <a:avLst/>
              <a:gdLst/>
              <a:ahLst/>
              <a:cxnLst/>
              <a:rect l="l" t="t" r="r" b="b"/>
              <a:pathLst>
                <a:path w="1846" h="807" extrusionOk="0">
                  <a:moveTo>
                    <a:pt x="66" y="0"/>
                  </a:moveTo>
                  <a:cubicBezTo>
                    <a:pt x="44" y="0"/>
                    <a:pt x="29" y="6"/>
                    <a:pt x="22" y="19"/>
                  </a:cubicBezTo>
                  <a:cubicBezTo>
                    <a:pt x="0" y="62"/>
                    <a:pt x="79" y="151"/>
                    <a:pt x="220" y="251"/>
                  </a:cubicBezTo>
                  <a:cubicBezTo>
                    <a:pt x="296" y="308"/>
                    <a:pt x="377" y="361"/>
                    <a:pt x="460" y="409"/>
                  </a:cubicBezTo>
                  <a:cubicBezTo>
                    <a:pt x="539" y="454"/>
                    <a:pt x="631" y="482"/>
                    <a:pt x="720" y="523"/>
                  </a:cubicBezTo>
                  <a:cubicBezTo>
                    <a:pt x="806" y="561"/>
                    <a:pt x="897" y="593"/>
                    <a:pt x="986" y="625"/>
                  </a:cubicBezTo>
                  <a:cubicBezTo>
                    <a:pt x="1077" y="660"/>
                    <a:pt x="1159" y="717"/>
                    <a:pt x="1248" y="740"/>
                  </a:cubicBezTo>
                  <a:cubicBezTo>
                    <a:pt x="1339" y="766"/>
                    <a:pt x="1433" y="785"/>
                    <a:pt x="1527" y="799"/>
                  </a:cubicBezTo>
                  <a:cubicBezTo>
                    <a:pt x="1565" y="804"/>
                    <a:pt x="1601" y="806"/>
                    <a:pt x="1634" y="806"/>
                  </a:cubicBezTo>
                  <a:cubicBezTo>
                    <a:pt x="1750" y="806"/>
                    <a:pt x="1827" y="776"/>
                    <a:pt x="1839" y="725"/>
                  </a:cubicBezTo>
                  <a:cubicBezTo>
                    <a:pt x="1846" y="692"/>
                    <a:pt x="1745" y="647"/>
                    <a:pt x="1594" y="578"/>
                  </a:cubicBezTo>
                  <a:cubicBezTo>
                    <a:pt x="1520" y="542"/>
                    <a:pt x="1444" y="470"/>
                    <a:pt x="1351" y="431"/>
                  </a:cubicBezTo>
                  <a:lnTo>
                    <a:pt x="1092" y="334"/>
                  </a:lnTo>
                  <a:cubicBezTo>
                    <a:pt x="1009" y="300"/>
                    <a:pt x="907" y="302"/>
                    <a:pt x="822" y="268"/>
                  </a:cubicBezTo>
                  <a:lnTo>
                    <a:pt x="569" y="159"/>
                  </a:lnTo>
                  <a:lnTo>
                    <a:pt x="307" y="64"/>
                  </a:lnTo>
                  <a:cubicBezTo>
                    <a:pt x="197" y="28"/>
                    <a:pt x="114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813" name="Google Shape;813;p8"/>
            <p:cNvSpPr/>
            <p:nvPr/>
          </p:nvSpPr>
          <p:spPr>
            <a:xfrm>
              <a:off x="-1412771" y="2885609"/>
              <a:ext cx="33493" cy="91684"/>
            </a:xfrm>
            <a:custGeom>
              <a:avLst/>
              <a:gdLst/>
              <a:ahLst/>
              <a:cxnLst/>
              <a:rect l="l" t="t" r="r" b="b"/>
              <a:pathLst>
                <a:path w="358" h="980" extrusionOk="0">
                  <a:moveTo>
                    <a:pt x="233" y="0"/>
                  </a:moveTo>
                  <a:cubicBezTo>
                    <a:pt x="232" y="0"/>
                    <a:pt x="230" y="0"/>
                    <a:pt x="229" y="1"/>
                  </a:cubicBezTo>
                  <a:cubicBezTo>
                    <a:pt x="180" y="2"/>
                    <a:pt x="142" y="59"/>
                    <a:pt x="111" y="141"/>
                  </a:cubicBezTo>
                  <a:cubicBezTo>
                    <a:pt x="93" y="185"/>
                    <a:pt x="77" y="230"/>
                    <a:pt x="64" y="276"/>
                  </a:cubicBezTo>
                  <a:cubicBezTo>
                    <a:pt x="55" y="318"/>
                    <a:pt x="60" y="366"/>
                    <a:pt x="52" y="409"/>
                  </a:cubicBezTo>
                  <a:cubicBezTo>
                    <a:pt x="45" y="454"/>
                    <a:pt x="44" y="498"/>
                    <a:pt x="40" y="543"/>
                  </a:cubicBezTo>
                  <a:cubicBezTo>
                    <a:pt x="36" y="589"/>
                    <a:pt x="3" y="630"/>
                    <a:pt x="2" y="674"/>
                  </a:cubicBezTo>
                  <a:cubicBezTo>
                    <a:pt x="0" y="719"/>
                    <a:pt x="2" y="765"/>
                    <a:pt x="7" y="812"/>
                  </a:cubicBezTo>
                  <a:cubicBezTo>
                    <a:pt x="21" y="896"/>
                    <a:pt x="67" y="964"/>
                    <a:pt x="132" y="979"/>
                  </a:cubicBezTo>
                  <a:cubicBezTo>
                    <a:pt x="134" y="980"/>
                    <a:pt x="136" y="980"/>
                    <a:pt x="138" y="980"/>
                  </a:cubicBezTo>
                  <a:cubicBezTo>
                    <a:pt x="169" y="980"/>
                    <a:pt x="198" y="932"/>
                    <a:pt x="235" y="857"/>
                  </a:cubicBezTo>
                  <a:cubicBezTo>
                    <a:pt x="254" y="817"/>
                    <a:pt x="308" y="778"/>
                    <a:pt x="325" y="724"/>
                  </a:cubicBezTo>
                  <a:cubicBezTo>
                    <a:pt x="338" y="679"/>
                    <a:pt x="340" y="628"/>
                    <a:pt x="349" y="580"/>
                  </a:cubicBezTo>
                  <a:cubicBezTo>
                    <a:pt x="357" y="531"/>
                    <a:pt x="323" y="480"/>
                    <a:pt x="326" y="430"/>
                  </a:cubicBezTo>
                  <a:cubicBezTo>
                    <a:pt x="330" y="379"/>
                    <a:pt x="340" y="332"/>
                    <a:pt x="337" y="285"/>
                  </a:cubicBezTo>
                  <a:cubicBezTo>
                    <a:pt x="334" y="236"/>
                    <a:pt x="329" y="187"/>
                    <a:pt x="316" y="140"/>
                  </a:cubicBezTo>
                  <a:cubicBezTo>
                    <a:pt x="295" y="54"/>
                    <a:pt x="279" y="0"/>
                    <a:pt x="2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814" name="Google Shape;814;p8"/>
            <p:cNvSpPr/>
            <p:nvPr/>
          </p:nvSpPr>
          <p:spPr>
            <a:xfrm>
              <a:off x="-1361690" y="2927335"/>
              <a:ext cx="33493" cy="168118"/>
            </a:xfrm>
            <a:custGeom>
              <a:avLst/>
              <a:gdLst/>
              <a:ahLst/>
              <a:cxnLst/>
              <a:rect l="l" t="t" r="r" b="b"/>
              <a:pathLst>
                <a:path w="358" h="1797" extrusionOk="0">
                  <a:moveTo>
                    <a:pt x="278" y="0"/>
                  </a:moveTo>
                  <a:cubicBezTo>
                    <a:pt x="231" y="0"/>
                    <a:pt x="182" y="96"/>
                    <a:pt x="141" y="247"/>
                  </a:cubicBezTo>
                  <a:cubicBezTo>
                    <a:pt x="121" y="322"/>
                    <a:pt x="95" y="408"/>
                    <a:pt x="78" y="502"/>
                  </a:cubicBezTo>
                  <a:cubicBezTo>
                    <a:pt x="63" y="584"/>
                    <a:pt x="66" y="671"/>
                    <a:pt x="57" y="760"/>
                  </a:cubicBezTo>
                  <a:cubicBezTo>
                    <a:pt x="47" y="844"/>
                    <a:pt x="44" y="931"/>
                    <a:pt x="39" y="1017"/>
                  </a:cubicBezTo>
                  <a:cubicBezTo>
                    <a:pt x="34" y="1104"/>
                    <a:pt x="2" y="1190"/>
                    <a:pt x="2" y="1272"/>
                  </a:cubicBezTo>
                  <a:cubicBezTo>
                    <a:pt x="1" y="1359"/>
                    <a:pt x="5" y="1445"/>
                    <a:pt x="14" y="1532"/>
                  </a:cubicBezTo>
                  <a:cubicBezTo>
                    <a:pt x="34" y="1691"/>
                    <a:pt x="88" y="1795"/>
                    <a:pt x="156" y="1797"/>
                  </a:cubicBezTo>
                  <a:cubicBezTo>
                    <a:pt x="156" y="1797"/>
                    <a:pt x="157" y="1797"/>
                    <a:pt x="157" y="1797"/>
                  </a:cubicBezTo>
                  <a:cubicBezTo>
                    <a:pt x="189" y="1797"/>
                    <a:pt x="214" y="1698"/>
                    <a:pt x="245" y="1547"/>
                  </a:cubicBezTo>
                  <a:cubicBezTo>
                    <a:pt x="261" y="1472"/>
                    <a:pt x="313" y="1388"/>
                    <a:pt x="328" y="1294"/>
                  </a:cubicBezTo>
                  <a:cubicBezTo>
                    <a:pt x="339" y="1213"/>
                    <a:pt x="340" y="1125"/>
                    <a:pt x="350" y="1038"/>
                  </a:cubicBezTo>
                  <a:cubicBezTo>
                    <a:pt x="358" y="952"/>
                    <a:pt x="324" y="862"/>
                    <a:pt x="331" y="777"/>
                  </a:cubicBezTo>
                  <a:cubicBezTo>
                    <a:pt x="336" y="689"/>
                    <a:pt x="348" y="601"/>
                    <a:pt x="351" y="520"/>
                  </a:cubicBezTo>
                  <a:cubicBezTo>
                    <a:pt x="352" y="426"/>
                    <a:pt x="351" y="337"/>
                    <a:pt x="347" y="262"/>
                  </a:cubicBezTo>
                  <a:cubicBezTo>
                    <a:pt x="336" y="105"/>
                    <a:pt x="328" y="4"/>
                    <a:pt x="280" y="0"/>
                  </a:cubicBezTo>
                  <a:cubicBezTo>
                    <a:pt x="280" y="0"/>
                    <a:pt x="279" y="0"/>
                    <a:pt x="27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815" name="Google Shape;815;p8"/>
            <p:cNvSpPr/>
            <p:nvPr/>
          </p:nvSpPr>
          <p:spPr>
            <a:xfrm>
              <a:off x="-1294423" y="3057004"/>
              <a:ext cx="37141" cy="81019"/>
            </a:xfrm>
            <a:custGeom>
              <a:avLst/>
              <a:gdLst/>
              <a:ahLst/>
              <a:cxnLst/>
              <a:rect l="l" t="t" r="r" b="b"/>
              <a:pathLst>
                <a:path w="397" h="866" extrusionOk="0">
                  <a:moveTo>
                    <a:pt x="328" y="1"/>
                  </a:moveTo>
                  <a:cubicBezTo>
                    <a:pt x="285" y="1"/>
                    <a:pt x="239" y="38"/>
                    <a:pt x="196" y="96"/>
                  </a:cubicBezTo>
                  <a:cubicBezTo>
                    <a:pt x="169" y="130"/>
                    <a:pt x="143" y="168"/>
                    <a:pt x="123" y="208"/>
                  </a:cubicBezTo>
                  <a:cubicBezTo>
                    <a:pt x="105" y="246"/>
                    <a:pt x="102" y="290"/>
                    <a:pt x="87" y="330"/>
                  </a:cubicBezTo>
                  <a:cubicBezTo>
                    <a:pt x="75" y="371"/>
                    <a:pt x="66" y="412"/>
                    <a:pt x="57" y="454"/>
                  </a:cubicBezTo>
                  <a:cubicBezTo>
                    <a:pt x="46" y="498"/>
                    <a:pt x="10" y="534"/>
                    <a:pt x="6" y="574"/>
                  </a:cubicBezTo>
                  <a:cubicBezTo>
                    <a:pt x="0" y="617"/>
                    <a:pt x="0" y="662"/>
                    <a:pt x="4" y="705"/>
                  </a:cubicBezTo>
                  <a:cubicBezTo>
                    <a:pt x="15" y="787"/>
                    <a:pt x="63" y="850"/>
                    <a:pt x="130" y="865"/>
                  </a:cubicBezTo>
                  <a:cubicBezTo>
                    <a:pt x="132" y="865"/>
                    <a:pt x="135" y="866"/>
                    <a:pt x="137" y="866"/>
                  </a:cubicBezTo>
                  <a:cubicBezTo>
                    <a:pt x="167" y="866"/>
                    <a:pt x="193" y="823"/>
                    <a:pt x="231" y="760"/>
                  </a:cubicBezTo>
                  <a:cubicBezTo>
                    <a:pt x="250" y="726"/>
                    <a:pt x="305" y="696"/>
                    <a:pt x="323" y="652"/>
                  </a:cubicBezTo>
                  <a:cubicBezTo>
                    <a:pt x="340" y="614"/>
                    <a:pt x="346" y="569"/>
                    <a:pt x="359" y="529"/>
                  </a:cubicBezTo>
                  <a:cubicBezTo>
                    <a:pt x="372" y="489"/>
                    <a:pt x="344" y="439"/>
                    <a:pt x="353" y="397"/>
                  </a:cubicBezTo>
                  <a:cubicBezTo>
                    <a:pt x="364" y="354"/>
                    <a:pt x="382" y="314"/>
                    <a:pt x="387" y="275"/>
                  </a:cubicBezTo>
                  <a:cubicBezTo>
                    <a:pt x="394" y="231"/>
                    <a:pt x="397" y="189"/>
                    <a:pt x="397" y="145"/>
                  </a:cubicBezTo>
                  <a:cubicBezTo>
                    <a:pt x="394" y="66"/>
                    <a:pt x="393" y="14"/>
                    <a:pt x="346" y="3"/>
                  </a:cubicBezTo>
                  <a:cubicBezTo>
                    <a:pt x="340" y="2"/>
                    <a:pt x="334" y="1"/>
                    <a:pt x="3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816" name="Google Shape;816;p8"/>
            <p:cNvSpPr/>
            <p:nvPr/>
          </p:nvSpPr>
          <p:spPr>
            <a:xfrm>
              <a:off x="-1234827" y="3158606"/>
              <a:ext cx="29844" cy="33960"/>
            </a:xfrm>
            <a:custGeom>
              <a:avLst/>
              <a:gdLst/>
              <a:ahLst/>
              <a:cxnLst/>
              <a:rect l="l" t="t" r="r" b="b"/>
              <a:pathLst>
                <a:path w="319" h="363" extrusionOk="0">
                  <a:moveTo>
                    <a:pt x="232" y="0"/>
                  </a:moveTo>
                  <a:cubicBezTo>
                    <a:pt x="223" y="0"/>
                    <a:pt x="214" y="2"/>
                    <a:pt x="204" y="5"/>
                  </a:cubicBezTo>
                  <a:cubicBezTo>
                    <a:pt x="158" y="20"/>
                    <a:pt x="122" y="50"/>
                    <a:pt x="92" y="69"/>
                  </a:cubicBezTo>
                  <a:cubicBezTo>
                    <a:pt x="77" y="80"/>
                    <a:pt x="56" y="88"/>
                    <a:pt x="47" y="94"/>
                  </a:cubicBezTo>
                  <a:cubicBezTo>
                    <a:pt x="38" y="99"/>
                    <a:pt x="43" y="110"/>
                    <a:pt x="38" y="115"/>
                  </a:cubicBezTo>
                  <a:cubicBezTo>
                    <a:pt x="31" y="121"/>
                    <a:pt x="32" y="129"/>
                    <a:pt x="28" y="137"/>
                  </a:cubicBezTo>
                  <a:cubicBezTo>
                    <a:pt x="27" y="139"/>
                    <a:pt x="24" y="140"/>
                    <a:pt x="21" y="140"/>
                  </a:cubicBezTo>
                  <a:cubicBezTo>
                    <a:pt x="16" y="140"/>
                    <a:pt x="10" y="139"/>
                    <a:pt x="5" y="139"/>
                  </a:cubicBezTo>
                  <a:cubicBezTo>
                    <a:pt x="3" y="139"/>
                    <a:pt x="1" y="139"/>
                    <a:pt x="1" y="141"/>
                  </a:cubicBezTo>
                  <a:cubicBezTo>
                    <a:pt x="2" y="154"/>
                    <a:pt x="5" y="166"/>
                    <a:pt x="8" y="177"/>
                  </a:cubicBezTo>
                  <a:cubicBezTo>
                    <a:pt x="22" y="230"/>
                    <a:pt x="39" y="282"/>
                    <a:pt x="58" y="332"/>
                  </a:cubicBezTo>
                  <a:cubicBezTo>
                    <a:pt x="69" y="354"/>
                    <a:pt x="88" y="363"/>
                    <a:pt x="116" y="363"/>
                  </a:cubicBezTo>
                  <a:cubicBezTo>
                    <a:pt x="126" y="363"/>
                    <a:pt x="137" y="362"/>
                    <a:pt x="150" y="359"/>
                  </a:cubicBezTo>
                  <a:cubicBezTo>
                    <a:pt x="152" y="359"/>
                    <a:pt x="154" y="359"/>
                    <a:pt x="156" y="359"/>
                  </a:cubicBezTo>
                  <a:cubicBezTo>
                    <a:pt x="170" y="359"/>
                    <a:pt x="190" y="362"/>
                    <a:pt x="209" y="362"/>
                  </a:cubicBezTo>
                  <a:cubicBezTo>
                    <a:pt x="225" y="362"/>
                    <a:pt x="239" y="360"/>
                    <a:pt x="249" y="353"/>
                  </a:cubicBezTo>
                  <a:cubicBezTo>
                    <a:pt x="272" y="336"/>
                    <a:pt x="285" y="310"/>
                    <a:pt x="301" y="287"/>
                  </a:cubicBezTo>
                  <a:cubicBezTo>
                    <a:pt x="317" y="264"/>
                    <a:pt x="291" y="226"/>
                    <a:pt x="298" y="201"/>
                  </a:cubicBezTo>
                  <a:cubicBezTo>
                    <a:pt x="306" y="177"/>
                    <a:pt x="319" y="154"/>
                    <a:pt x="317" y="128"/>
                  </a:cubicBezTo>
                  <a:cubicBezTo>
                    <a:pt x="317" y="102"/>
                    <a:pt x="311" y="76"/>
                    <a:pt x="298" y="53"/>
                  </a:cubicBezTo>
                  <a:cubicBezTo>
                    <a:pt x="278" y="20"/>
                    <a:pt x="260" y="0"/>
                    <a:pt x="23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817" name="Google Shape;817;p8"/>
            <p:cNvSpPr/>
            <p:nvPr/>
          </p:nvSpPr>
          <p:spPr>
            <a:xfrm>
              <a:off x="-4995507" y="2439065"/>
              <a:ext cx="85416" cy="35925"/>
            </a:xfrm>
            <a:custGeom>
              <a:avLst/>
              <a:gdLst/>
              <a:ahLst/>
              <a:cxnLst/>
              <a:rect l="l" t="t" r="r" b="b"/>
              <a:pathLst>
                <a:path w="913" h="384" extrusionOk="0">
                  <a:moveTo>
                    <a:pt x="614" y="1"/>
                  </a:moveTo>
                  <a:cubicBezTo>
                    <a:pt x="610" y="1"/>
                    <a:pt x="606" y="1"/>
                    <a:pt x="603" y="1"/>
                  </a:cubicBezTo>
                  <a:cubicBezTo>
                    <a:pt x="563" y="7"/>
                    <a:pt x="522" y="23"/>
                    <a:pt x="481" y="30"/>
                  </a:cubicBezTo>
                  <a:cubicBezTo>
                    <a:pt x="442" y="37"/>
                    <a:pt x="412" y="84"/>
                    <a:pt x="368" y="94"/>
                  </a:cubicBezTo>
                  <a:cubicBezTo>
                    <a:pt x="326" y="102"/>
                    <a:pt x="284" y="104"/>
                    <a:pt x="244" y="113"/>
                  </a:cubicBezTo>
                  <a:cubicBezTo>
                    <a:pt x="203" y="124"/>
                    <a:pt x="162" y="136"/>
                    <a:pt x="123" y="151"/>
                  </a:cubicBezTo>
                  <a:cubicBezTo>
                    <a:pt x="49" y="181"/>
                    <a:pt x="0" y="199"/>
                    <a:pt x="4" y="247"/>
                  </a:cubicBezTo>
                  <a:cubicBezTo>
                    <a:pt x="7" y="296"/>
                    <a:pt x="60" y="335"/>
                    <a:pt x="146" y="357"/>
                  </a:cubicBezTo>
                  <a:cubicBezTo>
                    <a:pt x="191" y="371"/>
                    <a:pt x="239" y="379"/>
                    <a:pt x="286" y="383"/>
                  </a:cubicBezTo>
                  <a:cubicBezTo>
                    <a:pt x="288" y="383"/>
                    <a:pt x="290" y="383"/>
                    <a:pt x="292" y="383"/>
                  </a:cubicBezTo>
                  <a:cubicBezTo>
                    <a:pt x="335" y="383"/>
                    <a:pt x="378" y="368"/>
                    <a:pt x="423" y="363"/>
                  </a:cubicBezTo>
                  <a:cubicBezTo>
                    <a:pt x="469" y="356"/>
                    <a:pt x="514" y="345"/>
                    <a:pt x="558" y="331"/>
                  </a:cubicBezTo>
                  <a:cubicBezTo>
                    <a:pt x="603" y="319"/>
                    <a:pt x="656" y="333"/>
                    <a:pt x="697" y="315"/>
                  </a:cubicBezTo>
                  <a:cubicBezTo>
                    <a:pt x="739" y="296"/>
                    <a:pt x="780" y="273"/>
                    <a:pt x="818" y="244"/>
                  </a:cubicBezTo>
                  <a:cubicBezTo>
                    <a:pt x="886" y="188"/>
                    <a:pt x="912" y="110"/>
                    <a:pt x="886" y="49"/>
                  </a:cubicBezTo>
                  <a:cubicBezTo>
                    <a:pt x="877" y="28"/>
                    <a:pt x="850" y="22"/>
                    <a:pt x="808" y="22"/>
                  </a:cubicBezTo>
                  <a:cubicBezTo>
                    <a:pt x="789" y="22"/>
                    <a:pt x="767" y="23"/>
                    <a:pt x="742" y="24"/>
                  </a:cubicBezTo>
                  <a:cubicBezTo>
                    <a:pt x="740" y="25"/>
                    <a:pt x="739" y="25"/>
                    <a:pt x="737" y="25"/>
                  </a:cubicBezTo>
                  <a:cubicBezTo>
                    <a:pt x="702" y="25"/>
                    <a:pt x="656" y="1"/>
                    <a:pt x="61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818" name="Google Shape;818;p8"/>
            <p:cNvSpPr/>
            <p:nvPr/>
          </p:nvSpPr>
          <p:spPr>
            <a:xfrm>
              <a:off x="-4352308" y="3114822"/>
              <a:ext cx="28441" cy="30686"/>
            </a:xfrm>
            <a:custGeom>
              <a:avLst/>
              <a:gdLst/>
              <a:ahLst/>
              <a:cxnLst/>
              <a:rect l="l" t="t" r="r" b="b"/>
              <a:pathLst>
                <a:path w="304" h="328" extrusionOk="0">
                  <a:moveTo>
                    <a:pt x="131" y="1"/>
                  </a:moveTo>
                  <a:cubicBezTo>
                    <a:pt x="127" y="1"/>
                    <a:pt x="123" y="1"/>
                    <a:pt x="119" y="1"/>
                  </a:cubicBezTo>
                  <a:cubicBezTo>
                    <a:pt x="87" y="4"/>
                    <a:pt x="65" y="7"/>
                    <a:pt x="38" y="46"/>
                  </a:cubicBezTo>
                  <a:cubicBezTo>
                    <a:pt x="12" y="83"/>
                    <a:pt x="1" y="128"/>
                    <a:pt x="5" y="172"/>
                  </a:cubicBezTo>
                  <a:cubicBezTo>
                    <a:pt x="5" y="192"/>
                    <a:pt x="9" y="213"/>
                    <a:pt x="14" y="233"/>
                  </a:cubicBezTo>
                  <a:cubicBezTo>
                    <a:pt x="21" y="248"/>
                    <a:pt x="38" y="249"/>
                    <a:pt x="47" y="260"/>
                  </a:cubicBezTo>
                  <a:cubicBezTo>
                    <a:pt x="58" y="270"/>
                    <a:pt x="70" y="278"/>
                    <a:pt x="84" y="285"/>
                  </a:cubicBezTo>
                  <a:cubicBezTo>
                    <a:pt x="96" y="293"/>
                    <a:pt x="93" y="322"/>
                    <a:pt x="108" y="326"/>
                  </a:cubicBezTo>
                  <a:cubicBezTo>
                    <a:pt x="116" y="327"/>
                    <a:pt x="124" y="328"/>
                    <a:pt x="132" y="328"/>
                  </a:cubicBezTo>
                  <a:cubicBezTo>
                    <a:pt x="141" y="328"/>
                    <a:pt x="151" y="327"/>
                    <a:pt x="160" y="324"/>
                  </a:cubicBezTo>
                  <a:cubicBezTo>
                    <a:pt x="198" y="314"/>
                    <a:pt x="247" y="271"/>
                    <a:pt x="284" y="215"/>
                  </a:cubicBezTo>
                  <a:cubicBezTo>
                    <a:pt x="303" y="187"/>
                    <a:pt x="299" y="165"/>
                    <a:pt x="290" y="131"/>
                  </a:cubicBezTo>
                  <a:cubicBezTo>
                    <a:pt x="286" y="116"/>
                    <a:pt x="298" y="67"/>
                    <a:pt x="290" y="55"/>
                  </a:cubicBezTo>
                  <a:cubicBezTo>
                    <a:pt x="283" y="41"/>
                    <a:pt x="268" y="37"/>
                    <a:pt x="257" y="26"/>
                  </a:cubicBezTo>
                  <a:cubicBezTo>
                    <a:pt x="255" y="24"/>
                    <a:pt x="253" y="24"/>
                    <a:pt x="251" y="24"/>
                  </a:cubicBezTo>
                  <a:cubicBezTo>
                    <a:pt x="240" y="24"/>
                    <a:pt x="221" y="35"/>
                    <a:pt x="208" y="35"/>
                  </a:cubicBezTo>
                  <a:cubicBezTo>
                    <a:pt x="206" y="35"/>
                    <a:pt x="203" y="34"/>
                    <a:pt x="201" y="33"/>
                  </a:cubicBezTo>
                  <a:cubicBezTo>
                    <a:pt x="189" y="25"/>
                    <a:pt x="181" y="11"/>
                    <a:pt x="167" y="7"/>
                  </a:cubicBezTo>
                  <a:cubicBezTo>
                    <a:pt x="156" y="3"/>
                    <a:pt x="143" y="1"/>
                    <a:pt x="1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819" name="Google Shape;819;p8"/>
            <p:cNvSpPr/>
            <p:nvPr/>
          </p:nvSpPr>
          <p:spPr>
            <a:xfrm>
              <a:off x="-3865254" y="3236258"/>
              <a:ext cx="65489" cy="46310"/>
            </a:xfrm>
            <a:custGeom>
              <a:avLst/>
              <a:gdLst/>
              <a:ahLst/>
              <a:cxnLst/>
              <a:rect l="l" t="t" r="r" b="b"/>
              <a:pathLst>
                <a:path w="700" h="495" extrusionOk="0">
                  <a:moveTo>
                    <a:pt x="101" y="0"/>
                  </a:moveTo>
                  <a:cubicBezTo>
                    <a:pt x="55" y="0"/>
                    <a:pt x="25" y="9"/>
                    <a:pt x="14" y="45"/>
                  </a:cubicBezTo>
                  <a:cubicBezTo>
                    <a:pt x="0" y="91"/>
                    <a:pt x="28" y="143"/>
                    <a:pt x="74" y="195"/>
                  </a:cubicBezTo>
                  <a:cubicBezTo>
                    <a:pt x="99" y="223"/>
                    <a:pt x="123" y="251"/>
                    <a:pt x="150" y="276"/>
                  </a:cubicBezTo>
                  <a:cubicBezTo>
                    <a:pt x="176" y="297"/>
                    <a:pt x="212" y="305"/>
                    <a:pt x="239" y="325"/>
                  </a:cubicBezTo>
                  <a:cubicBezTo>
                    <a:pt x="266" y="345"/>
                    <a:pt x="295" y="358"/>
                    <a:pt x="325" y="376"/>
                  </a:cubicBezTo>
                  <a:cubicBezTo>
                    <a:pt x="355" y="395"/>
                    <a:pt x="367" y="436"/>
                    <a:pt x="396" y="450"/>
                  </a:cubicBezTo>
                  <a:cubicBezTo>
                    <a:pt x="426" y="465"/>
                    <a:pt x="458" y="478"/>
                    <a:pt x="492" y="488"/>
                  </a:cubicBezTo>
                  <a:cubicBezTo>
                    <a:pt x="509" y="492"/>
                    <a:pt x="526" y="494"/>
                    <a:pt x="543" y="494"/>
                  </a:cubicBezTo>
                  <a:cubicBezTo>
                    <a:pt x="593" y="494"/>
                    <a:pt x="641" y="476"/>
                    <a:pt x="676" y="440"/>
                  </a:cubicBezTo>
                  <a:cubicBezTo>
                    <a:pt x="700" y="415"/>
                    <a:pt x="681" y="373"/>
                    <a:pt x="642" y="310"/>
                  </a:cubicBezTo>
                  <a:cubicBezTo>
                    <a:pt x="623" y="281"/>
                    <a:pt x="621" y="218"/>
                    <a:pt x="589" y="186"/>
                  </a:cubicBezTo>
                  <a:cubicBezTo>
                    <a:pt x="562" y="158"/>
                    <a:pt x="525" y="139"/>
                    <a:pt x="492" y="114"/>
                  </a:cubicBezTo>
                  <a:cubicBezTo>
                    <a:pt x="460" y="90"/>
                    <a:pt x="407" y="103"/>
                    <a:pt x="370" y="84"/>
                  </a:cubicBezTo>
                  <a:cubicBezTo>
                    <a:pt x="334" y="65"/>
                    <a:pt x="302" y="41"/>
                    <a:pt x="266" y="28"/>
                  </a:cubicBezTo>
                  <a:cubicBezTo>
                    <a:pt x="228" y="15"/>
                    <a:pt x="189" y="7"/>
                    <a:pt x="149" y="2"/>
                  </a:cubicBezTo>
                  <a:cubicBezTo>
                    <a:pt x="131" y="1"/>
                    <a:pt x="115" y="0"/>
                    <a:pt x="10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820" name="Google Shape;820;p8"/>
            <p:cNvSpPr/>
            <p:nvPr/>
          </p:nvSpPr>
          <p:spPr>
            <a:xfrm>
              <a:off x="-2713016" y="3382112"/>
              <a:ext cx="79241" cy="31809"/>
            </a:xfrm>
            <a:custGeom>
              <a:avLst/>
              <a:gdLst/>
              <a:ahLst/>
              <a:cxnLst/>
              <a:rect l="l" t="t" r="r" b="b"/>
              <a:pathLst>
                <a:path w="847" h="340" extrusionOk="0">
                  <a:moveTo>
                    <a:pt x="569" y="1"/>
                  </a:moveTo>
                  <a:cubicBezTo>
                    <a:pt x="538" y="1"/>
                    <a:pt x="506" y="6"/>
                    <a:pt x="474" y="6"/>
                  </a:cubicBezTo>
                  <a:cubicBezTo>
                    <a:pt x="432" y="6"/>
                    <a:pt x="395" y="49"/>
                    <a:pt x="353" y="55"/>
                  </a:cubicBezTo>
                  <a:cubicBezTo>
                    <a:pt x="311" y="60"/>
                    <a:pt x="269" y="60"/>
                    <a:pt x="230" y="70"/>
                  </a:cubicBezTo>
                  <a:cubicBezTo>
                    <a:pt x="189" y="81"/>
                    <a:pt x="150" y="94"/>
                    <a:pt x="112" y="113"/>
                  </a:cubicBezTo>
                  <a:cubicBezTo>
                    <a:pt x="44" y="149"/>
                    <a:pt x="0" y="175"/>
                    <a:pt x="12" y="221"/>
                  </a:cubicBezTo>
                  <a:cubicBezTo>
                    <a:pt x="23" y="269"/>
                    <a:pt x="79" y="299"/>
                    <a:pt x="153" y="315"/>
                  </a:cubicBezTo>
                  <a:cubicBezTo>
                    <a:pt x="192" y="326"/>
                    <a:pt x="233" y="334"/>
                    <a:pt x="274" y="340"/>
                  </a:cubicBezTo>
                  <a:cubicBezTo>
                    <a:pt x="277" y="340"/>
                    <a:pt x="281" y="340"/>
                    <a:pt x="284" y="340"/>
                  </a:cubicBezTo>
                  <a:cubicBezTo>
                    <a:pt x="318" y="340"/>
                    <a:pt x="352" y="328"/>
                    <a:pt x="387" y="327"/>
                  </a:cubicBezTo>
                  <a:cubicBezTo>
                    <a:pt x="424" y="327"/>
                    <a:pt x="461" y="319"/>
                    <a:pt x="500" y="315"/>
                  </a:cubicBezTo>
                  <a:cubicBezTo>
                    <a:pt x="502" y="315"/>
                    <a:pt x="505" y="315"/>
                    <a:pt x="507" y="315"/>
                  </a:cubicBezTo>
                  <a:cubicBezTo>
                    <a:pt x="538" y="315"/>
                    <a:pt x="571" y="330"/>
                    <a:pt x="601" y="330"/>
                  </a:cubicBezTo>
                  <a:cubicBezTo>
                    <a:pt x="606" y="330"/>
                    <a:pt x="610" y="329"/>
                    <a:pt x="615" y="329"/>
                  </a:cubicBezTo>
                  <a:cubicBezTo>
                    <a:pt x="653" y="322"/>
                    <a:pt x="691" y="311"/>
                    <a:pt x="727" y="296"/>
                  </a:cubicBezTo>
                  <a:cubicBezTo>
                    <a:pt x="796" y="266"/>
                    <a:pt x="844" y="207"/>
                    <a:pt x="845" y="139"/>
                  </a:cubicBezTo>
                  <a:cubicBezTo>
                    <a:pt x="846" y="105"/>
                    <a:pt x="799" y="86"/>
                    <a:pt x="725" y="64"/>
                  </a:cubicBezTo>
                  <a:cubicBezTo>
                    <a:pt x="690" y="53"/>
                    <a:pt x="646" y="8"/>
                    <a:pt x="600" y="3"/>
                  </a:cubicBezTo>
                  <a:cubicBezTo>
                    <a:pt x="590" y="1"/>
                    <a:pt x="579" y="1"/>
                    <a:pt x="5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821" name="Google Shape;821;p8"/>
            <p:cNvSpPr/>
            <p:nvPr/>
          </p:nvSpPr>
          <p:spPr>
            <a:xfrm>
              <a:off x="-1711964" y="2377038"/>
              <a:ext cx="36954" cy="32089"/>
            </a:xfrm>
            <a:custGeom>
              <a:avLst/>
              <a:gdLst/>
              <a:ahLst/>
              <a:cxnLst/>
              <a:rect l="l" t="t" r="r" b="b"/>
              <a:pathLst>
                <a:path w="395" h="343" extrusionOk="0">
                  <a:moveTo>
                    <a:pt x="188" y="0"/>
                  </a:moveTo>
                  <a:cubicBezTo>
                    <a:pt x="187" y="0"/>
                    <a:pt x="186" y="0"/>
                    <a:pt x="184" y="0"/>
                  </a:cubicBezTo>
                  <a:cubicBezTo>
                    <a:pt x="167" y="3"/>
                    <a:pt x="153" y="17"/>
                    <a:pt x="137" y="24"/>
                  </a:cubicBezTo>
                  <a:cubicBezTo>
                    <a:pt x="119" y="30"/>
                    <a:pt x="124" y="74"/>
                    <a:pt x="109" y="82"/>
                  </a:cubicBezTo>
                  <a:cubicBezTo>
                    <a:pt x="93" y="89"/>
                    <a:pt x="77" y="97"/>
                    <a:pt x="62" y="108"/>
                  </a:cubicBezTo>
                  <a:cubicBezTo>
                    <a:pt x="48" y="120"/>
                    <a:pt x="37" y="137"/>
                    <a:pt x="28" y="153"/>
                  </a:cubicBezTo>
                  <a:cubicBezTo>
                    <a:pt x="11" y="189"/>
                    <a:pt x="0" y="210"/>
                    <a:pt x="26" y="253"/>
                  </a:cubicBezTo>
                  <a:cubicBezTo>
                    <a:pt x="49" y="292"/>
                    <a:pt x="88" y="321"/>
                    <a:pt x="134" y="330"/>
                  </a:cubicBezTo>
                  <a:cubicBezTo>
                    <a:pt x="156" y="337"/>
                    <a:pt x="179" y="341"/>
                    <a:pt x="202" y="343"/>
                  </a:cubicBezTo>
                  <a:cubicBezTo>
                    <a:pt x="220" y="341"/>
                    <a:pt x="232" y="325"/>
                    <a:pt x="250" y="319"/>
                  </a:cubicBezTo>
                  <a:cubicBezTo>
                    <a:pt x="266" y="311"/>
                    <a:pt x="281" y="302"/>
                    <a:pt x="295" y="291"/>
                  </a:cubicBezTo>
                  <a:cubicBezTo>
                    <a:pt x="300" y="288"/>
                    <a:pt x="306" y="287"/>
                    <a:pt x="313" y="287"/>
                  </a:cubicBezTo>
                  <a:cubicBezTo>
                    <a:pt x="319" y="287"/>
                    <a:pt x="325" y="288"/>
                    <a:pt x="331" y="288"/>
                  </a:cubicBezTo>
                  <a:cubicBezTo>
                    <a:pt x="339" y="288"/>
                    <a:pt x="346" y="287"/>
                    <a:pt x="351" y="281"/>
                  </a:cubicBezTo>
                  <a:cubicBezTo>
                    <a:pt x="366" y="266"/>
                    <a:pt x="375" y="249"/>
                    <a:pt x="382" y="228"/>
                  </a:cubicBezTo>
                  <a:cubicBezTo>
                    <a:pt x="394" y="186"/>
                    <a:pt x="379" y="122"/>
                    <a:pt x="345" y="65"/>
                  </a:cubicBezTo>
                  <a:cubicBezTo>
                    <a:pt x="327" y="36"/>
                    <a:pt x="302" y="32"/>
                    <a:pt x="263" y="29"/>
                  </a:cubicBezTo>
                  <a:cubicBezTo>
                    <a:pt x="246" y="28"/>
                    <a:pt x="210" y="0"/>
                    <a:pt x="18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822" name="Google Shape;822;p8"/>
            <p:cNvSpPr/>
            <p:nvPr/>
          </p:nvSpPr>
          <p:spPr>
            <a:xfrm>
              <a:off x="-4480667" y="1494615"/>
              <a:ext cx="797556" cy="558430"/>
            </a:xfrm>
            <a:custGeom>
              <a:avLst/>
              <a:gdLst/>
              <a:ahLst/>
              <a:cxnLst/>
              <a:rect l="l" t="t" r="r" b="b"/>
              <a:pathLst>
                <a:path w="8525" h="5969" extrusionOk="0">
                  <a:moveTo>
                    <a:pt x="8475" y="1"/>
                  </a:moveTo>
                  <a:cubicBezTo>
                    <a:pt x="8403" y="1"/>
                    <a:pt x="7870" y="200"/>
                    <a:pt x="7102" y="555"/>
                  </a:cubicBezTo>
                  <a:cubicBezTo>
                    <a:pt x="6707" y="740"/>
                    <a:pt x="6231" y="932"/>
                    <a:pt x="5750" y="1205"/>
                  </a:cubicBezTo>
                  <a:cubicBezTo>
                    <a:pt x="5333" y="1434"/>
                    <a:pt x="4905" y="1708"/>
                    <a:pt x="4470" y="1989"/>
                  </a:cubicBezTo>
                  <a:cubicBezTo>
                    <a:pt x="4053" y="2260"/>
                    <a:pt x="3661" y="2584"/>
                    <a:pt x="3266" y="2884"/>
                  </a:cubicBezTo>
                  <a:cubicBezTo>
                    <a:pt x="2854" y="3196"/>
                    <a:pt x="2454" y="3506"/>
                    <a:pt x="2097" y="3821"/>
                  </a:cubicBezTo>
                  <a:cubicBezTo>
                    <a:pt x="1678" y="4180"/>
                    <a:pt x="1310" y="4535"/>
                    <a:pt x="1003" y="4846"/>
                  </a:cubicBezTo>
                  <a:cubicBezTo>
                    <a:pt x="374" y="5488"/>
                    <a:pt x="0" y="5937"/>
                    <a:pt x="33" y="5966"/>
                  </a:cubicBezTo>
                  <a:cubicBezTo>
                    <a:pt x="34" y="5968"/>
                    <a:pt x="36" y="5968"/>
                    <a:pt x="39" y="5968"/>
                  </a:cubicBezTo>
                  <a:cubicBezTo>
                    <a:pt x="105" y="5968"/>
                    <a:pt x="513" y="5568"/>
                    <a:pt x="1148" y="4993"/>
                  </a:cubicBezTo>
                  <a:cubicBezTo>
                    <a:pt x="1471" y="4703"/>
                    <a:pt x="1853" y="4371"/>
                    <a:pt x="2276" y="4026"/>
                  </a:cubicBezTo>
                  <a:cubicBezTo>
                    <a:pt x="2638" y="3724"/>
                    <a:pt x="3026" y="3406"/>
                    <a:pt x="3435" y="3099"/>
                  </a:cubicBezTo>
                  <a:cubicBezTo>
                    <a:pt x="3830" y="2806"/>
                    <a:pt x="4237" y="2515"/>
                    <a:pt x="4647" y="2243"/>
                  </a:cubicBezTo>
                  <a:cubicBezTo>
                    <a:pt x="5075" y="1964"/>
                    <a:pt x="5514" y="1720"/>
                    <a:pt x="5920" y="1483"/>
                  </a:cubicBezTo>
                  <a:cubicBezTo>
                    <a:pt x="6389" y="1203"/>
                    <a:pt x="6833" y="964"/>
                    <a:pt x="7215" y="758"/>
                  </a:cubicBezTo>
                  <a:cubicBezTo>
                    <a:pt x="8007" y="335"/>
                    <a:pt x="8525" y="62"/>
                    <a:pt x="8483" y="3"/>
                  </a:cubicBezTo>
                  <a:cubicBezTo>
                    <a:pt x="8482" y="1"/>
                    <a:pt x="8479" y="1"/>
                    <a:pt x="84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823" name="Google Shape;823;p8"/>
            <p:cNvSpPr/>
            <p:nvPr/>
          </p:nvSpPr>
          <p:spPr>
            <a:xfrm>
              <a:off x="-4626428" y="2086546"/>
              <a:ext cx="219106" cy="98701"/>
            </a:xfrm>
            <a:custGeom>
              <a:avLst/>
              <a:gdLst/>
              <a:ahLst/>
              <a:cxnLst/>
              <a:rect l="l" t="t" r="r" b="b"/>
              <a:pathLst>
                <a:path w="2342" h="1055" extrusionOk="0">
                  <a:moveTo>
                    <a:pt x="2282" y="0"/>
                  </a:moveTo>
                  <a:cubicBezTo>
                    <a:pt x="2230" y="0"/>
                    <a:pt x="2112" y="37"/>
                    <a:pt x="1953" y="90"/>
                  </a:cubicBezTo>
                  <a:cubicBezTo>
                    <a:pt x="1852" y="123"/>
                    <a:pt x="1722" y="130"/>
                    <a:pt x="1599" y="178"/>
                  </a:cubicBezTo>
                  <a:cubicBezTo>
                    <a:pt x="1493" y="218"/>
                    <a:pt x="1384" y="272"/>
                    <a:pt x="1270" y="319"/>
                  </a:cubicBezTo>
                  <a:cubicBezTo>
                    <a:pt x="1160" y="364"/>
                    <a:pt x="1066" y="450"/>
                    <a:pt x="958" y="499"/>
                  </a:cubicBezTo>
                  <a:cubicBezTo>
                    <a:pt x="845" y="550"/>
                    <a:pt x="732" y="592"/>
                    <a:pt x="630" y="642"/>
                  </a:cubicBezTo>
                  <a:cubicBezTo>
                    <a:pt x="511" y="700"/>
                    <a:pt x="402" y="755"/>
                    <a:pt x="311" y="809"/>
                  </a:cubicBezTo>
                  <a:cubicBezTo>
                    <a:pt x="123" y="914"/>
                    <a:pt x="0" y="984"/>
                    <a:pt x="18" y="1029"/>
                  </a:cubicBezTo>
                  <a:cubicBezTo>
                    <a:pt x="25" y="1047"/>
                    <a:pt x="51" y="1055"/>
                    <a:pt x="91" y="1055"/>
                  </a:cubicBezTo>
                  <a:cubicBezTo>
                    <a:pt x="157" y="1055"/>
                    <a:pt x="262" y="1034"/>
                    <a:pt x="391" y="997"/>
                  </a:cubicBezTo>
                  <a:cubicBezTo>
                    <a:pt x="493" y="968"/>
                    <a:pt x="613" y="937"/>
                    <a:pt x="737" y="892"/>
                  </a:cubicBezTo>
                  <a:cubicBezTo>
                    <a:pt x="847" y="852"/>
                    <a:pt x="954" y="795"/>
                    <a:pt x="1070" y="749"/>
                  </a:cubicBezTo>
                  <a:cubicBezTo>
                    <a:pt x="1180" y="704"/>
                    <a:pt x="1290" y="651"/>
                    <a:pt x="1399" y="601"/>
                  </a:cubicBezTo>
                  <a:cubicBezTo>
                    <a:pt x="1513" y="550"/>
                    <a:pt x="1636" y="524"/>
                    <a:pt x="1738" y="473"/>
                  </a:cubicBezTo>
                  <a:cubicBezTo>
                    <a:pt x="1855" y="412"/>
                    <a:pt x="1964" y="353"/>
                    <a:pt x="2054" y="297"/>
                  </a:cubicBezTo>
                  <a:cubicBezTo>
                    <a:pt x="2242" y="183"/>
                    <a:pt x="2342" y="68"/>
                    <a:pt x="2310" y="10"/>
                  </a:cubicBezTo>
                  <a:cubicBezTo>
                    <a:pt x="2307" y="3"/>
                    <a:pt x="2297" y="0"/>
                    <a:pt x="22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824" name="Google Shape;824;p8"/>
            <p:cNvSpPr/>
            <p:nvPr/>
          </p:nvSpPr>
          <p:spPr>
            <a:xfrm>
              <a:off x="-4700805" y="2200591"/>
              <a:ext cx="141549" cy="57817"/>
            </a:xfrm>
            <a:custGeom>
              <a:avLst/>
              <a:gdLst/>
              <a:ahLst/>
              <a:cxnLst/>
              <a:rect l="l" t="t" r="r" b="b"/>
              <a:pathLst>
                <a:path w="1513" h="618" extrusionOk="0">
                  <a:moveTo>
                    <a:pt x="1447" y="1"/>
                  </a:moveTo>
                  <a:cubicBezTo>
                    <a:pt x="1408" y="1"/>
                    <a:pt x="1339" y="24"/>
                    <a:pt x="1246" y="53"/>
                  </a:cubicBezTo>
                  <a:cubicBezTo>
                    <a:pt x="1184" y="74"/>
                    <a:pt x="1098" y="64"/>
                    <a:pt x="1021" y="90"/>
                  </a:cubicBezTo>
                  <a:lnTo>
                    <a:pt x="818" y="170"/>
                  </a:lnTo>
                  <a:cubicBezTo>
                    <a:pt x="751" y="194"/>
                    <a:pt x="696" y="256"/>
                    <a:pt x="626" y="279"/>
                  </a:cubicBezTo>
                  <a:lnTo>
                    <a:pt x="416" y="342"/>
                  </a:lnTo>
                  <a:lnTo>
                    <a:pt x="208" y="417"/>
                  </a:lnTo>
                  <a:cubicBezTo>
                    <a:pt x="84" y="466"/>
                    <a:pt x="0" y="496"/>
                    <a:pt x="10" y="544"/>
                  </a:cubicBezTo>
                  <a:cubicBezTo>
                    <a:pt x="18" y="590"/>
                    <a:pt x="112" y="617"/>
                    <a:pt x="254" y="617"/>
                  </a:cubicBezTo>
                  <a:cubicBezTo>
                    <a:pt x="264" y="618"/>
                    <a:pt x="273" y="618"/>
                    <a:pt x="283" y="618"/>
                  </a:cubicBezTo>
                  <a:cubicBezTo>
                    <a:pt x="352" y="618"/>
                    <a:pt x="422" y="613"/>
                    <a:pt x="490" y="604"/>
                  </a:cubicBezTo>
                  <a:cubicBezTo>
                    <a:pt x="563" y="593"/>
                    <a:pt x="637" y="560"/>
                    <a:pt x="713" y="540"/>
                  </a:cubicBezTo>
                  <a:cubicBezTo>
                    <a:pt x="788" y="517"/>
                    <a:pt x="862" y="489"/>
                    <a:pt x="933" y="459"/>
                  </a:cubicBezTo>
                  <a:cubicBezTo>
                    <a:pt x="1008" y="429"/>
                    <a:pt x="1091" y="424"/>
                    <a:pt x="1156" y="388"/>
                  </a:cubicBezTo>
                  <a:cubicBezTo>
                    <a:pt x="1226" y="352"/>
                    <a:pt x="1291" y="308"/>
                    <a:pt x="1354" y="259"/>
                  </a:cubicBezTo>
                  <a:cubicBezTo>
                    <a:pt x="1466" y="169"/>
                    <a:pt x="1512" y="69"/>
                    <a:pt x="1477" y="12"/>
                  </a:cubicBezTo>
                  <a:cubicBezTo>
                    <a:pt x="1471" y="4"/>
                    <a:pt x="1461" y="1"/>
                    <a:pt x="14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825" name="Google Shape;825;p8"/>
            <p:cNvSpPr/>
            <p:nvPr/>
          </p:nvSpPr>
          <p:spPr>
            <a:xfrm>
              <a:off x="-3565313" y="1440446"/>
              <a:ext cx="32183" cy="30967"/>
            </a:xfrm>
            <a:custGeom>
              <a:avLst/>
              <a:gdLst/>
              <a:ahLst/>
              <a:cxnLst/>
              <a:rect l="l" t="t" r="r" b="b"/>
              <a:pathLst>
                <a:path w="344" h="331" extrusionOk="0">
                  <a:moveTo>
                    <a:pt x="196" y="0"/>
                  </a:moveTo>
                  <a:cubicBezTo>
                    <a:pt x="182" y="0"/>
                    <a:pt x="170" y="8"/>
                    <a:pt x="156" y="9"/>
                  </a:cubicBezTo>
                  <a:cubicBezTo>
                    <a:pt x="141" y="10"/>
                    <a:pt x="137" y="53"/>
                    <a:pt x="120" y="57"/>
                  </a:cubicBezTo>
                  <a:cubicBezTo>
                    <a:pt x="105" y="61"/>
                    <a:pt x="88" y="58"/>
                    <a:pt x="75" y="66"/>
                  </a:cubicBezTo>
                  <a:cubicBezTo>
                    <a:pt x="59" y="74"/>
                    <a:pt x="47" y="87"/>
                    <a:pt x="36" y="99"/>
                  </a:cubicBezTo>
                  <a:cubicBezTo>
                    <a:pt x="14" y="128"/>
                    <a:pt x="0" y="145"/>
                    <a:pt x="13" y="193"/>
                  </a:cubicBezTo>
                  <a:cubicBezTo>
                    <a:pt x="25" y="237"/>
                    <a:pt x="51" y="273"/>
                    <a:pt x="89" y="298"/>
                  </a:cubicBezTo>
                  <a:cubicBezTo>
                    <a:pt x="107" y="312"/>
                    <a:pt x="126" y="323"/>
                    <a:pt x="146" y="329"/>
                  </a:cubicBezTo>
                  <a:cubicBezTo>
                    <a:pt x="149" y="330"/>
                    <a:pt x="151" y="330"/>
                    <a:pt x="153" y="330"/>
                  </a:cubicBezTo>
                  <a:cubicBezTo>
                    <a:pt x="166" y="330"/>
                    <a:pt x="177" y="321"/>
                    <a:pt x="191" y="321"/>
                  </a:cubicBezTo>
                  <a:cubicBezTo>
                    <a:pt x="208" y="320"/>
                    <a:pt x="223" y="316"/>
                    <a:pt x="236" y="309"/>
                  </a:cubicBezTo>
                  <a:cubicBezTo>
                    <a:pt x="238" y="309"/>
                    <a:pt x="239" y="308"/>
                    <a:pt x="241" y="308"/>
                  </a:cubicBezTo>
                  <a:cubicBezTo>
                    <a:pt x="254" y="308"/>
                    <a:pt x="269" y="319"/>
                    <a:pt x="280" y="319"/>
                  </a:cubicBezTo>
                  <a:cubicBezTo>
                    <a:pt x="282" y="319"/>
                    <a:pt x="285" y="318"/>
                    <a:pt x="287" y="317"/>
                  </a:cubicBezTo>
                  <a:cubicBezTo>
                    <a:pt x="302" y="306"/>
                    <a:pt x="314" y="291"/>
                    <a:pt x="323" y="275"/>
                  </a:cubicBezTo>
                  <a:cubicBezTo>
                    <a:pt x="344" y="239"/>
                    <a:pt x="344" y="174"/>
                    <a:pt x="328" y="109"/>
                  </a:cubicBezTo>
                  <a:cubicBezTo>
                    <a:pt x="318" y="76"/>
                    <a:pt x="296" y="65"/>
                    <a:pt x="263" y="51"/>
                  </a:cubicBezTo>
                  <a:cubicBezTo>
                    <a:pt x="248" y="44"/>
                    <a:pt x="219" y="2"/>
                    <a:pt x="202" y="1"/>
                  </a:cubicBezTo>
                  <a:cubicBezTo>
                    <a:pt x="200" y="1"/>
                    <a:pt x="198" y="0"/>
                    <a:pt x="1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826" name="Google Shape;826;p8"/>
            <p:cNvSpPr/>
            <p:nvPr/>
          </p:nvSpPr>
          <p:spPr>
            <a:xfrm>
              <a:off x="-4063219" y="2227161"/>
              <a:ext cx="26008" cy="30967"/>
            </a:xfrm>
            <a:custGeom>
              <a:avLst/>
              <a:gdLst/>
              <a:ahLst/>
              <a:cxnLst/>
              <a:rect l="l" t="t" r="r" b="b"/>
              <a:pathLst>
                <a:path w="278" h="331" extrusionOk="0">
                  <a:moveTo>
                    <a:pt x="193" y="0"/>
                  </a:moveTo>
                  <a:cubicBezTo>
                    <a:pt x="182" y="0"/>
                    <a:pt x="164" y="27"/>
                    <a:pt x="152" y="27"/>
                  </a:cubicBezTo>
                  <a:cubicBezTo>
                    <a:pt x="152" y="27"/>
                    <a:pt x="151" y="27"/>
                    <a:pt x="151" y="27"/>
                  </a:cubicBezTo>
                  <a:cubicBezTo>
                    <a:pt x="139" y="24"/>
                    <a:pt x="129" y="16"/>
                    <a:pt x="118" y="16"/>
                  </a:cubicBezTo>
                  <a:cubicBezTo>
                    <a:pt x="117" y="16"/>
                    <a:pt x="116" y="16"/>
                    <a:pt x="115" y="16"/>
                  </a:cubicBezTo>
                  <a:cubicBezTo>
                    <a:pt x="100" y="16"/>
                    <a:pt x="85" y="20"/>
                    <a:pt x="73" y="27"/>
                  </a:cubicBezTo>
                  <a:cubicBezTo>
                    <a:pt x="43" y="39"/>
                    <a:pt x="21" y="66"/>
                    <a:pt x="16" y="99"/>
                  </a:cubicBezTo>
                  <a:cubicBezTo>
                    <a:pt x="1" y="160"/>
                    <a:pt x="12" y="226"/>
                    <a:pt x="46" y="279"/>
                  </a:cubicBezTo>
                  <a:cubicBezTo>
                    <a:pt x="55" y="291"/>
                    <a:pt x="70" y="286"/>
                    <a:pt x="81" y="293"/>
                  </a:cubicBezTo>
                  <a:cubicBezTo>
                    <a:pt x="94" y="298"/>
                    <a:pt x="106" y="301"/>
                    <a:pt x="118" y="302"/>
                  </a:cubicBezTo>
                  <a:cubicBezTo>
                    <a:pt x="130" y="305"/>
                    <a:pt x="137" y="331"/>
                    <a:pt x="148" y="331"/>
                  </a:cubicBezTo>
                  <a:cubicBezTo>
                    <a:pt x="148" y="331"/>
                    <a:pt x="149" y="331"/>
                    <a:pt x="149" y="331"/>
                  </a:cubicBezTo>
                  <a:cubicBezTo>
                    <a:pt x="166" y="328"/>
                    <a:pt x="181" y="321"/>
                    <a:pt x="193" y="312"/>
                  </a:cubicBezTo>
                  <a:cubicBezTo>
                    <a:pt x="223" y="288"/>
                    <a:pt x="253" y="231"/>
                    <a:pt x="269" y="166"/>
                  </a:cubicBezTo>
                  <a:cubicBezTo>
                    <a:pt x="278" y="133"/>
                    <a:pt x="268" y="114"/>
                    <a:pt x="252" y="87"/>
                  </a:cubicBezTo>
                  <a:cubicBezTo>
                    <a:pt x="243" y="73"/>
                    <a:pt x="241" y="24"/>
                    <a:pt x="231" y="14"/>
                  </a:cubicBezTo>
                  <a:cubicBezTo>
                    <a:pt x="222" y="5"/>
                    <a:pt x="208" y="6"/>
                    <a:pt x="196" y="1"/>
                  </a:cubicBezTo>
                  <a:cubicBezTo>
                    <a:pt x="195" y="0"/>
                    <a:pt x="194" y="0"/>
                    <a:pt x="1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827" name="Google Shape;827;p8"/>
          <p:cNvGrpSpPr/>
          <p:nvPr/>
        </p:nvGrpSpPr>
        <p:grpSpPr>
          <a:xfrm>
            <a:off x="7183646" y="3752018"/>
            <a:ext cx="1127905" cy="1127902"/>
            <a:chOff x="1416675" y="4534375"/>
            <a:chExt cx="517625" cy="517600"/>
          </a:xfrm>
        </p:grpSpPr>
        <p:sp>
          <p:nvSpPr>
            <p:cNvPr id="828" name="Google Shape;828;p8"/>
            <p:cNvSpPr/>
            <p:nvPr/>
          </p:nvSpPr>
          <p:spPr>
            <a:xfrm>
              <a:off x="1432800" y="4550475"/>
              <a:ext cx="152500" cy="152500"/>
            </a:xfrm>
            <a:custGeom>
              <a:avLst/>
              <a:gdLst/>
              <a:ahLst/>
              <a:cxnLst/>
              <a:rect l="l" t="t" r="r" b="b"/>
              <a:pathLst>
                <a:path w="6100" h="6100" extrusionOk="0">
                  <a:moveTo>
                    <a:pt x="6100" y="0"/>
                  </a:moveTo>
                  <a:cubicBezTo>
                    <a:pt x="5607" y="184"/>
                    <a:pt x="5129" y="405"/>
                    <a:pt x="4670" y="662"/>
                  </a:cubicBezTo>
                  <a:lnTo>
                    <a:pt x="663" y="4670"/>
                  </a:lnTo>
                  <a:cubicBezTo>
                    <a:pt x="405" y="5129"/>
                    <a:pt x="184" y="5608"/>
                    <a:pt x="0" y="6100"/>
                  </a:cubicBezTo>
                  <a:lnTo>
                    <a:pt x="610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8"/>
            <p:cNvSpPr/>
            <p:nvPr/>
          </p:nvSpPr>
          <p:spPr>
            <a:xfrm>
              <a:off x="1416675" y="4534375"/>
              <a:ext cx="254375" cy="254350"/>
            </a:xfrm>
            <a:custGeom>
              <a:avLst/>
              <a:gdLst/>
              <a:ahLst/>
              <a:cxnLst/>
              <a:rect l="l" t="t" r="r" b="b"/>
              <a:pathLst>
                <a:path w="10175" h="10174" extrusionOk="0">
                  <a:moveTo>
                    <a:pt x="10175" y="1"/>
                  </a:moveTo>
                  <a:lnTo>
                    <a:pt x="10175" y="1"/>
                  </a:lnTo>
                  <a:cubicBezTo>
                    <a:pt x="9902" y="5"/>
                    <a:pt x="9629" y="18"/>
                    <a:pt x="9362" y="46"/>
                  </a:cubicBezTo>
                  <a:lnTo>
                    <a:pt x="45" y="9361"/>
                  </a:lnTo>
                  <a:cubicBezTo>
                    <a:pt x="19" y="9628"/>
                    <a:pt x="6" y="9901"/>
                    <a:pt x="0" y="10173"/>
                  </a:cubicBezTo>
                  <a:lnTo>
                    <a:pt x="101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8"/>
            <p:cNvSpPr/>
            <p:nvPr/>
          </p:nvSpPr>
          <p:spPr>
            <a:xfrm>
              <a:off x="1420050" y="4537750"/>
              <a:ext cx="314000" cy="314025"/>
            </a:xfrm>
            <a:custGeom>
              <a:avLst/>
              <a:gdLst/>
              <a:ahLst/>
              <a:cxnLst/>
              <a:rect l="l" t="t" r="r" b="b"/>
              <a:pathLst>
                <a:path w="12560" h="12561" extrusionOk="0">
                  <a:moveTo>
                    <a:pt x="11918" y="1"/>
                  </a:moveTo>
                  <a:lnTo>
                    <a:pt x="0" y="11920"/>
                  </a:lnTo>
                  <a:cubicBezTo>
                    <a:pt x="36" y="12135"/>
                    <a:pt x="79" y="12349"/>
                    <a:pt x="127" y="12560"/>
                  </a:cubicBezTo>
                  <a:lnTo>
                    <a:pt x="12560" y="127"/>
                  </a:lnTo>
                  <a:cubicBezTo>
                    <a:pt x="12349" y="80"/>
                    <a:pt x="12135" y="36"/>
                    <a:pt x="119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8"/>
            <p:cNvSpPr/>
            <p:nvPr/>
          </p:nvSpPr>
          <p:spPr>
            <a:xfrm>
              <a:off x="1435300" y="4553025"/>
              <a:ext cx="350525" cy="350475"/>
            </a:xfrm>
            <a:custGeom>
              <a:avLst/>
              <a:gdLst/>
              <a:ahLst/>
              <a:cxnLst/>
              <a:rect l="l" t="t" r="r" b="b"/>
              <a:pathLst>
                <a:path w="14021" h="14019" extrusionOk="0">
                  <a:moveTo>
                    <a:pt x="13485" y="0"/>
                  </a:moveTo>
                  <a:lnTo>
                    <a:pt x="1" y="13483"/>
                  </a:lnTo>
                  <a:cubicBezTo>
                    <a:pt x="73" y="13664"/>
                    <a:pt x="151" y="13843"/>
                    <a:pt x="233" y="14018"/>
                  </a:cubicBezTo>
                  <a:lnTo>
                    <a:pt x="14020" y="232"/>
                  </a:lnTo>
                  <a:cubicBezTo>
                    <a:pt x="13843" y="150"/>
                    <a:pt x="13666" y="71"/>
                    <a:pt x="134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8"/>
            <p:cNvSpPr/>
            <p:nvPr/>
          </p:nvSpPr>
          <p:spPr>
            <a:xfrm>
              <a:off x="1459225" y="4576900"/>
              <a:ext cx="370175" cy="370225"/>
            </a:xfrm>
            <a:custGeom>
              <a:avLst/>
              <a:gdLst/>
              <a:ahLst/>
              <a:cxnLst/>
              <a:rect l="l" t="t" r="r" b="b"/>
              <a:pathLst>
                <a:path w="14807" h="14809" extrusionOk="0">
                  <a:moveTo>
                    <a:pt x="14354" y="1"/>
                  </a:moveTo>
                  <a:lnTo>
                    <a:pt x="1" y="14356"/>
                  </a:lnTo>
                  <a:cubicBezTo>
                    <a:pt x="102" y="14508"/>
                    <a:pt x="207" y="14660"/>
                    <a:pt x="316" y="14808"/>
                  </a:cubicBezTo>
                  <a:lnTo>
                    <a:pt x="14807" y="317"/>
                  </a:lnTo>
                  <a:cubicBezTo>
                    <a:pt x="14660" y="208"/>
                    <a:pt x="14508" y="103"/>
                    <a:pt x="143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8"/>
            <p:cNvSpPr/>
            <p:nvPr/>
          </p:nvSpPr>
          <p:spPr>
            <a:xfrm>
              <a:off x="1490325" y="4608025"/>
              <a:ext cx="375775" cy="375800"/>
            </a:xfrm>
            <a:custGeom>
              <a:avLst/>
              <a:gdLst/>
              <a:ahLst/>
              <a:cxnLst/>
              <a:rect l="l" t="t" r="r" b="b"/>
              <a:pathLst>
                <a:path w="15031" h="15032" extrusionOk="0">
                  <a:moveTo>
                    <a:pt x="14652" y="0"/>
                  </a:moveTo>
                  <a:lnTo>
                    <a:pt x="0" y="14652"/>
                  </a:lnTo>
                  <a:cubicBezTo>
                    <a:pt x="125" y="14780"/>
                    <a:pt x="255" y="14907"/>
                    <a:pt x="389" y="15031"/>
                  </a:cubicBezTo>
                  <a:lnTo>
                    <a:pt x="15031" y="387"/>
                  </a:lnTo>
                  <a:cubicBezTo>
                    <a:pt x="14908" y="255"/>
                    <a:pt x="14782" y="126"/>
                    <a:pt x="146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8"/>
            <p:cNvSpPr/>
            <p:nvPr/>
          </p:nvSpPr>
          <p:spPr>
            <a:xfrm>
              <a:off x="1528000" y="4645700"/>
              <a:ext cx="368175" cy="368175"/>
            </a:xfrm>
            <a:custGeom>
              <a:avLst/>
              <a:gdLst/>
              <a:ahLst/>
              <a:cxnLst/>
              <a:rect l="l" t="t" r="r" b="b"/>
              <a:pathLst>
                <a:path w="14727" h="14727" extrusionOk="0">
                  <a:moveTo>
                    <a:pt x="14421" y="1"/>
                  </a:moveTo>
                  <a:lnTo>
                    <a:pt x="1" y="14421"/>
                  </a:lnTo>
                  <a:cubicBezTo>
                    <a:pt x="152" y="14527"/>
                    <a:pt x="306" y="14628"/>
                    <a:pt x="464" y="14727"/>
                  </a:cubicBezTo>
                  <a:lnTo>
                    <a:pt x="14726" y="463"/>
                  </a:lnTo>
                  <a:cubicBezTo>
                    <a:pt x="14628" y="306"/>
                    <a:pt x="14527" y="151"/>
                    <a:pt x="144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8"/>
            <p:cNvSpPr/>
            <p:nvPr/>
          </p:nvSpPr>
          <p:spPr>
            <a:xfrm>
              <a:off x="1572675" y="4690375"/>
              <a:ext cx="346325" cy="346300"/>
            </a:xfrm>
            <a:custGeom>
              <a:avLst/>
              <a:gdLst/>
              <a:ahLst/>
              <a:cxnLst/>
              <a:rect l="l" t="t" r="r" b="b"/>
              <a:pathLst>
                <a:path w="13853" h="13852" extrusionOk="0">
                  <a:moveTo>
                    <a:pt x="13632" y="1"/>
                  </a:moveTo>
                  <a:lnTo>
                    <a:pt x="1" y="13632"/>
                  </a:lnTo>
                  <a:cubicBezTo>
                    <a:pt x="181" y="13710"/>
                    <a:pt x="363" y="13783"/>
                    <a:pt x="547" y="13851"/>
                  </a:cubicBezTo>
                  <a:lnTo>
                    <a:pt x="13852" y="548"/>
                  </a:lnTo>
                  <a:cubicBezTo>
                    <a:pt x="13784" y="362"/>
                    <a:pt x="13709" y="181"/>
                    <a:pt x="136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8"/>
            <p:cNvSpPr/>
            <p:nvPr/>
          </p:nvSpPr>
          <p:spPr>
            <a:xfrm>
              <a:off x="1625800" y="4743525"/>
              <a:ext cx="306800" cy="306750"/>
            </a:xfrm>
            <a:custGeom>
              <a:avLst/>
              <a:gdLst/>
              <a:ahLst/>
              <a:cxnLst/>
              <a:rect l="l" t="t" r="r" b="b"/>
              <a:pathLst>
                <a:path w="12272" h="12270" extrusionOk="0">
                  <a:moveTo>
                    <a:pt x="12165" y="0"/>
                  </a:moveTo>
                  <a:lnTo>
                    <a:pt x="1" y="12164"/>
                  </a:lnTo>
                  <a:cubicBezTo>
                    <a:pt x="220" y="12207"/>
                    <a:pt x="440" y="12241"/>
                    <a:pt x="663" y="12269"/>
                  </a:cubicBezTo>
                  <a:lnTo>
                    <a:pt x="12271" y="662"/>
                  </a:lnTo>
                  <a:cubicBezTo>
                    <a:pt x="12243" y="439"/>
                    <a:pt x="12207" y="218"/>
                    <a:pt x="121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8"/>
            <p:cNvSpPr/>
            <p:nvPr/>
          </p:nvSpPr>
          <p:spPr>
            <a:xfrm>
              <a:off x="1691075" y="4808775"/>
              <a:ext cx="243225" cy="243200"/>
            </a:xfrm>
            <a:custGeom>
              <a:avLst/>
              <a:gdLst/>
              <a:ahLst/>
              <a:cxnLst/>
              <a:rect l="l" t="t" r="r" b="b"/>
              <a:pathLst>
                <a:path w="9729" h="9728" extrusionOk="0">
                  <a:moveTo>
                    <a:pt x="9729" y="0"/>
                  </a:moveTo>
                  <a:lnTo>
                    <a:pt x="0" y="9727"/>
                  </a:lnTo>
                  <a:cubicBezTo>
                    <a:pt x="289" y="9711"/>
                    <a:pt x="574" y="9682"/>
                    <a:pt x="855" y="9643"/>
                  </a:cubicBezTo>
                  <a:lnTo>
                    <a:pt x="9641" y="855"/>
                  </a:lnTo>
                  <a:cubicBezTo>
                    <a:pt x="9682" y="573"/>
                    <a:pt x="9711" y="289"/>
                    <a:pt x="97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8"/>
            <p:cNvSpPr/>
            <p:nvPr/>
          </p:nvSpPr>
          <p:spPr>
            <a:xfrm>
              <a:off x="1783850" y="4901575"/>
              <a:ext cx="127250" cy="127225"/>
            </a:xfrm>
            <a:custGeom>
              <a:avLst/>
              <a:gdLst/>
              <a:ahLst/>
              <a:cxnLst/>
              <a:rect l="l" t="t" r="r" b="b"/>
              <a:pathLst>
                <a:path w="5090" h="5089" extrusionOk="0">
                  <a:moveTo>
                    <a:pt x="5089" y="0"/>
                  </a:moveTo>
                  <a:lnTo>
                    <a:pt x="1" y="5089"/>
                  </a:lnTo>
                  <a:cubicBezTo>
                    <a:pt x="676" y="4778"/>
                    <a:pt x="1313" y="4396"/>
                    <a:pt x="1906" y="3950"/>
                  </a:cubicBezTo>
                  <a:lnTo>
                    <a:pt x="3951" y="1906"/>
                  </a:lnTo>
                  <a:cubicBezTo>
                    <a:pt x="4398" y="1313"/>
                    <a:pt x="4780" y="675"/>
                    <a:pt x="50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p9"/>
          <p:cNvSpPr/>
          <p:nvPr/>
        </p:nvSpPr>
        <p:spPr>
          <a:xfrm rot="10800000" flipH="1">
            <a:off x="-3" y="4438641"/>
            <a:ext cx="9145233" cy="704859"/>
          </a:xfrm>
          <a:custGeom>
            <a:avLst/>
            <a:gdLst/>
            <a:ahLst/>
            <a:cxnLst/>
            <a:rect l="l" t="t" r="r" b="b"/>
            <a:pathLst>
              <a:path w="67882" h="7790" extrusionOk="0">
                <a:moveTo>
                  <a:pt x="1" y="1"/>
                </a:moveTo>
                <a:lnTo>
                  <a:pt x="1" y="7790"/>
                </a:lnTo>
                <a:lnTo>
                  <a:pt x="67882" y="7790"/>
                </a:lnTo>
                <a:lnTo>
                  <a:pt x="67882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41" name="Google Shape;841;p9"/>
          <p:cNvGrpSpPr/>
          <p:nvPr/>
        </p:nvGrpSpPr>
        <p:grpSpPr>
          <a:xfrm>
            <a:off x="720012" y="-480063"/>
            <a:ext cx="1090688" cy="1090635"/>
            <a:chOff x="1416675" y="4534375"/>
            <a:chExt cx="517625" cy="517600"/>
          </a:xfrm>
        </p:grpSpPr>
        <p:sp>
          <p:nvSpPr>
            <p:cNvPr id="842" name="Google Shape;842;p9"/>
            <p:cNvSpPr/>
            <p:nvPr/>
          </p:nvSpPr>
          <p:spPr>
            <a:xfrm>
              <a:off x="1432800" y="4550475"/>
              <a:ext cx="152500" cy="152500"/>
            </a:xfrm>
            <a:custGeom>
              <a:avLst/>
              <a:gdLst/>
              <a:ahLst/>
              <a:cxnLst/>
              <a:rect l="l" t="t" r="r" b="b"/>
              <a:pathLst>
                <a:path w="6100" h="6100" extrusionOk="0">
                  <a:moveTo>
                    <a:pt x="6100" y="0"/>
                  </a:moveTo>
                  <a:cubicBezTo>
                    <a:pt x="5607" y="184"/>
                    <a:pt x="5129" y="405"/>
                    <a:pt x="4670" y="662"/>
                  </a:cubicBezTo>
                  <a:lnTo>
                    <a:pt x="663" y="4670"/>
                  </a:lnTo>
                  <a:cubicBezTo>
                    <a:pt x="405" y="5129"/>
                    <a:pt x="184" y="5608"/>
                    <a:pt x="0" y="6100"/>
                  </a:cubicBezTo>
                  <a:lnTo>
                    <a:pt x="610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9"/>
            <p:cNvSpPr/>
            <p:nvPr/>
          </p:nvSpPr>
          <p:spPr>
            <a:xfrm>
              <a:off x="1416675" y="4534375"/>
              <a:ext cx="254375" cy="254350"/>
            </a:xfrm>
            <a:custGeom>
              <a:avLst/>
              <a:gdLst/>
              <a:ahLst/>
              <a:cxnLst/>
              <a:rect l="l" t="t" r="r" b="b"/>
              <a:pathLst>
                <a:path w="10175" h="10174" extrusionOk="0">
                  <a:moveTo>
                    <a:pt x="10175" y="1"/>
                  </a:moveTo>
                  <a:lnTo>
                    <a:pt x="10175" y="1"/>
                  </a:lnTo>
                  <a:cubicBezTo>
                    <a:pt x="9902" y="5"/>
                    <a:pt x="9629" y="18"/>
                    <a:pt x="9362" y="46"/>
                  </a:cubicBezTo>
                  <a:lnTo>
                    <a:pt x="45" y="9361"/>
                  </a:lnTo>
                  <a:cubicBezTo>
                    <a:pt x="19" y="9628"/>
                    <a:pt x="6" y="9901"/>
                    <a:pt x="0" y="10173"/>
                  </a:cubicBezTo>
                  <a:lnTo>
                    <a:pt x="101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9"/>
            <p:cNvSpPr/>
            <p:nvPr/>
          </p:nvSpPr>
          <p:spPr>
            <a:xfrm>
              <a:off x="1420050" y="4537750"/>
              <a:ext cx="314000" cy="314025"/>
            </a:xfrm>
            <a:custGeom>
              <a:avLst/>
              <a:gdLst/>
              <a:ahLst/>
              <a:cxnLst/>
              <a:rect l="l" t="t" r="r" b="b"/>
              <a:pathLst>
                <a:path w="12560" h="12561" extrusionOk="0">
                  <a:moveTo>
                    <a:pt x="11918" y="1"/>
                  </a:moveTo>
                  <a:lnTo>
                    <a:pt x="0" y="11920"/>
                  </a:lnTo>
                  <a:cubicBezTo>
                    <a:pt x="36" y="12135"/>
                    <a:pt x="79" y="12349"/>
                    <a:pt x="127" y="12560"/>
                  </a:cubicBezTo>
                  <a:lnTo>
                    <a:pt x="12560" y="127"/>
                  </a:lnTo>
                  <a:cubicBezTo>
                    <a:pt x="12349" y="80"/>
                    <a:pt x="12135" y="36"/>
                    <a:pt x="119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9"/>
            <p:cNvSpPr/>
            <p:nvPr/>
          </p:nvSpPr>
          <p:spPr>
            <a:xfrm>
              <a:off x="1435300" y="4553025"/>
              <a:ext cx="350525" cy="350475"/>
            </a:xfrm>
            <a:custGeom>
              <a:avLst/>
              <a:gdLst/>
              <a:ahLst/>
              <a:cxnLst/>
              <a:rect l="l" t="t" r="r" b="b"/>
              <a:pathLst>
                <a:path w="14021" h="14019" extrusionOk="0">
                  <a:moveTo>
                    <a:pt x="13485" y="0"/>
                  </a:moveTo>
                  <a:lnTo>
                    <a:pt x="1" y="13483"/>
                  </a:lnTo>
                  <a:cubicBezTo>
                    <a:pt x="73" y="13664"/>
                    <a:pt x="151" y="13843"/>
                    <a:pt x="233" y="14018"/>
                  </a:cubicBezTo>
                  <a:lnTo>
                    <a:pt x="14020" y="232"/>
                  </a:lnTo>
                  <a:cubicBezTo>
                    <a:pt x="13843" y="150"/>
                    <a:pt x="13666" y="71"/>
                    <a:pt x="134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9"/>
            <p:cNvSpPr/>
            <p:nvPr/>
          </p:nvSpPr>
          <p:spPr>
            <a:xfrm>
              <a:off x="1459225" y="4576900"/>
              <a:ext cx="370175" cy="370225"/>
            </a:xfrm>
            <a:custGeom>
              <a:avLst/>
              <a:gdLst/>
              <a:ahLst/>
              <a:cxnLst/>
              <a:rect l="l" t="t" r="r" b="b"/>
              <a:pathLst>
                <a:path w="14807" h="14809" extrusionOk="0">
                  <a:moveTo>
                    <a:pt x="14354" y="1"/>
                  </a:moveTo>
                  <a:lnTo>
                    <a:pt x="1" y="14356"/>
                  </a:lnTo>
                  <a:cubicBezTo>
                    <a:pt x="102" y="14508"/>
                    <a:pt x="207" y="14660"/>
                    <a:pt x="316" y="14808"/>
                  </a:cubicBezTo>
                  <a:lnTo>
                    <a:pt x="14807" y="317"/>
                  </a:lnTo>
                  <a:cubicBezTo>
                    <a:pt x="14660" y="208"/>
                    <a:pt x="14508" y="103"/>
                    <a:pt x="143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9"/>
            <p:cNvSpPr/>
            <p:nvPr/>
          </p:nvSpPr>
          <p:spPr>
            <a:xfrm>
              <a:off x="1490325" y="4608025"/>
              <a:ext cx="375775" cy="375800"/>
            </a:xfrm>
            <a:custGeom>
              <a:avLst/>
              <a:gdLst/>
              <a:ahLst/>
              <a:cxnLst/>
              <a:rect l="l" t="t" r="r" b="b"/>
              <a:pathLst>
                <a:path w="15031" h="15032" extrusionOk="0">
                  <a:moveTo>
                    <a:pt x="14652" y="0"/>
                  </a:moveTo>
                  <a:lnTo>
                    <a:pt x="0" y="14652"/>
                  </a:lnTo>
                  <a:cubicBezTo>
                    <a:pt x="125" y="14780"/>
                    <a:pt x="255" y="14907"/>
                    <a:pt x="389" y="15031"/>
                  </a:cubicBezTo>
                  <a:lnTo>
                    <a:pt x="15031" y="387"/>
                  </a:lnTo>
                  <a:cubicBezTo>
                    <a:pt x="14908" y="255"/>
                    <a:pt x="14782" y="126"/>
                    <a:pt x="146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9"/>
            <p:cNvSpPr/>
            <p:nvPr/>
          </p:nvSpPr>
          <p:spPr>
            <a:xfrm>
              <a:off x="1528000" y="4645700"/>
              <a:ext cx="368175" cy="368175"/>
            </a:xfrm>
            <a:custGeom>
              <a:avLst/>
              <a:gdLst/>
              <a:ahLst/>
              <a:cxnLst/>
              <a:rect l="l" t="t" r="r" b="b"/>
              <a:pathLst>
                <a:path w="14727" h="14727" extrusionOk="0">
                  <a:moveTo>
                    <a:pt x="14421" y="1"/>
                  </a:moveTo>
                  <a:lnTo>
                    <a:pt x="1" y="14421"/>
                  </a:lnTo>
                  <a:cubicBezTo>
                    <a:pt x="152" y="14527"/>
                    <a:pt x="306" y="14628"/>
                    <a:pt x="464" y="14727"/>
                  </a:cubicBezTo>
                  <a:lnTo>
                    <a:pt x="14726" y="463"/>
                  </a:lnTo>
                  <a:cubicBezTo>
                    <a:pt x="14628" y="306"/>
                    <a:pt x="14527" y="151"/>
                    <a:pt x="144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9"/>
            <p:cNvSpPr/>
            <p:nvPr/>
          </p:nvSpPr>
          <p:spPr>
            <a:xfrm>
              <a:off x="1572675" y="4690375"/>
              <a:ext cx="346325" cy="346300"/>
            </a:xfrm>
            <a:custGeom>
              <a:avLst/>
              <a:gdLst/>
              <a:ahLst/>
              <a:cxnLst/>
              <a:rect l="l" t="t" r="r" b="b"/>
              <a:pathLst>
                <a:path w="13853" h="13852" extrusionOk="0">
                  <a:moveTo>
                    <a:pt x="13632" y="1"/>
                  </a:moveTo>
                  <a:lnTo>
                    <a:pt x="1" y="13632"/>
                  </a:lnTo>
                  <a:cubicBezTo>
                    <a:pt x="181" y="13710"/>
                    <a:pt x="363" y="13783"/>
                    <a:pt x="547" y="13851"/>
                  </a:cubicBezTo>
                  <a:lnTo>
                    <a:pt x="13852" y="548"/>
                  </a:lnTo>
                  <a:cubicBezTo>
                    <a:pt x="13784" y="362"/>
                    <a:pt x="13709" y="181"/>
                    <a:pt x="136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9"/>
            <p:cNvSpPr/>
            <p:nvPr/>
          </p:nvSpPr>
          <p:spPr>
            <a:xfrm>
              <a:off x="1625800" y="4743525"/>
              <a:ext cx="306800" cy="306750"/>
            </a:xfrm>
            <a:custGeom>
              <a:avLst/>
              <a:gdLst/>
              <a:ahLst/>
              <a:cxnLst/>
              <a:rect l="l" t="t" r="r" b="b"/>
              <a:pathLst>
                <a:path w="12272" h="12270" extrusionOk="0">
                  <a:moveTo>
                    <a:pt x="12165" y="0"/>
                  </a:moveTo>
                  <a:lnTo>
                    <a:pt x="1" y="12164"/>
                  </a:lnTo>
                  <a:cubicBezTo>
                    <a:pt x="220" y="12207"/>
                    <a:pt x="440" y="12241"/>
                    <a:pt x="663" y="12269"/>
                  </a:cubicBezTo>
                  <a:lnTo>
                    <a:pt x="12271" y="662"/>
                  </a:lnTo>
                  <a:cubicBezTo>
                    <a:pt x="12243" y="439"/>
                    <a:pt x="12207" y="218"/>
                    <a:pt x="121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9"/>
            <p:cNvSpPr/>
            <p:nvPr/>
          </p:nvSpPr>
          <p:spPr>
            <a:xfrm>
              <a:off x="1691075" y="4808775"/>
              <a:ext cx="243225" cy="243200"/>
            </a:xfrm>
            <a:custGeom>
              <a:avLst/>
              <a:gdLst/>
              <a:ahLst/>
              <a:cxnLst/>
              <a:rect l="l" t="t" r="r" b="b"/>
              <a:pathLst>
                <a:path w="9729" h="9728" extrusionOk="0">
                  <a:moveTo>
                    <a:pt x="9729" y="0"/>
                  </a:moveTo>
                  <a:lnTo>
                    <a:pt x="0" y="9727"/>
                  </a:lnTo>
                  <a:cubicBezTo>
                    <a:pt x="289" y="9711"/>
                    <a:pt x="574" y="9682"/>
                    <a:pt x="855" y="9643"/>
                  </a:cubicBezTo>
                  <a:lnTo>
                    <a:pt x="9641" y="855"/>
                  </a:lnTo>
                  <a:cubicBezTo>
                    <a:pt x="9682" y="573"/>
                    <a:pt x="9711" y="289"/>
                    <a:pt x="97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9"/>
            <p:cNvSpPr/>
            <p:nvPr/>
          </p:nvSpPr>
          <p:spPr>
            <a:xfrm>
              <a:off x="1783850" y="4901575"/>
              <a:ext cx="127250" cy="127225"/>
            </a:xfrm>
            <a:custGeom>
              <a:avLst/>
              <a:gdLst/>
              <a:ahLst/>
              <a:cxnLst/>
              <a:rect l="l" t="t" r="r" b="b"/>
              <a:pathLst>
                <a:path w="5090" h="5089" extrusionOk="0">
                  <a:moveTo>
                    <a:pt x="5089" y="0"/>
                  </a:moveTo>
                  <a:lnTo>
                    <a:pt x="1" y="5089"/>
                  </a:lnTo>
                  <a:cubicBezTo>
                    <a:pt x="676" y="4778"/>
                    <a:pt x="1313" y="4396"/>
                    <a:pt x="1906" y="3950"/>
                  </a:cubicBezTo>
                  <a:lnTo>
                    <a:pt x="3951" y="1906"/>
                  </a:lnTo>
                  <a:cubicBezTo>
                    <a:pt x="4398" y="1313"/>
                    <a:pt x="4780" y="675"/>
                    <a:pt x="50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53" name="Google Shape;853;p9"/>
          <p:cNvSpPr/>
          <p:nvPr/>
        </p:nvSpPr>
        <p:spPr>
          <a:xfrm rot="3576816">
            <a:off x="7289044" y="-826946"/>
            <a:ext cx="2279705" cy="3046681"/>
          </a:xfrm>
          <a:custGeom>
            <a:avLst/>
            <a:gdLst/>
            <a:ahLst/>
            <a:cxnLst/>
            <a:rect l="l" t="t" r="r" b="b"/>
            <a:pathLst>
              <a:path w="37811" h="50532" extrusionOk="0">
                <a:moveTo>
                  <a:pt x="13391" y="0"/>
                </a:moveTo>
                <a:lnTo>
                  <a:pt x="1" y="50532"/>
                </a:lnTo>
                <a:lnTo>
                  <a:pt x="37811" y="19957"/>
                </a:lnTo>
                <a:lnTo>
                  <a:pt x="13391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54" name="Google Shape;854;p9"/>
          <p:cNvGrpSpPr/>
          <p:nvPr/>
        </p:nvGrpSpPr>
        <p:grpSpPr>
          <a:xfrm rot="435243" flipH="1">
            <a:off x="7131760" y="151532"/>
            <a:ext cx="2479687" cy="1251857"/>
            <a:chOff x="-6052225" y="1317513"/>
            <a:chExt cx="5175341" cy="2612744"/>
          </a:xfrm>
        </p:grpSpPr>
        <p:sp>
          <p:nvSpPr>
            <p:cNvPr id="855" name="Google Shape;855;p9"/>
            <p:cNvSpPr/>
            <p:nvPr/>
          </p:nvSpPr>
          <p:spPr>
            <a:xfrm>
              <a:off x="-1910958" y="3498683"/>
              <a:ext cx="65208" cy="55665"/>
            </a:xfrm>
            <a:custGeom>
              <a:avLst/>
              <a:gdLst/>
              <a:ahLst/>
              <a:cxnLst/>
              <a:rect l="l" t="t" r="r" b="b"/>
              <a:pathLst>
                <a:path w="697" h="595" extrusionOk="0">
                  <a:moveTo>
                    <a:pt x="397" y="0"/>
                  </a:moveTo>
                  <a:cubicBezTo>
                    <a:pt x="324" y="0"/>
                    <a:pt x="250" y="27"/>
                    <a:pt x="189" y="87"/>
                  </a:cubicBezTo>
                  <a:cubicBezTo>
                    <a:pt x="1" y="274"/>
                    <a:pt x="134" y="594"/>
                    <a:pt x="399" y="594"/>
                  </a:cubicBezTo>
                  <a:cubicBezTo>
                    <a:pt x="563" y="594"/>
                    <a:pt x="695" y="462"/>
                    <a:pt x="696" y="298"/>
                  </a:cubicBezTo>
                  <a:cubicBezTo>
                    <a:pt x="696" y="119"/>
                    <a:pt x="550" y="0"/>
                    <a:pt x="3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856" name="Google Shape;856;p9"/>
            <p:cNvSpPr/>
            <p:nvPr/>
          </p:nvSpPr>
          <p:spPr>
            <a:xfrm>
              <a:off x="-4750016" y="2545532"/>
              <a:ext cx="775290" cy="648617"/>
            </a:xfrm>
            <a:custGeom>
              <a:avLst/>
              <a:gdLst/>
              <a:ahLst/>
              <a:cxnLst/>
              <a:rect l="l" t="t" r="r" b="b"/>
              <a:pathLst>
                <a:path w="8287" h="6933" extrusionOk="0">
                  <a:moveTo>
                    <a:pt x="168" y="0"/>
                  </a:moveTo>
                  <a:cubicBezTo>
                    <a:pt x="125" y="0"/>
                    <a:pt x="90" y="12"/>
                    <a:pt x="67" y="37"/>
                  </a:cubicBezTo>
                  <a:cubicBezTo>
                    <a:pt x="0" y="109"/>
                    <a:pt x="360" y="590"/>
                    <a:pt x="954" y="1295"/>
                  </a:cubicBezTo>
                  <a:cubicBezTo>
                    <a:pt x="1246" y="1637"/>
                    <a:pt x="1519" y="2107"/>
                    <a:pt x="1918" y="2512"/>
                  </a:cubicBezTo>
                  <a:cubicBezTo>
                    <a:pt x="2260" y="2865"/>
                    <a:pt x="2658" y="3205"/>
                    <a:pt x="3051" y="3563"/>
                  </a:cubicBezTo>
                  <a:cubicBezTo>
                    <a:pt x="3431" y="3908"/>
                    <a:pt x="3907" y="4152"/>
                    <a:pt x="4304" y="4474"/>
                  </a:cubicBezTo>
                  <a:cubicBezTo>
                    <a:pt x="4717" y="4806"/>
                    <a:pt x="5115" y="5143"/>
                    <a:pt x="5514" y="5427"/>
                  </a:cubicBezTo>
                  <a:cubicBezTo>
                    <a:pt x="5975" y="5757"/>
                    <a:pt x="6416" y="6043"/>
                    <a:pt x="6802" y="6273"/>
                  </a:cubicBezTo>
                  <a:cubicBezTo>
                    <a:pt x="7474" y="6671"/>
                    <a:pt x="7957" y="6932"/>
                    <a:pt x="8138" y="6932"/>
                  </a:cubicBezTo>
                  <a:cubicBezTo>
                    <a:pt x="8172" y="6932"/>
                    <a:pt x="8195" y="6923"/>
                    <a:pt x="8207" y="6904"/>
                  </a:cubicBezTo>
                  <a:cubicBezTo>
                    <a:pt x="8286" y="6779"/>
                    <a:pt x="7849" y="6358"/>
                    <a:pt x="7152" y="5763"/>
                  </a:cubicBezTo>
                  <a:lnTo>
                    <a:pt x="6002" y="4770"/>
                  </a:lnTo>
                  <a:cubicBezTo>
                    <a:pt x="5633" y="4463"/>
                    <a:pt x="5215" y="4167"/>
                    <a:pt x="4817" y="3830"/>
                  </a:cubicBezTo>
                  <a:lnTo>
                    <a:pt x="3661" y="2856"/>
                  </a:lnTo>
                  <a:cubicBezTo>
                    <a:pt x="3269" y="2512"/>
                    <a:pt x="2943" y="2112"/>
                    <a:pt x="2586" y="1794"/>
                  </a:cubicBezTo>
                  <a:lnTo>
                    <a:pt x="1444" y="799"/>
                  </a:lnTo>
                  <a:cubicBezTo>
                    <a:pt x="858" y="305"/>
                    <a:pt x="389" y="0"/>
                    <a:pt x="1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857" name="Google Shape;857;p9"/>
            <p:cNvSpPr/>
            <p:nvPr/>
          </p:nvSpPr>
          <p:spPr>
            <a:xfrm>
              <a:off x="-4250145" y="2617197"/>
              <a:ext cx="875675" cy="697920"/>
            </a:xfrm>
            <a:custGeom>
              <a:avLst/>
              <a:gdLst/>
              <a:ahLst/>
              <a:cxnLst/>
              <a:rect l="l" t="t" r="r" b="b"/>
              <a:pathLst>
                <a:path w="9360" h="7460" extrusionOk="0">
                  <a:moveTo>
                    <a:pt x="238" y="0"/>
                  </a:moveTo>
                  <a:cubicBezTo>
                    <a:pt x="217" y="70"/>
                    <a:pt x="205" y="161"/>
                    <a:pt x="187" y="240"/>
                  </a:cubicBezTo>
                  <a:cubicBezTo>
                    <a:pt x="129" y="563"/>
                    <a:pt x="62" y="841"/>
                    <a:pt x="26" y="1178"/>
                  </a:cubicBezTo>
                  <a:cubicBezTo>
                    <a:pt x="1" y="1519"/>
                    <a:pt x="29" y="1929"/>
                    <a:pt x="101" y="2278"/>
                  </a:cubicBezTo>
                  <a:cubicBezTo>
                    <a:pt x="333" y="3278"/>
                    <a:pt x="865" y="4065"/>
                    <a:pt x="1369" y="4625"/>
                  </a:cubicBezTo>
                  <a:cubicBezTo>
                    <a:pt x="1782" y="5085"/>
                    <a:pt x="2255" y="5487"/>
                    <a:pt x="2776" y="5821"/>
                  </a:cubicBezTo>
                  <a:cubicBezTo>
                    <a:pt x="3053" y="5994"/>
                    <a:pt x="3257" y="6085"/>
                    <a:pt x="3366" y="6085"/>
                  </a:cubicBezTo>
                  <a:cubicBezTo>
                    <a:pt x="3403" y="6085"/>
                    <a:pt x="3429" y="6075"/>
                    <a:pt x="3444" y="6054"/>
                  </a:cubicBezTo>
                  <a:cubicBezTo>
                    <a:pt x="3474" y="6011"/>
                    <a:pt x="3317" y="5819"/>
                    <a:pt x="3029" y="5506"/>
                  </a:cubicBezTo>
                  <a:cubicBezTo>
                    <a:pt x="2744" y="5188"/>
                    <a:pt x="2321" y="4753"/>
                    <a:pt x="1901" y="4177"/>
                  </a:cubicBezTo>
                  <a:cubicBezTo>
                    <a:pt x="1490" y="3615"/>
                    <a:pt x="1196" y="2844"/>
                    <a:pt x="1061" y="2078"/>
                  </a:cubicBezTo>
                  <a:cubicBezTo>
                    <a:pt x="1061" y="2051"/>
                    <a:pt x="1063" y="2046"/>
                    <a:pt x="1065" y="2046"/>
                  </a:cubicBezTo>
                  <a:cubicBezTo>
                    <a:pt x="1066" y="2046"/>
                    <a:pt x="1067" y="2048"/>
                    <a:pt x="1068" y="2048"/>
                  </a:cubicBezTo>
                  <a:cubicBezTo>
                    <a:pt x="1068" y="2048"/>
                    <a:pt x="1068" y="2048"/>
                    <a:pt x="1068" y="2045"/>
                  </a:cubicBezTo>
                  <a:lnTo>
                    <a:pt x="1068" y="2045"/>
                  </a:lnTo>
                  <a:cubicBezTo>
                    <a:pt x="1068" y="2045"/>
                    <a:pt x="1069" y="2045"/>
                    <a:pt x="1069" y="2045"/>
                  </a:cubicBezTo>
                  <a:cubicBezTo>
                    <a:pt x="1069" y="2045"/>
                    <a:pt x="1068" y="2044"/>
                    <a:pt x="1068" y="2044"/>
                  </a:cubicBezTo>
                  <a:lnTo>
                    <a:pt x="1068" y="2044"/>
                  </a:lnTo>
                  <a:cubicBezTo>
                    <a:pt x="1068" y="2044"/>
                    <a:pt x="1077" y="2053"/>
                    <a:pt x="1140" y="2121"/>
                  </a:cubicBezTo>
                  <a:lnTo>
                    <a:pt x="1163" y="2146"/>
                  </a:lnTo>
                  <a:lnTo>
                    <a:pt x="1222" y="2199"/>
                  </a:lnTo>
                  <a:lnTo>
                    <a:pt x="1456" y="2407"/>
                  </a:lnTo>
                  <a:cubicBezTo>
                    <a:pt x="1613" y="2546"/>
                    <a:pt x="1775" y="2681"/>
                    <a:pt x="1940" y="2811"/>
                  </a:cubicBezTo>
                  <a:cubicBezTo>
                    <a:pt x="2267" y="3075"/>
                    <a:pt x="2603" y="3328"/>
                    <a:pt x="2919" y="3597"/>
                  </a:cubicBezTo>
                  <a:cubicBezTo>
                    <a:pt x="3576" y="4155"/>
                    <a:pt x="4233" y="4692"/>
                    <a:pt x="4886" y="5145"/>
                  </a:cubicBezTo>
                  <a:cubicBezTo>
                    <a:pt x="5570" y="5623"/>
                    <a:pt x="6279" y="6065"/>
                    <a:pt x="7011" y="6467"/>
                  </a:cubicBezTo>
                  <a:cubicBezTo>
                    <a:pt x="8160" y="7097"/>
                    <a:pt x="8993" y="7460"/>
                    <a:pt x="9228" y="7460"/>
                  </a:cubicBezTo>
                  <a:cubicBezTo>
                    <a:pt x="9262" y="7460"/>
                    <a:pt x="9284" y="7452"/>
                    <a:pt x="9291" y="7436"/>
                  </a:cubicBezTo>
                  <a:cubicBezTo>
                    <a:pt x="9360" y="7298"/>
                    <a:pt x="8539" y="6778"/>
                    <a:pt x="7329" y="5937"/>
                  </a:cubicBezTo>
                  <a:cubicBezTo>
                    <a:pt x="6740" y="5528"/>
                    <a:pt x="6072" y="5026"/>
                    <a:pt x="5360" y="4477"/>
                  </a:cubicBezTo>
                  <a:cubicBezTo>
                    <a:pt x="4746" y="4006"/>
                    <a:pt x="4079" y="3518"/>
                    <a:pt x="3445" y="2964"/>
                  </a:cubicBezTo>
                  <a:cubicBezTo>
                    <a:pt x="3141" y="2696"/>
                    <a:pt x="2834" y="2428"/>
                    <a:pt x="2535" y="2151"/>
                  </a:cubicBezTo>
                  <a:cubicBezTo>
                    <a:pt x="2382" y="2015"/>
                    <a:pt x="2233" y="1876"/>
                    <a:pt x="2086" y="1734"/>
                  </a:cubicBezTo>
                  <a:lnTo>
                    <a:pt x="1865" y="1524"/>
                  </a:lnTo>
                  <a:lnTo>
                    <a:pt x="1520" y="1174"/>
                  </a:lnTo>
                  <a:cubicBezTo>
                    <a:pt x="1268" y="923"/>
                    <a:pt x="1009" y="622"/>
                    <a:pt x="779" y="453"/>
                  </a:cubicBezTo>
                  <a:lnTo>
                    <a:pt x="419" y="153"/>
                  </a:lnTo>
                  <a:lnTo>
                    <a:pt x="2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858" name="Google Shape;858;p9"/>
            <p:cNvSpPr/>
            <p:nvPr/>
          </p:nvSpPr>
          <p:spPr>
            <a:xfrm>
              <a:off x="-3277908" y="3334212"/>
              <a:ext cx="490602" cy="107588"/>
            </a:xfrm>
            <a:custGeom>
              <a:avLst/>
              <a:gdLst/>
              <a:ahLst/>
              <a:cxnLst/>
              <a:rect l="l" t="t" r="r" b="b"/>
              <a:pathLst>
                <a:path w="5244" h="1150" extrusionOk="0">
                  <a:moveTo>
                    <a:pt x="907" y="0"/>
                  </a:moveTo>
                  <a:cubicBezTo>
                    <a:pt x="882" y="0"/>
                    <a:pt x="857" y="0"/>
                    <a:pt x="832" y="1"/>
                  </a:cubicBezTo>
                  <a:cubicBezTo>
                    <a:pt x="377" y="6"/>
                    <a:pt x="54" y="125"/>
                    <a:pt x="17" y="325"/>
                  </a:cubicBezTo>
                  <a:cubicBezTo>
                    <a:pt x="1" y="425"/>
                    <a:pt x="278" y="538"/>
                    <a:pt x="712" y="685"/>
                  </a:cubicBezTo>
                  <a:cubicBezTo>
                    <a:pt x="925" y="757"/>
                    <a:pt x="1158" y="939"/>
                    <a:pt x="1433" y="1001"/>
                  </a:cubicBezTo>
                  <a:cubicBezTo>
                    <a:pt x="1672" y="1057"/>
                    <a:pt x="1931" y="1076"/>
                    <a:pt x="2191" y="1119"/>
                  </a:cubicBezTo>
                  <a:cubicBezTo>
                    <a:pt x="2236" y="1125"/>
                    <a:pt x="2281" y="1128"/>
                    <a:pt x="2326" y="1128"/>
                  </a:cubicBezTo>
                  <a:cubicBezTo>
                    <a:pt x="2511" y="1128"/>
                    <a:pt x="2702" y="1083"/>
                    <a:pt x="2886" y="1083"/>
                  </a:cubicBezTo>
                  <a:cubicBezTo>
                    <a:pt x="2912" y="1083"/>
                    <a:pt x="2938" y="1084"/>
                    <a:pt x="2964" y="1086"/>
                  </a:cubicBezTo>
                  <a:cubicBezTo>
                    <a:pt x="3226" y="1108"/>
                    <a:pt x="3482" y="1147"/>
                    <a:pt x="3725" y="1149"/>
                  </a:cubicBezTo>
                  <a:cubicBezTo>
                    <a:pt x="3750" y="1149"/>
                    <a:pt x="3776" y="1149"/>
                    <a:pt x="3801" y="1149"/>
                  </a:cubicBezTo>
                  <a:cubicBezTo>
                    <a:pt x="4031" y="1149"/>
                    <a:pt x="4261" y="1138"/>
                    <a:pt x="4490" y="1115"/>
                  </a:cubicBezTo>
                  <a:cubicBezTo>
                    <a:pt x="4948" y="1061"/>
                    <a:pt x="5243" y="1016"/>
                    <a:pt x="5242" y="869"/>
                  </a:cubicBezTo>
                  <a:cubicBezTo>
                    <a:pt x="5241" y="723"/>
                    <a:pt x="4948" y="599"/>
                    <a:pt x="4505" y="496"/>
                  </a:cubicBezTo>
                  <a:cubicBezTo>
                    <a:pt x="4288" y="445"/>
                    <a:pt x="4038" y="377"/>
                    <a:pt x="3770" y="331"/>
                  </a:cubicBezTo>
                  <a:cubicBezTo>
                    <a:pt x="3537" y="294"/>
                    <a:pt x="3286" y="299"/>
                    <a:pt x="3034" y="265"/>
                  </a:cubicBezTo>
                  <a:cubicBezTo>
                    <a:pt x="2791" y="233"/>
                    <a:pt x="2542" y="219"/>
                    <a:pt x="2299" y="190"/>
                  </a:cubicBezTo>
                  <a:cubicBezTo>
                    <a:pt x="2045" y="162"/>
                    <a:pt x="1810" y="51"/>
                    <a:pt x="1575" y="32"/>
                  </a:cubicBezTo>
                  <a:cubicBezTo>
                    <a:pt x="1335" y="14"/>
                    <a:pt x="1110" y="0"/>
                    <a:pt x="9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859" name="Google Shape;859;p9"/>
            <p:cNvSpPr/>
            <p:nvPr/>
          </p:nvSpPr>
          <p:spPr>
            <a:xfrm>
              <a:off x="-3117085" y="2958957"/>
              <a:ext cx="369823" cy="400790"/>
            </a:xfrm>
            <a:custGeom>
              <a:avLst/>
              <a:gdLst/>
              <a:ahLst/>
              <a:cxnLst/>
              <a:rect l="l" t="t" r="r" b="b"/>
              <a:pathLst>
                <a:path w="3953" h="4284" extrusionOk="0">
                  <a:moveTo>
                    <a:pt x="175" y="1"/>
                  </a:moveTo>
                  <a:cubicBezTo>
                    <a:pt x="149" y="1"/>
                    <a:pt x="127" y="9"/>
                    <a:pt x="108" y="25"/>
                  </a:cubicBezTo>
                  <a:cubicBezTo>
                    <a:pt x="1" y="123"/>
                    <a:pt x="117" y="442"/>
                    <a:pt x="373" y="866"/>
                  </a:cubicBezTo>
                  <a:cubicBezTo>
                    <a:pt x="497" y="1072"/>
                    <a:pt x="636" y="1316"/>
                    <a:pt x="813" y="1557"/>
                  </a:cubicBezTo>
                  <a:cubicBezTo>
                    <a:pt x="966" y="1766"/>
                    <a:pt x="1168" y="1951"/>
                    <a:pt x="1345" y="2166"/>
                  </a:cubicBezTo>
                  <a:cubicBezTo>
                    <a:pt x="1515" y="2375"/>
                    <a:pt x="1706" y="2568"/>
                    <a:pt x="1887" y="2767"/>
                  </a:cubicBezTo>
                  <a:cubicBezTo>
                    <a:pt x="2074" y="2973"/>
                    <a:pt x="2198" y="3230"/>
                    <a:pt x="2383" y="3409"/>
                  </a:cubicBezTo>
                  <a:cubicBezTo>
                    <a:pt x="2576" y="3600"/>
                    <a:pt x="2779" y="3780"/>
                    <a:pt x="2991" y="3949"/>
                  </a:cubicBezTo>
                  <a:cubicBezTo>
                    <a:pt x="3270" y="4165"/>
                    <a:pt x="3527" y="4283"/>
                    <a:pt x="3705" y="4283"/>
                  </a:cubicBezTo>
                  <a:cubicBezTo>
                    <a:pt x="3778" y="4283"/>
                    <a:pt x="3838" y="4263"/>
                    <a:pt x="3880" y="4222"/>
                  </a:cubicBezTo>
                  <a:cubicBezTo>
                    <a:pt x="3952" y="4151"/>
                    <a:pt x="3778" y="3884"/>
                    <a:pt x="3505" y="3479"/>
                  </a:cubicBezTo>
                  <a:cubicBezTo>
                    <a:pt x="3372" y="3281"/>
                    <a:pt x="3291" y="2986"/>
                    <a:pt x="3109" y="2750"/>
                  </a:cubicBezTo>
                  <a:cubicBezTo>
                    <a:pt x="2950" y="2547"/>
                    <a:pt x="2757" y="2353"/>
                    <a:pt x="2578" y="2140"/>
                  </a:cubicBezTo>
                  <a:cubicBezTo>
                    <a:pt x="2405" y="1935"/>
                    <a:pt x="2134" y="1812"/>
                    <a:pt x="1955" y="1613"/>
                  </a:cubicBezTo>
                  <a:cubicBezTo>
                    <a:pt x="1769" y="1407"/>
                    <a:pt x="1601" y="1190"/>
                    <a:pt x="1420" y="1008"/>
                  </a:cubicBezTo>
                  <a:cubicBezTo>
                    <a:pt x="1211" y="796"/>
                    <a:pt x="1012" y="606"/>
                    <a:pt x="832" y="452"/>
                  </a:cubicBezTo>
                  <a:cubicBezTo>
                    <a:pt x="523" y="188"/>
                    <a:pt x="303" y="1"/>
                    <a:pt x="1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860" name="Google Shape;860;p9"/>
            <p:cNvSpPr/>
            <p:nvPr/>
          </p:nvSpPr>
          <p:spPr>
            <a:xfrm>
              <a:off x="-3076763" y="2874196"/>
              <a:ext cx="513523" cy="514459"/>
            </a:xfrm>
            <a:custGeom>
              <a:avLst/>
              <a:gdLst/>
              <a:ahLst/>
              <a:cxnLst/>
              <a:rect l="l" t="t" r="r" b="b"/>
              <a:pathLst>
                <a:path w="5489" h="5499" extrusionOk="0">
                  <a:moveTo>
                    <a:pt x="243" y="0"/>
                  </a:moveTo>
                  <a:cubicBezTo>
                    <a:pt x="158" y="0"/>
                    <a:pt x="96" y="23"/>
                    <a:pt x="62" y="71"/>
                  </a:cubicBezTo>
                  <a:cubicBezTo>
                    <a:pt x="0" y="154"/>
                    <a:pt x="300" y="458"/>
                    <a:pt x="743" y="935"/>
                  </a:cubicBezTo>
                  <a:cubicBezTo>
                    <a:pt x="959" y="1167"/>
                    <a:pt x="1141" y="1514"/>
                    <a:pt x="1414" y="1799"/>
                  </a:cubicBezTo>
                  <a:lnTo>
                    <a:pt x="2183" y="2552"/>
                  </a:lnTo>
                  <a:cubicBezTo>
                    <a:pt x="2429" y="2808"/>
                    <a:pt x="2769" y="2984"/>
                    <a:pt x="3016" y="3243"/>
                  </a:cubicBezTo>
                  <a:lnTo>
                    <a:pt x="3742" y="4039"/>
                  </a:lnTo>
                  <a:cubicBezTo>
                    <a:pt x="4019" y="4325"/>
                    <a:pt x="4272" y="4589"/>
                    <a:pt x="4500" y="4810"/>
                  </a:cubicBezTo>
                  <a:cubicBezTo>
                    <a:pt x="4911" y="5211"/>
                    <a:pt x="5187" y="5498"/>
                    <a:pt x="5326" y="5498"/>
                  </a:cubicBezTo>
                  <a:cubicBezTo>
                    <a:pt x="5345" y="5498"/>
                    <a:pt x="5361" y="5493"/>
                    <a:pt x="5375" y="5482"/>
                  </a:cubicBezTo>
                  <a:cubicBezTo>
                    <a:pt x="5488" y="5392"/>
                    <a:pt x="5326" y="4977"/>
                    <a:pt x="4972" y="4411"/>
                  </a:cubicBezTo>
                  <a:cubicBezTo>
                    <a:pt x="4800" y="4137"/>
                    <a:pt x="4600" y="3812"/>
                    <a:pt x="4350" y="3491"/>
                  </a:cubicBezTo>
                  <a:cubicBezTo>
                    <a:pt x="4136" y="3213"/>
                    <a:pt x="3862" y="2956"/>
                    <a:pt x="3610" y="2672"/>
                  </a:cubicBezTo>
                  <a:cubicBezTo>
                    <a:pt x="3366" y="2398"/>
                    <a:pt x="3096" y="2140"/>
                    <a:pt x="2834" y="1884"/>
                  </a:cubicBezTo>
                  <a:cubicBezTo>
                    <a:pt x="2562" y="1618"/>
                    <a:pt x="2346" y="1302"/>
                    <a:pt x="2076" y="1075"/>
                  </a:cubicBezTo>
                  <a:cubicBezTo>
                    <a:pt x="1796" y="835"/>
                    <a:pt x="1501" y="611"/>
                    <a:pt x="1195" y="405"/>
                  </a:cubicBezTo>
                  <a:cubicBezTo>
                    <a:pt x="795" y="139"/>
                    <a:pt x="451" y="0"/>
                    <a:pt x="2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861" name="Google Shape;861;p9"/>
            <p:cNvSpPr/>
            <p:nvPr/>
          </p:nvSpPr>
          <p:spPr>
            <a:xfrm>
              <a:off x="-2522161" y="3400449"/>
              <a:ext cx="1547774" cy="444012"/>
            </a:xfrm>
            <a:custGeom>
              <a:avLst/>
              <a:gdLst/>
              <a:ahLst/>
              <a:cxnLst/>
              <a:rect l="l" t="t" r="r" b="b"/>
              <a:pathLst>
                <a:path w="16544" h="4746" extrusionOk="0">
                  <a:moveTo>
                    <a:pt x="2287" y="0"/>
                  </a:moveTo>
                  <a:cubicBezTo>
                    <a:pt x="880" y="0"/>
                    <a:pt x="1" y="242"/>
                    <a:pt x="37" y="422"/>
                  </a:cubicBezTo>
                  <a:cubicBezTo>
                    <a:pt x="54" y="535"/>
                    <a:pt x="1011" y="520"/>
                    <a:pt x="2454" y="697"/>
                  </a:cubicBezTo>
                  <a:cubicBezTo>
                    <a:pt x="3159" y="788"/>
                    <a:pt x="3960" y="1015"/>
                    <a:pt x="4827" y="1201"/>
                  </a:cubicBezTo>
                  <a:cubicBezTo>
                    <a:pt x="5580" y="1350"/>
                    <a:pt x="6380" y="1524"/>
                    <a:pt x="7187" y="1741"/>
                  </a:cubicBezTo>
                  <a:cubicBezTo>
                    <a:pt x="7960" y="1958"/>
                    <a:pt x="8780" y="2078"/>
                    <a:pt x="9548" y="2334"/>
                  </a:cubicBezTo>
                  <a:cubicBezTo>
                    <a:pt x="10345" y="2600"/>
                    <a:pt x="11117" y="2896"/>
                    <a:pt x="11845" y="3163"/>
                  </a:cubicBezTo>
                  <a:lnTo>
                    <a:pt x="14145" y="4008"/>
                  </a:lnTo>
                  <a:cubicBezTo>
                    <a:pt x="15323" y="4435"/>
                    <a:pt x="16149" y="4746"/>
                    <a:pt x="16406" y="4746"/>
                  </a:cubicBezTo>
                  <a:cubicBezTo>
                    <a:pt x="16451" y="4746"/>
                    <a:pt x="16479" y="4736"/>
                    <a:pt x="16487" y="4715"/>
                  </a:cubicBezTo>
                  <a:cubicBezTo>
                    <a:pt x="16543" y="4583"/>
                    <a:pt x="15713" y="4087"/>
                    <a:pt x="14380" y="3435"/>
                  </a:cubicBezTo>
                  <a:cubicBezTo>
                    <a:pt x="13731" y="3121"/>
                    <a:pt x="12975" y="2747"/>
                    <a:pt x="12132" y="2397"/>
                  </a:cubicBezTo>
                  <a:cubicBezTo>
                    <a:pt x="11407" y="2090"/>
                    <a:pt x="10607" y="1832"/>
                    <a:pt x="9800" y="1549"/>
                  </a:cubicBezTo>
                  <a:cubicBezTo>
                    <a:pt x="9022" y="1278"/>
                    <a:pt x="8212" y="1049"/>
                    <a:pt x="7414" y="836"/>
                  </a:cubicBezTo>
                  <a:cubicBezTo>
                    <a:pt x="6582" y="623"/>
                    <a:pt x="5776" y="352"/>
                    <a:pt x="4987" y="235"/>
                  </a:cubicBezTo>
                  <a:cubicBezTo>
                    <a:pt x="4161" y="99"/>
                    <a:pt x="3327" y="21"/>
                    <a:pt x="2490" y="2"/>
                  </a:cubicBezTo>
                  <a:cubicBezTo>
                    <a:pt x="2421" y="1"/>
                    <a:pt x="2354" y="0"/>
                    <a:pt x="22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862" name="Google Shape;862;p9"/>
            <p:cNvSpPr/>
            <p:nvPr/>
          </p:nvSpPr>
          <p:spPr>
            <a:xfrm>
              <a:off x="-1689043" y="2435136"/>
              <a:ext cx="733658" cy="1366464"/>
            </a:xfrm>
            <a:custGeom>
              <a:avLst/>
              <a:gdLst/>
              <a:ahLst/>
              <a:cxnLst/>
              <a:rect l="l" t="t" r="r" b="b"/>
              <a:pathLst>
                <a:path w="7842" h="14606" extrusionOk="0">
                  <a:moveTo>
                    <a:pt x="137" y="0"/>
                  </a:moveTo>
                  <a:cubicBezTo>
                    <a:pt x="124" y="0"/>
                    <a:pt x="114" y="4"/>
                    <a:pt x="107" y="11"/>
                  </a:cubicBezTo>
                  <a:cubicBezTo>
                    <a:pt x="1" y="114"/>
                    <a:pt x="588" y="868"/>
                    <a:pt x="1522" y="1980"/>
                  </a:cubicBezTo>
                  <a:cubicBezTo>
                    <a:pt x="1974" y="2521"/>
                    <a:pt x="2488" y="3163"/>
                    <a:pt x="3034" y="3855"/>
                  </a:cubicBezTo>
                  <a:cubicBezTo>
                    <a:pt x="3503" y="4452"/>
                    <a:pt x="4019" y="5072"/>
                    <a:pt x="4472" y="5753"/>
                  </a:cubicBezTo>
                  <a:cubicBezTo>
                    <a:pt x="4905" y="6408"/>
                    <a:pt x="5332" y="7085"/>
                    <a:pt x="5673" y="7787"/>
                  </a:cubicBezTo>
                  <a:cubicBezTo>
                    <a:pt x="6027" y="8519"/>
                    <a:pt x="6242" y="9282"/>
                    <a:pt x="6459" y="9991"/>
                  </a:cubicBezTo>
                  <a:cubicBezTo>
                    <a:pt x="6715" y="10815"/>
                    <a:pt x="6888" y="11602"/>
                    <a:pt x="7025" y="12284"/>
                  </a:cubicBezTo>
                  <a:cubicBezTo>
                    <a:pt x="7298" y="13672"/>
                    <a:pt x="7496" y="14605"/>
                    <a:pt x="7700" y="14605"/>
                  </a:cubicBezTo>
                  <a:cubicBezTo>
                    <a:pt x="7704" y="14605"/>
                    <a:pt x="7708" y="14605"/>
                    <a:pt x="7712" y="14604"/>
                  </a:cubicBezTo>
                  <a:cubicBezTo>
                    <a:pt x="7804" y="14586"/>
                    <a:pt x="7841" y="13635"/>
                    <a:pt x="7712" y="12169"/>
                  </a:cubicBezTo>
                  <a:cubicBezTo>
                    <a:pt x="7646" y="11458"/>
                    <a:pt x="7633" y="10602"/>
                    <a:pt x="7398" y="9708"/>
                  </a:cubicBezTo>
                  <a:cubicBezTo>
                    <a:pt x="7201" y="8936"/>
                    <a:pt x="6873" y="8144"/>
                    <a:pt x="6505" y="7365"/>
                  </a:cubicBezTo>
                  <a:cubicBezTo>
                    <a:pt x="6150" y="6611"/>
                    <a:pt x="5610" y="5952"/>
                    <a:pt x="5148" y="5280"/>
                  </a:cubicBezTo>
                  <a:cubicBezTo>
                    <a:pt x="4665" y="4580"/>
                    <a:pt x="4168" y="3912"/>
                    <a:pt x="3657" y="3323"/>
                  </a:cubicBezTo>
                  <a:cubicBezTo>
                    <a:pt x="3062" y="2641"/>
                    <a:pt x="2482" y="2047"/>
                    <a:pt x="1969" y="1554"/>
                  </a:cubicBezTo>
                  <a:cubicBezTo>
                    <a:pt x="986" y="610"/>
                    <a:pt x="308" y="0"/>
                    <a:pt x="1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863" name="Google Shape;863;p9"/>
            <p:cNvSpPr/>
            <p:nvPr/>
          </p:nvSpPr>
          <p:spPr>
            <a:xfrm>
              <a:off x="-2050170" y="2449170"/>
              <a:ext cx="332120" cy="161944"/>
            </a:xfrm>
            <a:custGeom>
              <a:avLst/>
              <a:gdLst/>
              <a:ahLst/>
              <a:cxnLst/>
              <a:rect l="l" t="t" r="r" b="b"/>
              <a:pathLst>
                <a:path w="3550" h="1731" extrusionOk="0">
                  <a:moveTo>
                    <a:pt x="2467" y="0"/>
                  </a:moveTo>
                  <a:cubicBezTo>
                    <a:pt x="2426" y="0"/>
                    <a:pt x="2385" y="4"/>
                    <a:pt x="2345" y="12"/>
                  </a:cubicBezTo>
                  <a:cubicBezTo>
                    <a:pt x="2165" y="46"/>
                    <a:pt x="1986" y="125"/>
                    <a:pt x="1800" y="186"/>
                  </a:cubicBezTo>
                  <a:cubicBezTo>
                    <a:pt x="1618" y="248"/>
                    <a:pt x="1489" y="434"/>
                    <a:pt x="1323" y="516"/>
                  </a:cubicBezTo>
                  <a:cubicBezTo>
                    <a:pt x="1148" y="602"/>
                    <a:pt x="968" y="673"/>
                    <a:pt x="820" y="775"/>
                  </a:cubicBezTo>
                  <a:cubicBezTo>
                    <a:pt x="662" y="879"/>
                    <a:pt x="514" y="999"/>
                    <a:pt x="379" y="1131"/>
                  </a:cubicBezTo>
                  <a:cubicBezTo>
                    <a:pt x="138" y="1375"/>
                    <a:pt x="0" y="1545"/>
                    <a:pt x="93" y="1660"/>
                  </a:cubicBezTo>
                  <a:cubicBezTo>
                    <a:pt x="133" y="1709"/>
                    <a:pt x="202" y="1730"/>
                    <a:pt x="291" y="1730"/>
                  </a:cubicBezTo>
                  <a:cubicBezTo>
                    <a:pt x="407" y="1730"/>
                    <a:pt x="559" y="1695"/>
                    <a:pt x="731" y="1639"/>
                  </a:cubicBezTo>
                  <a:cubicBezTo>
                    <a:pt x="880" y="1592"/>
                    <a:pt x="1057" y="1547"/>
                    <a:pt x="1233" y="1481"/>
                  </a:cubicBezTo>
                  <a:cubicBezTo>
                    <a:pt x="1381" y="1423"/>
                    <a:pt x="1520" y="1322"/>
                    <a:pt x="1682" y="1256"/>
                  </a:cubicBezTo>
                  <a:cubicBezTo>
                    <a:pt x="1837" y="1195"/>
                    <a:pt x="1986" y="1116"/>
                    <a:pt x="2142" y="1055"/>
                  </a:cubicBezTo>
                  <a:cubicBezTo>
                    <a:pt x="2304" y="992"/>
                    <a:pt x="2489" y="1010"/>
                    <a:pt x="2634" y="948"/>
                  </a:cubicBezTo>
                  <a:cubicBezTo>
                    <a:pt x="2804" y="875"/>
                    <a:pt x="2961" y="807"/>
                    <a:pt x="3096" y="733"/>
                  </a:cubicBezTo>
                  <a:cubicBezTo>
                    <a:pt x="3373" y="582"/>
                    <a:pt x="3550" y="372"/>
                    <a:pt x="3517" y="170"/>
                  </a:cubicBezTo>
                  <a:cubicBezTo>
                    <a:pt x="3502" y="81"/>
                    <a:pt x="3319" y="53"/>
                    <a:pt x="3029" y="53"/>
                  </a:cubicBezTo>
                  <a:cubicBezTo>
                    <a:pt x="3000" y="53"/>
                    <a:pt x="2971" y="54"/>
                    <a:pt x="2941" y="54"/>
                  </a:cubicBezTo>
                  <a:cubicBezTo>
                    <a:pt x="2937" y="54"/>
                    <a:pt x="2933" y="54"/>
                    <a:pt x="2929" y="54"/>
                  </a:cubicBezTo>
                  <a:cubicBezTo>
                    <a:pt x="2798" y="54"/>
                    <a:pt x="2633" y="0"/>
                    <a:pt x="24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864" name="Google Shape;864;p9"/>
            <p:cNvSpPr/>
            <p:nvPr/>
          </p:nvSpPr>
          <p:spPr>
            <a:xfrm>
              <a:off x="-3202409" y="1441569"/>
              <a:ext cx="1418855" cy="1185342"/>
            </a:xfrm>
            <a:custGeom>
              <a:avLst/>
              <a:gdLst/>
              <a:ahLst/>
              <a:cxnLst/>
              <a:rect l="l" t="t" r="r" b="b"/>
              <a:pathLst>
                <a:path w="15166" h="12670" extrusionOk="0">
                  <a:moveTo>
                    <a:pt x="291" y="0"/>
                  </a:moveTo>
                  <a:cubicBezTo>
                    <a:pt x="121" y="0"/>
                    <a:pt x="28" y="19"/>
                    <a:pt x="24" y="53"/>
                  </a:cubicBezTo>
                  <a:cubicBezTo>
                    <a:pt x="1" y="214"/>
                    <a:pt x="1225" y="466"/>
                    <a:pt x="3006" y="1101"/>
                  </a:cubicBezTo>
                  <a:cubicBezTo>
                    <a:pt x="3867" y="1424"/>
                    <a:pt x="4856" y="1832"/>
                    <a:pt x="5876" y="2369"/>
                  </a:cubicBezTo>
                  <a:cubicBezTo>
                    <a:pt x="6756" y="2825"/>
                    <a:pt x="7700" y="3312"/>
                    <a:pt x="8580" y="3935"/>
                  </a:cubicBezTo>
                  <a:cubicBezTo>
                    <a:pt x="9432" y="4523"/>
                    <a:pt x="10274" y="5163"/>
                    <a:pt x="11034" y="5869"/>
                  </a:cubicBezTo>
                  <a:cubicBezTo>
                    <a:pt x="11440" y="6224"/>
                    <a:pt x="11790" y="6629"/>
                    <a:pt x="12145" y="7010"/>
                  </a:cubicBezTo>
                  <a:cubicBezTo>
                    <a:pt x="12476" y="7416"/>
                    <a:pt x="12818" y="7794"/>
                    <a:pt x="13123" y="8184"/>
                  </a:cubicBezTo>
                  <a:cubicBezTo>
                    <a:pt x="13497" y="8619"/>
                    <a:pt x="13820" y="9066"/>
                    <a:pt x="14135" y="9483"/>
                  </a:cubicBezTo>
                  <a:cubicBezTo>
                    <a:pt x="14304" y="9694"/>
                    <a:pt x="14373" y="9863"/>
                    <a:pt x="14365" y="9875"/>
                  </a:cubicBezTo>
                  <a:cubicBezTo>
                    <a:pt x="14394" y="9886"/>
                    <a:pt x="14286" y="10040"/>
                    <a:pt x="14103" y="10205"/>
                  </a:cubicBezTo>
                  <a:cubicBezTo>
                    <a:pt x="12729" y="11564"/>
                    <a:pt x="11931" y="12538"/>
                    <a:pt x="12090" y="12666"/>
                  </a:cubicBezTo>
                  <a:cubicBezTo>
                    <a:pt x="12093" y="12668"/>
                    <a:pt x="12097" y="12669"/>
                    <a:pt x="12103" y="12669"/>
                  </a:cubicBezTo>
                  <a:cubicBezTo>
                    <a:pt x="12243" y="12669"/>
                    <a:pt x="13183" y="11886"/>
                    <a:pt x="14589" y="10704"/>
                  </a:cubicBezTo>
                  <a:cubicBezTo>
                    <a:pt x="14675" y="10631"/>
                    <a:pt x="14778" y="10553"/>
                    <a:pt x="14883" y="10437"/>
                  </a:cubicBezTo>
                  <a:cubicBezTo>
                    <a:pt x="14987" y="10328"/>
                    <a:pt x="15104" y="10151"/>
                    <a:pt x="15128" y="9938"/>
                  </a:cubicBezTo>
                  <a:cubicBezTo>
                    <a:pt x="15165" y="9498"/>
                    <a:pt x="14947" y="9212"/>
                    <a:pt x="14826" y="8989"/>
                  </a:cubicBezTo>
                  <a:cubicBezTo>
                    <a:pt x="14548" y="8521"/>
                    <a:pt x="14249" y="8023"/>
                    <a:pt x="13874" y="7554"/>
                  </a:cubicBezTo>
                  <a:cubicBezTo>
                    <a:pt x="13242" y="6733"/>
                    <a:pt x="12480" y="5931"/>
                    <a:pt x="11653" y="5171"/>
                  </a:cubicBezTo>
                  <a:cubicBezTo>
                    <a:pt x="10865" y="4427"/>
                    <a:pt x="9923" y="3844"/>
                    <a:pt x="9031" y="3248"/>
                  </a:cubicBezTo>
                  <a:cubicBezTo>
                    <a:pt x="8141" y="2633"/>
                    <a:pt x="7202" y="2091"/>
                    <a:pt x="6225" y="1629"/>
                  </a:cubicBezTo>
                  <a:cubicBezTo>
                    <a:pt x="5146" y="1112"/>
                    <a:pt x="4093" y="767"/>
                    <a:pt x="3186" y="510"/>
                  </a:cubicBezTo>
                  <a:cubicBezTo>
                    <a:pt x="1806" y="143"/>
                    <a:pt x="758" y="0"/>
                    <a:pt x="2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865" name="Google Shape;865;p9"/>
            <p:cNvSpPr/>
            <p:nvPr/>
          </p:nvSpPr>
          <p:spPr>
            <a:xfrm>
              <a:off x="-3891450" y="1465800"/>
              <a:ext cx="668263" cy="592297"/>
            </a:xfrm>
            <a:custGeom>
              <a:avLst/>
              <a:gdLst/>
              <a:ahLst/>
              <a:cxnLst/>
              <a:rect l="l" t="t" r="r" b="b"/>
              <a:pathLst>
                <a:path w="7143" h="6331" extrusionOk="0">
                  <a:moveTo>
                    <a:pt x="6963" y="0"/>
                  </a:moveTo>
                  <a:cubicBezTo>
                    <a:pt x="6842" y="0"/>
                    <a:pt x="6453" y="316"/>
                    <a:pt x="5885" y="777"/>
                  </a:cubicBezTo>
                  <a:cubicBezTo>
                    <a:pt x="5581" y="1023"/>
                    <a:pt x="5159" y="1236"/>
                    <a:pt x="4787" y="1555"/>
                  </a:cubicBezTo>
                  <a:cubicBezTo>
                    <a:pt x="4465" y="1832"/>
                    <a:pt x="4146" y="2149"/>
                    <a:pt x="3803" y="2455"/>
                  </a:cubicBezTo>
                  <a:cubicBezTo>
                    <a:pt x="3471" y="2748"/>
                    <a:pt x="3219" y="3139"/>
                    <a:pt x="2892" y="3436"/>
                  </a:cubicBezTo>
                  <a:cubicBezTo>
                    <a:pt x="2551" y="3744"/>
                    <a:pt x="2202" y="4030"/>
                    <a:pt x="1894" y="4321"/>
                  </a:cubicBezTo>
                  <a:cubicBezTo>
                    <a:pt x="1536" y="4656"/>
                    <a:pt x="1207" y="4971"/>
                    <a:pt x="935" y="5249"/>
                  </a:cubicBezTo>
                  <a:cubicBezTo>
                    <a:pt x="370" y="5823"/>
                    <a:pt x="1" y="6194"/>
                    <a:pt x="95" y="6304"/>
                  </a:cubicBezTo>
                  <a:cubicBezTo>
                    <a:pt x="110" y="6322"/>
                    <a:pt x="136" y="6331"/>
                    <a:pt x="170" y="6331"/>
                  </a:cubicBezTo>
                  <a:cubicBezTo>
                    <a:pt x="350" y="6331"/>
                    <a:pt x="779" y="6099"/>
                    <a:pt x="1340" y="5715"/>
                  </a:cubicBezTo>
                  <a:cubicBezTo>
                    <a:pt x="1665" y="5494"/>
                    <a:pt x="2048" y="5238"/>
                    <a:pt x="2438" y="4931"/>
                  </a:cubicBezTo>
                  <a:cubicBezTo>
                    <a:pt x="2775" y="4668"/>
                    <a:pt x="3097" y="4345"/>
                    <a:pt x="3448" y="4044"/>
                  </a:cubicBezTo>
                  <a:cubicBezTo>
                    <a:pt x="3786" y="3755"/>
                    <a:pt x="4113" y="3440"/>
                    <a:pt x="4439" y="3136"/>
                  </a:cubicBezTo>
                  <a:cubicBezTo>
                    <a:pt x="4779" y="2821"/>
                    <a:pt x="5166" y="2569"/>
                    <a:pt x="5464" y="2264"/>
                  </a:cubicBezTo>
                  <a:cubicBezTo>
                    <a:pt x="5812" y="1911"/>
                    <a:pt x="6123" y="1574"/>
                    <a:pt x="6375" y="1272"/>
                  </a:cubicBezTo>
                  <a:cubicBezTo>
                    <a:pt x="6901" y="644"/>
                    <a:pt x="7142" y="143"/>
                    <a:pt x="6991" y="9"/>
                  </a:cubicBezTo>
                  <a:cubicBezTo>
                    <a:pt x="6984" y="3"/>
                    <a:pt x="6975" y="0"/>
                    <a:pt x="69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866" name="Google Shape;866;p9"/>
            <p:cNvSpPr/>
            <p:nvPr/>
          </p:nvSpPr>
          <p:spPr>
            <a:xfrm>
              <a:off x="-3836813" y="1503129"/>
              <a:ext cx="423804" cy="532702"/>
            </a:xfrm>
            <a:custGeom>
              <a:avLst/>
              <a:gdLst/>
              <a:ahLst/>
              <a:cxnLst/>
              <a:rect l="l" t="t" r="r" b="b"/>
              <a:pathLst>
                <a:path w="4530" h="5694" extrusionOk="0">
                  <a:moveTo>
                    <a:pt x="4347" y="1"/>
                  </a:moveTo>
                  <a:cubicBezTo>
                    <a:pt x="4189" y="1"/>
                    <a:pt x="3868" y="195"/>
                    <a:pt x="3471" y="528"/>
                  </a:cubicBezTo>
                  <a:cubicBezTo>
                    <a:pt x="3239" y="723"/>
                    <a:pt x="2962" y="949"/>
                    <a:pt x="2699" y="1223"/>
                  </a:cubicBezTo>
                  <a:cubicBezTo>
                    <a:pt x="2469" y="1459"/>
                    <a:pt x="2271" y="1749"/>
                    <a:pt x="2042" y="2022"/>
                  </a:cubicBezTo>
                  <a:cubicBezTo>
                    <a:pt x="1824" y="2285"/>
                    <a:pt x="1624" y="2571"/>
                    <a:pt x="1425" y="2849"/>
                  </a:cubicBezTo>
                  <a:cubicBezTo>
                    <a:pt x="1218" y="3138"/>
                    <a:pt x="952" y="3379"/>
                    <a:pt x="783" y="3663"/>
                  </a:cubicBezTo>
                  <a:cubicBezTo>
                    <a:pt x="601" y="3957"/>
                    <a:pt x="438" y="4263"/>
                    <a:pt x="295" y="4579"/>
                  </a:cubicBezTo>
                  <a:cubicBezTo>
                    <a:pt x="37" y="5155"/>
                    <a:pt x="0" y="5597"/>
                    <a:pt x="179" y="5688"/>
                  </a:cubicBezTo>
                  <a:cubicBezTo>
                    <a:pt x="185" y="5692"/>
                    <a:pt x="192" y="5693"/>
                    <a:pt x="199" y="5693"/>
                  </a:cubicBezTo>
                  <a:cubicBezTo>
                    <a:pt x="303" y="5693"/>
                    <a:pt x="535" y="5386"/>
                    <a:pt x="888" y="4941"/>
                  </a:cubicBezTo>
                  <a:cubicBezTo>
                    <a:pt x="1072" y="4710"/>
                    <a:pt x="1373" y="4497"/>
                    <a:pt x="1598" y="4205"/>
                  </a:cubicBezTo>
                  <a:lnTo>
                    <a:pt x="2183" y="3392"/>
                  </a:lnTo>
                  <a:cubicBezTo>
                    <a:pt x="2384" y="3130"/>
                    <a:pt x="2492" y="2786"/>
                    <a:pt x="2697" y="2523"/>
                  </a:cubicBezTo>
                  <a:lnTo>
                    <a:pt x="3330" y="1742"/>
                  </a:lnTo>
                  <a:cubicBezTo>
                    <a:pt x="3554" y="1448"/>
                    <a:pt x="3764" y="1176"/>
                    <a:pt x="3934" y="935"/>
                  </a:cubicBezTo>
                  <a:cubicBezTo>
                    <a:pt x="4287" y="442"/>
                    <a:pt x="4530" y="127"/>
                    <a:pt x="4422" y="26"/>
                  </a:cubicBezTo>
                  <a:cubicBezTo>
                    <a:pt x="4405" y="9"/>
                    <a:pt x="4379" y="1"/>
                    <a:pt x="43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867" name="Google Shape;867;p9"/>
            <p:cNvSpPr/>
            <p:nvPr/>
          </p:nvSpPr>
          <p:spPr>
            <a:xfrm>
              <a:off x="-4819060" y="1317513"/>
              <a:ext cx="1406599" cy="937702"/>
            </a:xfrm>
            <a:custGeom>
              <a:avLst/>
              <a:gdLst/>
              <a:ahLst/>
              <a:cxnLst/>
              <a:rect l="l" t="t" r="r" b="b"/>
              <a:pathLst>
                <a:path w="15035" h="10023" extrusionOk="0">
                  <a:moveTo>
                    <a:pt x="12719" y="1"/>
                  </a:moveTo>
                  <a:cubicBezTo>
                    <a:pt x="12604" y="1"/>
                    <a:pt x="12486" y="4"/>
                    <a:pt x="12364" y="12"/>
                  </a:cubicBezTo>
                  <a:cubicBezTo>
                    <a:pt x="11549" y="49"/>
                    <a:pt x="10580" y="186"/>
                    <a:pt x="9628" y="586"/>
                  </a:cubicBezTo>
                  <a:cubicBezTo>
                    <a:pt x="8813" y="939"/>
                    <a:pt x="8004" y="1423"/>
                    <a:pt x="7228" y="1962"/>
                  </a:cubicBezTo>
                  <a:cubicBezTo>
                    <a:pt x="6478" y="2473"/>
                    <a:pt x="5825" y="3132"/>
                    <a:pt x="5144" y="3719"/>
                  </a:cubicBezTo>
                  <a:cubicBezTo>
                    <a:pt x="4434" y="4330"/>
                    <a:pt x="3756" y="4952"/>
                    <a:pt x="3170" y="5585"/>
                  </a:cubicBezTo>
                  <a:cubicBezTo>
                    <a:pt x="2554" y="6249"/>
                    <a:pt x="1979" y="6950"/>
                    <a:pt x="1447" y="7683"/>
                  </a:cubicBezTo>
                  <a:cubicBezTo>
                    <a:pt x="500" y="9010"/>
                    <a:pt x="1" y="9945"/>
                    <a:pt x="118" y="10017"/>
                  </a:cubicBezTo>
                  <a:cubicBezTo>
                    <a:pt x="124" y="10020"/>
                    <a:pt x="131" y="10022"/>
                    <a:pt x="138" y="10022"/>
                  </a:cubicBezTo>
                  <a:cubicBezTo>
                    <a:pt x="305" y="10022"/>
                    <a:pt x="934" y="9210"/>
                    <a:pt x="1936" y="8062"/>
                  </a:cubicBezTo>
                  <a:cubicBezTo>
                    <a:pt x="2449" y="7479"/>
                    <a:pt x="3075" y="6829"/>
                    <a:pt x="3766" y="6146"/>
                  </a:cubicBezTo>
                  <a:cubicBezTo>
                    <a:pt x="4363" y="5557"/>
                    <a:pt x="4990" y="4922"/>
                    <a:pt x="5688" y="4338"/>
                  </a:cubicBezTo>
                  <a:cubicBezTo>
                    <a:pt x="6360" y="3777"/>
                    <a:pt x="7056" y="3220"/>
                    <a:pt x="7772" y="2720"/>
                  </a:cubicBezTo>
                  <a:cubicBezTo>
                    <a:pt x="8512" y="2194"/>
                    <a:pt x="9313" y="1827"/>
                    <a:pt x="10045" y="1473"/>
                  </a:cubicBezTo>
                  <a:cubicBezTo>
                    <a:pt x="10899" y="1074"/>
                    <a:pt x="11728" y="805"/>
                    <a:pt x="12451" y="703"/>
                  </a:cubicBezTo>
                  <a:cubicBezTo>
                    <a:pt x="12826" y="642"/>
                    <a:pt x="13169" y="621"/>
                    <a:pt x="13474" y="621"/>
                  </a:cubicBezTo>
                  <a:cubicBezTo>
                    <a:pt x="14109" y="621"/>
                    <a:pt x="14580" y="711"/>
                    <a:pt x="14828" y="711"/>
                  </a:cubicBezTo>
                  <a:cubicBezTo>
                    <a:pt x="14939" y="711"/>
                    <a:pt x="15006" y="692"/>
                    <a:pt x="15022" y="640"/>
                  </a:cubicBezTo>
                  <a:cubicBezTo>
                    <a:pt x="15034" y="603"/>
                    <a:pt x="14811" y="429"/>
                    <a:pt x="14353" y="267"/>
                  </a:cubicBezTo>
                  <a:cubicBezTo>
                    <a:pt x="13966" y="123"/>
                    <a:pt x="13400" y="1"/>
                    <a:pt x="127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868" name="Google Shape;868;p9"/>
            <p:cNvSpPr/>
            <p:nvPr/>
          </p:nvSpPr>
          <p:spPr>
            <a:xfrm>
              <a:off x="-6052225" y="2299199"/>
              <a:ext cx="4940265" cy="1322306"/>
            </a:xfrm>
            <a:custGeom>
              <a:avLst/>
              <a:gdLst/>
              <a:ahLst/>
              <a:cxnLst/>
              <a:rect l="l" t="t" r="r" b="b"/>
              <a:pathLst>
                <a:path w="52806" h="14134" extrusionOk="0">
                  <a:moveTo>
                    <a:pt x="16745" y="0"/>
                  </a:moveTo>
                  <a:cubicBezTo>
                    <a:pt x="15672" y="0"/>
                    <a:pt x="14599" y="38"/>
                    <a:pt x="13528" y="113"/>
                  </a:cubicBezTo>
                  <a:cubicBezTo>
                    <a:pt x="12572" y="210"/>
                    <a:pt x="11678" y="274"/>
                    <a:pt x="10852" y="422"/>
                  </a:cubicBezTo>
                  <a:lnTo>
                    <a:pt x="9655" y="609"/>
                  </a:lnTo>
                  <a:lnTo>
                    <a:pt x="8555" y="847"/>
                  </a:lnTo>
                  <a:cubicBezTo>
                    <a:pt x="8204" y="927"/>
                    <a:pt x="7863" y="991"/>
                    <a:pt x="7540" y="1075"/>
                  </a:cubicBezTo>
                  <a:lnTo>
                    <a:pt x="6614" y="1340"/>
                  </a:lnTo>
                  <a:lnTo>
                    <a:pt x="5764" y="1584"/>
                  </a:lnTo>
                  <a:cubicBezTo>
                    <a:pt x="5493" y="1664"/>
                    <a:pt x="5242" y="1768"/>
                    <a:pt x="4998" y="1852"/>
                  </a:cubicBezTo>
                  <a:lnTo>
                    <a:pt x="3670" y="2339"/>
                  </a:lnTo>
                  <a:lnTo>
                    <a:pt x="2615" y="2816"/>
                  </a:lnTo>
                  <a:lnTo>
                    <a:pt x="1777" y="3203"/>
                  </a:lnTo>
                  <a:lnTo>
                    <a:pt x="1152" y="3560"/>
                  </a:lnTo>
                  <a:cubicBezTo>
                    <a:pt x="793" y="3770"/>
                    <a:pt x="543" y="3927"/>
                    <a:pt x="371" y="4047"/>
                  </a:cubicBezTo>
                  <a:cubicBezTo>
                    <a:pt x="28" y="4288"/>
                    <a:pt x="1" y="4385"/>
                    <a:pt x="50" y="4468"/>
                  </a:cubicBezTo>
                  <a:cubicBezTo>
                    <a:pt x="54" y="4476"/>
                    <a:pt x="64" y="4480"/>
                    <a:pt x="80" y="4480"/>
                  </a:cubicBezTo>
                  <a:cubicBezTo>
                    <a:pt x="342" y="4480"/>
                    <a:pt x="2168" y="3435"/>
                    <a:pt x="5235" y="2423"/>
                  </a:cubicBezTo>
                  <a:cubicBezTo>
                    <a:pt x="8141" y="1429"/>
                    <a:pt x="12236" y="696"/>
                    <a:pt x="16785" y="696"/>
                  </a:cubicBezTo>
                  <a:cubicBezTo>
                    <a:pt x="17301" y="696"/>
                    <a:pt x="17824" y="705"/>
                    <a:pt x="18351" y="725"/>
                  </a:cubicBezTo>
                  <a:cubicBezTo>
                    <a:pt x="21374" y="835"/>
                    <a:pt x="24553" y="1231"/>
                    <a:pt x="27685" y="1881"/>
                  </a:cubicBezTo>
                  <a:cubicBezTo>
                    <a:pt x="30820" y="2523"/>
                    <a:pt x="33897" y="3455"/>
                    <a:pt x="36744" y="4524"/>
                  </a:cubicBezTo>
                  <a:cubicBezTo>
                    <a:pt x="41615" y="6360"/>
                    <a:pt x="45784" y="8609"/>
                    <a:pt x="48583" y="10542"/>
                  </a:cubicBezTo>
                  <a:cubicBezTo>
                    <a:pt x="49985" y="11506"/>
                    <a:pt x="51042" y="12392"/>
                    <a:pt x="51723" y="13054"/>
                  </a:cubicBezTo>
                  <a:cubicBezTo>
                    <a:pt x="51891" y="13222"/>
                    <a:pt x="52040" y="13372"/>
                    <a:pt x="52169" y="13501"/>
                  </a:cubicBezTo>
                  <a:cubicBezTo>
                    <a:pt x="52293" y="13635"/>
                    <a:pt x="52389" y="13757"/>
                    <a:pt x="52472" y="13851"/>
                  </a:cubicBezTo>
                  <a:cubicBezTo>
                    <a:pt x="52631" y="14036"/>
                    <a:pt x="52719" y="14134"/>
                    <a:pt x="52731" y="14134"/>
                  </a:cubicBezTo>
                  <a:cubicBezTo>
                    <a:pt x="52732" y="14134"/>
                    <a:pt x="52732" y="14134"/>
                    <a:pt x="52732" y="14134"/>
                  </a:cubicBezTo>
                  <a:cubicBezTo>
                    <a:pt x="52806" y="14082"/>
                    <a:pt x="52660" y="13838"/>
                    <a:pt x="52393" y="13481"/>
                  </a:cubicBezTo>
                  <a:cubicBezTo>
                    <a:pt x="52109" y="13143"/>
                    <a:pt x="51692" y="12705"/>
                    <a:pt x="51218" y="12287"/>
                  </a:cubicBezTo>
                  <a:lnTo>
                    <a:pt x="51218" y="12287"/>
                  </a:lnTo>
                  <a:cubicBezTo>
                    <a:pt x="52082" y="13003"/>
                    <a:pt x="52660" y="13670"/>
                    <a:pt x="52753" y="13670"/>
                  </a:cubicBezTo>
                  <a:cubicBezTo>
                    <a:pt x="52756" y="13670"/>
                    <a:pt x="52759" y="13669"/>
                    <a:pt x="52761" y="13667"/>
                  </a:cubicBezTo>
                  <a:cubicBezTo>
                    <a:pt x="52763" y="13665"/>
                    <a:pt x="52738" y="13628"/>
                    <a:pt x="52683" y="13558"/>
                  </a:cubicBezTo>
                  <a:cubicBezTo>
                    <a:pt x="52630" y="13489"/>
                    <a:pt x="52554" y="13385"/>
                    <a:pt x="52445" y="13264"/>
                  </a:cubicBezTo>
                  <a:cubicBezTo>
                    <a:pt x="52216" y="13036"/>
                    <a:pt x="51907" y="12678"/>
                    <a:pt x="51474" y="12311"/>
                  </a:cubicBezTo>
                  <a:cubicBezTo>
                    <a:pt x="50632" y="11548"/>
                    <a:pt x="49398" y="10615"/>
                    <a:pt x="48006" y="9723"/>
                  </a:cubicBezTo>
                  <a:cubicBezTo>
                    <a:pt x="46615" y="8830"/>
                    <a:pt x="45069" y="7972"/>
                    <a:pt x="43657" y="7249"/>
                  </a:cubicBezTo>
                  <a:cubicBezTo>
                    <a:pt x="42949" y="6891"/>
                    <a:pt x="42279" y="6558"/>
                    <a:pt x="41672" y="6281"/>
                  </a:cubicBezTo>
                  <a:cubicBezTo>
                    <a:pt x="41071" y="5990"/>
                    <a:pt x="40536" y="5755"/>
                    <a:pt x="40108" y="5567"/>
                  </a:cubicBezTo>
                  <a:cubicBezTo>
                    <a:pt x="36185" y="3809"/>
                    <a:pt x="32521" y="2568"/>
                    <a:pt x="29172" y="1699"/>
                  </a:cubicBezTo>
                  <a:cubicBezTo>
                    <a:pt x="25823" y="828"/>
                    <a:pt x="22786" y="324"/>
                    <a:pt x="20076" y="121"/>
                  </a:cubicBezTo>
                  <a:cubicBezTo>
                    <a:pt x="18967" y="40"/>
                    <a:pt x="17856" y="0"/>
                    <a:pt x="1674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869" name="Google Shape;869;p9"/>
            <p:cNvSpPr/>
            <p:nvPr/>
          </p:nvSpPr>
          <p:spPr>
            <a:xfrm>
              <a:off x="-4804278" y="2516811"/>
              <a:ext cx="396486" cy="588555"/>
            </a:xfrm>
            <a:custGeom>
              <a:avLst/>
              <a:gdLst/>
              <a:ahLst/>
              <a:cxnLst/>
              <a:rect l="l" t="t" r="r" b="b"/>
              <a:pathLst>
                <a:path w="4238" h="6291" extrusionOk="0">
                  <a:moveTo>
                    <a:pt x="141" y="0"/>
                  </a:moveTo>
                  <a:cubicBezTo>
                    <a:pt x="139" y="0"/>
                    <a:pt x="138" y="0"/>
                    <a:pt x="136" y="0"/>
                  </a:cubicBezTo>
                  <a:cubicBezTo>
                    <a:pt x="46" y="11"/>
                    <a:pt x="1" y="457"/>
                    <a:pt x="149" y="1121"/>
                  </a:cubicBezTo>
                  <a:cubicBezTo>
                    <a:pt x="222" y="1443"/>
                    <a:pt x="324" y="1817"/>
                    <a:pt x="490" y="2200"/>
                  </a:cubicBezTo>
                  <a:cubicBezTo>
                    <a:pt x="633" y="2530"/>
                    <a:pt x="836" y="2855"/>
                    <a:pt x="1040" y="3186"/>
                  </a:cubicBezTo>
                  <a:cubicBezTo>
                    <a:pt x="1236" y="3505"/>
                    <a:pt x="1465" y="3808"/>
                    <a:pt x="1695" y="4097"/>
                  </a:cubicBezTo>
                  <a:cubicBezTo>
                    <a:pt x="1935" y="4398"/>
                    <a:pt x="2142" y="4718"/>
                    <a:pt x="2389" y="4973"/>
                  </a:cubicBezTo>
                  <a:cubicBezTo>
                    <a:pt x="2674" y="5267"/>
                    <a:pt x="2952" y="5525"/>
                    <a:pt x="3199" y="5732"/>
                  </a:cubicBezTo>
                  <a:cubicBezTo>
                    <a:pt x="3624" y="6090"/>
                    <a:pt x="3968" y="6291"/>
                    <a:pt x="4123" y="6291"/>
                  </a:cubicBezTo>
                  <a:cubicBezTo>
                    <a:pt x="4155" y="6291"/>
                    <a:pt x="4179" y="6282"/>
                    <a:pt x="4194" y="6264"/>
                  </a:cubicBezTo>
                  <a:cubicBezTo>
                    <a:pt x="4237" y="6209"/>
                    <a:pt x="3950" y="5892"/>
                    <a:pt x="3520" y="5400"/>
                  </a:cubicBezTo>
                  <a:cubicBezTo>
                    <a:pt x="3313" y="5160"/>
                    <a:pt x="3122" y="4831"/>
                    <a:pt x="2867" y="4529"/>
                  </a:cubicBezTo>
                  <a:cubicBezTo>
                    <a:pt x="2647" y="4268"/>
                    <a:pt x="2404" y="4000"/>
                    <a:pt x="2180" y="3707"/>
                  </a:cubicBezTo>
                  <a:cubicBezTo>
                    <a:pt x="1966" y="3427"/>
                    <a:pt x="1691" y="3182"/>
                    <a:pt x="1499" y="2885"/>
                  </a:cubicBezTo>
                  <a:cubicBezTo>
                    <a:pt x="1300" y="2575"/>
                    <a:pt x="1134" y="2256"/>
                    <a:pt x="980" y="1958"/>
                  </a:cubicBezTo>
                  <a:cubicBezTo>
                    <a:pt x="817" y="1644"/>
                    <a:pt x="672" y="1323"/>
                    <a:pt x="542" y="994"/>
                  </a:cubicBezTo>
                  <a:cubicBezTo>
                    <a:pt x="310" y="412"/>
                    <a:pt x="240" y="0"/>
                    <a:pt x="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870" name="Google Shape;870;p9"/>
            <p:cNvSpPr/>
            <p:nvPr/>
          </p:nvSpPr>
          <p:spPr>
            <a:xfrm>
              <a:off x="-4295145" y="2469097"/>
              <a:ext cx="65582" cy="102162"/>
            </a:xfrm>
            <a:custGeom>
              <a:avLst/>
              <a:gdLst/>
              <a:ahLst/>
              <a:cxnLst/>
              <a:rect l="l" t="t" r="r" b="b"/>
              <a:pathLst>
                <a:path w="701" h="1092" extrusionOk="0">
                  <a:moveTo>
                    <a:pt x="257" y="1"/>
                  </a:moveTo>
                  <a:cubicBezTo>
                    <a:pt x="236" y="1"/>
                    <a:pt x="214" y="7"/>
                    <a:pt x="190" y="20"/>
                  </a:cubicBezTo>
                  <a:cubicBezTo>
                    <a:pt x="104" y="66"/>
                    <a:pt x="58" y="157"/>
                    <a:pt x="34" y="260"/>
                  </a:cubicBezTo>
                  <a:cubicBezTo>
                    <a:pt x="24" y="310"/>
                    <a:pt x="4" y="369"/>
                    <a:pt x="2" y="422"/>
                  </a:cubicBezTo>
                  <a:cubicBezTo>
                    <a:pt x="0" y="468"/>
                    <a:pt x="30" y="508"/>
                    <a:pt x="34" y="554"/>
                  </a:cubicBezTo>
                  <a:cubicBezTo>
                    <a:pt x="39" y="600"/>
                    <a:pt x="56" y="639"/>
                    <a:pt x="67" y="685"/>
                  </a:cubicBezTo>
                  <a:cubicBezTo>
                    <a:pt x="77" y="731"/>
                    <a:pt x="32" y="783"/>
                    <a:pt x="48" y="823"/>
                  </a:cubicBezTo>
                  <a:cubicBezTo>
                    <a:pt x="66" y="869"/>
                    <a:pt x="90" y="913"/>
                    <a:pt x="120" y="951"/>
                  </a:cubicBezTo>
                  <a:cubicBezTo>
                    <a:pt x="184" y="1028"/>
                    <a:pt x="307" y="1088"/>
                    <a:pt x="442" y="1091"/>
                  </a:cubicBezTo>
                  <a:cubicBezTo>
                    <a:pt x="443" y="1091"/>
                    <a:pt x="443" y="1091"/>
                    <a:pt x="444" y="1091"/>
                  </a:cubicBezTo>
                  <a:cubicBezTo>
                    <a:pt x="510" y="1091"/>
                    <a:pt x="545" y="1027"/>
                    <a:pt x="584" y="925"/>
                  </a:cubicBezTo>
                  <a:cubicBezTo>
                    <a:pt x="602" y="876"/>
                    <a:pt x="690" y="808"/>
                    <a:pt x="696" y="739"/>
                  </a:cubicBezTo>
                  <a:cubicBezTo>
                    <a:pt x="701" y="682"/>
                    <a:pt x="682" y="622"/>
                    <a:pt x="676" y="562"/>
                  </a:cubicBezTo>
                  <a:cubicBezTo>
                    <a:pt x="670" y="501"/>
                    <a:pt x="578" y="461"/>
                    <a:pt x="563" y="407"/>
                  </a:cubicBezTo>
                  <a:cubicBezTo>
                    <a:pt x="547" y="350"/>
                    <a:pt x="542" y="290"/>
                    <a:pt x="516" y="239"/>
                  </a:cubicBezTo>
                  <a:cubicBezTo>
                    <a:pt x="488" y="186"/>
                    <a:pt x="453" y="137"/>
                    <a:pt x="412" y="95"/>
                  </a:cubicBezTo>
                  <a:cubicBezTo>
                    <a:pt x="354" y="39"/>
                    <a:pt x="309" y="1"/>
                    <a:pt x="2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871" name="Google Shape;871;p9"/>
            <p:cNvSpPr/>
            <p:nvPr/>
          </p:nvSpPr>
          <p:spPr>
            <a:xfrm>
              <a:off x="-3281276" y="2717676"/>
              <a:ext cx="138836" cy="142391"/>
            </a:xfrm>
            <a:custGeom>
              <a:avLst/>
              <a:gdLst/>
              <a:ahLst/>
              <a:cxnLst/>
              <a:rect l="l" t="t" r="r" b="b"/>
              <a:pathLst>
                <a:path w="1484" h="1522" extrusionOk="0">
                  <a:moveTo>
                    <a:pt x="141" y="1"/>
                  </a:moveTo>
                  <a:cubicBezTo>
                    <a:pt x="114" y="1"/>
                    <a:pt x="91" y="10"/>
                    <a:pt x="70" y="30"/>
                  </a:cubicBezTo>
                  <a:cubicBezTo>
                    <a:pt x="0" y="97"/>
                    <a:pt x="16" y="235"/>
                    <a:pt x="89" y="400"/>
                  </a:cubicBezTo>
                  <a:cubicBezTo>
                    <a:pt x="124" y="480"/>
                    <a:pt x="162" y="577"/>
                    <a:pt x="221" y="666"/>
                  </a:cubicBezTo>
                  <a:cubicBezTo>
                    <a:pt x="270" y="742"/>
                    <a:pt x="349" y="798"/>
                    <a:pt x="410" y="874"/>
                  </a:cubicBezTo>
                  <a:cubicBezTo>
                    <a:pt x="469" y="946"/>
                    <a:pt x="541" y="1009"/>
                    <a:pt x="607" y="1076"/>
                  </a:cubicBezTo>
                  <a:cubicBezTo>
                    <a:pt x="675" y="1144"/>
                    <a:pt x="703" y="1249"/>
                    <a:pt x="774" y="1306"/>
                  </a:cubicBezTo>
                  <a:cubicBezTo>
                    <a:pt x="848" y="1368"/>
                    <a:pt x="928" y="1421"/>
                    <a:pt x="1014" y="1466"/>
                  </a:cubicBezTo>
                  <a:cubicBezTo>
                    <a:pt x="1088" y="1503"/>
                    <a:pt x="1163" y="1522"/>
                    <a:pt x="1231" y="1522"/>
                  </a:cubicBezTo>
                  <a:cubicBezTo>
                    <a:pt x="1312" y="1522"/>
                    <a:pt x="1385" y="1496"/>
                    <a:pt x="1437" y="1444"/>
                  </a:cubicBezTo>
                  <a:cubicBezTo>
                    <a:pt x="1483" y="1395"/>
                    <a:pt x="1431" y="1294"/>
                    <a:pt x="1345" y="1141"/>
                  </a:cubicBezTo>
                  <a:cubicBezTo>
                    <a:pt x="1305" y="1068"/>
                    <a:pt x="1305" y="935"/>
                    <a:pt x="1242" y="850"/>
                  </a:cubicBezTo>
                  <a:cubicBezTo>
                    <a:pt x="1189" y="777"/>
                    <a:pt x="1116" y="716"/>
                    <a:pt x="1052" y="641"/>
                  </a:cubicBezTo>
                  <a:cubicBezTo>
                    <a:pt x="992" y="570"/>
                    <a:pt x="870" y="558"/>
                    <a:pt x="804" y="491"/>
                  </a:cubicBezTo>
                  <a:cubicBezTo>
                    <a:pt x="736" y="422"/>
                    <a:pt x="680" y="344"/>
                    <a:pt x="612" y="285"/>
                  </a:cubicBezTo>
                  <a:cubicBezTo>
                    <a:pt x="540" y="223"/>
                    <a:pt x="465" y="165"/>
                    <a:pt x="384" y="113"/>
                  </a:cubicBezTo>
                  <a:cubicBezTo>
                    <a:pt x="282" y="49"/>
                    <a:pt x="203" y="1"/>
                    <a:pt x="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872" name="Google Shape;872;p9"/>
            <p:cNvSpPr/>
            <p:nvPr/>
          </p:nvSpPr>
          <p:spPr>
            <a:xfrm>
              <a:off x="-3141691" y="2492018"/>
              <a:ext cx="848170" cy="946028"/>
            </a:xfrm>
            <a:custGeom>
              <a:avLst/>
              <a:gdLst/>
              <a:ahLst/>
              <a:cxnLst/>
              <a:rect l="l" t="t" r="r" b="b"/>
              <a:pathLst>
                <a:path w="9066" h="10112" extrusionOk="0">
                  <a:moveTo>
                    <a:pt x="83" y="1"/>
                  </a:moveTo>
                  <a:cubicBezTo>
                    <a:pt x="72" y="1"/>
                    <a:pt x="65" y="3"/>
                    <a:pt x="61" y="9"/>
                  </a:cubicBezTo>
                  <a:cubicBezTo>
                    <a:pt x="1" y="91"/>
                    <a:pt x="566" y="599"/>
                    <a:pt x="1418" y="1390"/>
                  </a:cubicBezTo>
                  <a:cubicBezTo>
                    <a:pt x="1831" y="1776"/>
                    <a:pt x="2302" y="2236"/>
                    <a:pt x="2802" y="2739"/>
                  </a:cubicBezTo>
                  <a:cubicBezTo>
                    <a:pt x="3238" y="3170"/>
                    <a:pt x="3708" y="3621"/>
                    <a:pt x="4159" y="4109"/>
                  </a:cubicBezTo>
                  <a:cubicBezTo>
                    <a:pt x="4592" y="4580"/>
                    <a:pt x="5030" y="5061"/>
                    <a:pt x="5441" y="5552"/>
                  </a:cubicBezTo>
                  <a:cubicBezTo>
                    <a:pt x="5865" y="6063"/>
                    <a:pt x="6230" y="6605"/>
                    <a:pt x="6599" y="7092"/>
                  </a:cubicBezTo>
                  <a:cubicBezTo>
                    <a:pt x="7034" y="7651"/>
                    <a:pt x="7417" y="8185"/>
                    <a:pt x="7748" y="8639"/>
                  </a:cubicBezTo>
                  <a:cubicBezTo>
                    <a:pt x="8389" y="9526"/>
                    <a:pt x="8843" y="10111"/>
                    <a:pt x="8990" y="10111"/>
                  </a:cubicBezTo>
                  <a:cubicBezTo>
                    <a:pt x="9000" y="10111"/>
                    <a:pt x="9009" y="10109"/>
                    <a:pt x="9016" y="10103"/>
                  </a:cubicBezTo>
                  <a:cubicBezTo>
                    <a:pt x="9065" y="10063"/>
                    <a:pt x="8727" y="9379"/>
                    <a:pt x="8129" y="8375"/>
                  </a:cubicBezTo>
                  <a:cubicBezTo>
                    <a:pt x="7834" y="7887"/>
                    <a:pt x="7539" y="7280"/>
                    <a:pt x="7117" y="6694"/>
                  </a:cubicBezTo>
                  <a:cubicBezTo>
                    <a:pt x="6759" y="6183"/>
                    <a:pt x="6338" y="5670"/>
                    <a:pt x="5912" y="5145"/>
                  </a:cubicBezTo>
                  <a:cubicBezTo>
                    <a:pt x="5499" y="4642"/>
                    <a:pt x="4999" y="4199"/>
                    <a:pt x="4555" y="3728"/>
                  </a:cubicBezTo>
                  <a:cubicBezTo>
                    <a:pt x="4090" y="3240"/>
                    <a:pt x="3633" y="2759"/>
                    <a:pt x="3174" y="2340"/>
                  </a:cubicBezTo>
                  <a:cubicBezTo>
                    <a:pt x="2645" y="1851"/>
                    <a:pt x="2131" y="1424"/>
                    <a:pt x="1681" y="1074"/>
                  </a:cubicBezTo>
                  <a:cubicBezTo>
                    <a:pt x="823" y="409"/>
                    <a:pt x="215" y="1"/>
                    <a:pt x="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873" name="Google Shape;873;p9"/>
            <p:cNvSpPr/>
            <p:nvPr/>
          </p:nvSpPr>
          <p:spPr>
            <a:xfrm>
              <a:off x="-4059197" y="2412121"/>
              <a:ext cx="841621" cy="903367"/>
            </a:xfrm>
            <a:custGeom>
              <a:avLst/>
              <a:gdLst/>
              <a:ahLst/>
              <a:cxnLst/>
              <a:rect l="l" t="t" r="r" b="b"/>
              <a:pathLst>
                <a:path w="8996" h="9656" extrusionOk="0">
                  <a:moveTo>
                    <a:pt x="90" y="1"/>
                  </a:moveTo>
                  <a:cubicBezTo>
                    <a:pt x="86" y="1"/>
                    <a:pt x="82" y="1"/>
                    <a:pt x="79" y="3"/>
                  </a:cubicBezTo>
                  <a:cubicBezTo>
                    <a:pt x="0" y="40"/>
                    <a:pt x="239" y="754"/>
                    <a:pt x="810" y="1755"/>
                  </a:cubicBezTo>
                  <a:cubicBezTo>
                    <a:pt x="1091" y="2239"/>
                    <a:pt x="1431" y="2799"/>
                    <a:pt x="1859" y="3362"/>
                  </a:cubicBezTo>
                  <a:cubicBezTo>
                    <a:pt x="2222" y="3852"/>
                    <a:pt x="2664" y="4328"/>
                    <a:pt x="3104" y="4822"/>
                  </a:cubicBezTo>
                  <a:cubicBezTo>
                    <a:pt x="3532" y="5291"/>
                    <a:pt x="3991" y="5744"/>
                    <a:pt x="4449" y="6181"/>
                  </a:cubicBezTo>
                  <a:cubicBezTo>
                    <a:pt x="4926" y="6633"/>
                    <a:pt x="5367" y="7109"/>
                    <a:pt x="5830" y="7499"/>
                  </a:cubicBezTo>
                  <a:cubicBezTo>
                    <a:pt x="6364" y="7954"/>
                    <a:pt x="6873" y="8356"/>
                    <a:pt x="7316" y="8690"/>
                  </a:cubicBezTo>
                  <a:cubicBezTo>
                    <a:pt x="8125" y="9298"/>
                    <a:pt x="8727" y="9656"/>
                    <a:pt x="8909" y="9656"/>
                  </a:cubicBezTo>
                  <a:cubicBezTo>
                    <a:pt x="8934" y="9656"/>
                    <a:pt x="8951" y="9649"/>
                    <a:pt x="8960" y="9635"/>
                  </a:cubicBezTo>
                  <a:cubicBezTo>
                    <a:pt x="8995" y="9575"/>
                    <a:pt x="8442" y="9084"/>
                    <a:pt x="7601" y="8326"/>
                  </a:cubicBezTo>
                  <a:cubicBezTo>
                    <a:pt x="7193" y="7954"/>
                    <a:pt x="6761" y="7470"/>
                    <a:pt x="6253" y="7001"/>
                  </a:cubicBezTo>
                  <a:cubicBezTo>
                    <a:pt x="5811" y="6598"/>
                    <a:pt x="5337" y="6177"/>
                    <a:pt x="4873" y="5725"/>
                  </a:cubicBezTo>
                  <a:cubicBezTo>
                    <a:pt x="4427" y="5292"/>
                    <a:pt x="3926" y="4898"/>
                    <a:pt x="3502" y="4443"/>
                  </a:cubicBezTo>
                  <a:cubicBezTo>
                    <a:pt x="3064" y="3966"/>
                    <a:pt x="2657" y="3483"/>
                    <a:pt x="2285" y="3020"/>
                  </a:cubicBezTo>
                  <a:cubicBezTo>
                    <a:pt x="1844" y="2491"/>
                    <a:pt x="1471" y="1974"/>
                    <a:pt x="1156" y="1530"/>
                  </a:cubicBezTo>
                  <a:cubicBezTo>
                    <a:pt x="533" y="640"/>
                    <a:pt x="198" y="1"/>
                    <a:pt x="9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874" name="Google Shape;874;p9"/>
            <p:cNvSpPr/>
            <p:nvPr/>
          </p:nvSpPr>
          <p:spPr>
            <a:xfrm>
              <a:off x="-3906700" y="1652632"/>
              <a:ext cx="1014043" cy="749563"/>
            </a:xfrm>
            <a:custGeom>
              <a:avLst/>
              <a:gdLst/>
              <a:ahLst/>
              <a:cxnLst/>
              <a:rect l="l" t="t" r="r" b="b"/>
              <a:pathLst>
                <a:path w="10839" h="8012" extrusionOk="0">
                  <a:moveTo>
                    <a:pt x="10743" y="0"/>
                  </a:moveTo>
                  <a:cubicBezTo>
                    <a:pt x="10553" y="0"/>
                    <a:pt x="9886" y="225"/>
                    <a:pt x="8971" y="649"/>
                  </a:cubicBezTo>
                  <a:cubicBezTo>
                    <a:pt x="8458" y="890"/>
                    <a:pt x="7859" y="1175"/>
                    <a:pt x="7240" y="1537"/>
                  </a:cubicBezTo>
                  <a:cubicBezTo>
                    <a:pt x="6701" y="1843"/>
                    <a:pt x="6162" y="2223"/>
                    <a:pt x="5605" y="2598"/>
                  </a:cubicBezTo>
                  <a:cubicBezTo>
                    <a:pt x="5072" y="2963"/>
                    <a:pt x="4550" y="3364"/>
                    <a:pt x="4046" y="3767"/>
                  </a:cubicBezTo>
                  <a:cubicBezTo>
                    <a:pt x="3524" y="4189"/>
                    <a:pt x="2986" y="4573"/>
                    <a:pt x="2534" y="4998"/>
                  </a:cubicBezTo>
                  <a:cubicBezTo>
                    <a:pt x="2008" y="5486"/>
                    <a:pt x="1550" y="5969"/>
                    <a:pt x="1171" y="6393"/>
                  </a:cubicBezTo>
                  <a:cubicBezTo>
                    <a:pt x="390" y="7279"/>
                    <a:pt x="0" y="7941"/>
                    <a:pt x="112" y="8009"/>
                  </a:cubicBezTo>
                  <a:cubicBezTo>
                    <a:pt x="114" y="8011"/>
                    <a:pt x="117" y="8011"/>
                    <a:pt x="120" y="8011"/>
                  </a:cubicBezTo>
                  <a:cubicBezTo>
                    <a:pt x="210" y="8011"/>
                    <a:pt x="711" y="7468"/>
                    <a:pt x="1512" y="6706"/>
                  </a:cubicBezTo>
                  <a:cubicBezTo>
                    <a:pt x="1921" y="6323"/>
                    <a:pt x="2447" y="5932"/>
                    <a:pt x="2980" y="5477"/>
                  </a:cubicBezTo>
                  <a:cubicBezTo>
                    <a:pt x="3435" y="5077"/>
                    <a:pt x="3925" y="4655"/>
                    <a:pt x="4441" y="4248"/>
                  </a:cubicBezTo>
                  <a:cubicBezTo>
                    <a:pt x="4938" y="3860"/>
                    <a:pt x="5406" y="3409"/>
                    <a:pt x="5926" y="3045"/>
                  </a:cubicBezTo>
                  <a:cubicBezTo>
                    <a:pt x="6468" y="2669"/>
                    <a:pt x="7014" y="2321"/>
                    <a:pt x="7527" y="2001"/>
                  </a:cubicBezTo>
                  <a:cubicBezTo>
                    <a:pt x="8120" y="1620"/>
                    <a:pt x="8683" y="1293"/>
                    <a:pt x="9166" y="1012"/>
                  </a:cubicBezTo>
                  <a:cubicBezTo>
                    <a:pt x="10162" y="436"/>
                    <a:pt x="10838" y="111"/>
                    <a:pt x="10796" y="17"/>
                  </a:cubicBezTo>
                  <a:cubicBezTo>
                    <a:pt x="10791" y="6"/>
                    <a:pt x="10773" y="0"/>
                    <a:pt x="107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875" name="Google Shape;875;p9"/>
            <p:cNvSpPr/>
            <p:nvPr/>
          </p:nvSpPr>
          <p:spPr>
            <a:xfrm>
              <a:off x="-2316712" y="2683434"/>
              <a:ext cx="726267" cy="152869"/>
            </a:xfrm>
            <a:custGeom>
              <a:avLst/>
              <a:gdLst/>
              <a:ahLst/>
              <a:cxnLst/>
              <a:rect l="l" t="t" r="r" b="b"/>
              <a:pathLst>
                <a:path w="7763" h="1634" extrusionOk="0">
                  <a:moveTo>
                    <a:pt x="5193" y="0"/>
                  </a:moveTo>
                  <a:cubicBezTo>
                    <a:pt x="4918" y="0"/>
                    <a:pt x="4632" y="16"/>
                    <a:pt x="4342" y="26"/>
                  </a:cubicBezTo>
                  <a:cubicBezTo>
                    <a:pt x="3958" y="39"/>
                    <a:pt x="3566" y="87"/>
                    <a:pt x="3183" y="147"/>
                  </a:cubicBezTo>
                  <a:cubicBezTo>
                    <a:pt x="2787" y="208"/>
                    <a:pt x="2386" y="241"/>
                    <a:pt x="2026" y="351"/>
                  </a:cubicBezTo>
                  <a:cubicBezTo>
                    <a:pt x="1649" y="466"/>
                    <a:pt x="1282" y="617"/>
                    <a:pt x="934" y="804"/>
                  </a:cubicBezTo>
                  <a:cubicBezTo>
                    <a:pt x="300" y="1149"/>
                    <a:pt x="1" y="1526"/>
                    <a:pt x="85" y="1624"/>
                  </a:cubicBezTo>
                  <a:cubicBezTo>
                    <a:pt x="90" y="1631"/>
                    <a:pt x="99" y="1634"/>
                    <a:pt x="111" y="1634"/>
                  </a:cubicBezTo>
                  <a:cubicBezTo>
                    <a:pt x="214" y="1634"/>
                    <a:pt x="571" y="1426"/>
                    <a:pt x="1128" y="1225"/>
                  </a:cubicBezTo>
                  <a:cubicBezTo>
                    <a:pt x="1435" y="1115"/>
                    <a:pt x="1816" y="1072"/>
                    <a:pt x="2206" y="980"/>
                  </a:cubicBezTo>
                  <a:cubicBezTo>
                    <a:pt x="2544" y="899"/>
                    <a:pt x="2907" y="813"/>
                    <a:pt x="3283" y="762"/>
                  </a:cubicBezTo>
                  <a:cubicBezTo>
                    <a:pt x="3643" y="711"/>
                    <a:pt x="4008" y="595"/>
                    <a:pt x="4377" y="575"/>
                  </a:cubicBezTo>
                  <a:cubicBezTo>
                    <a:pt x="4762" y="552"/>
                    <a:pt x="5141" y="559"/>
                    <a:pt x="5498" y="553"/>
                  </a:cubicBezTo>
                  <a:lnTo>
                    <a:pt x="6625" y="544"/>
                  </a:lnTo>
                  <a:cubicBezTo>
                    <a:pt x="7305" y="534"/>
                    <a:pt x="7751" y="534"/>
                    <a:pt x="7757" y="439"/>
                  </a:cubicBezTo>
                  <a:cubicBezTo>
                    <a:pt x="7762" y="342"/>
                    <a:pt x="7326" y="227"/>
                    <a:pt x="6644" y="132"/>
                  </a:cubicBezTo>
                  <a:cubicBezTo>
                    <a:pt x="6312" y="86"/>
                    <a:pt x="5923" y="31"/>
                    <a:pt x="5499" y="8"/>
                  </a:cubicBezTo>
                  <a:cubicBezTo>
                    <a:pt x="5399" y="2"/>
                    <a:pt x="5297" y="0"/>
                    <a:pt x="51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876" name="Google Shape;876;p9"/>
            <p:cNvSpPr/>
            <p:nvPr/>
          </p:nvSpPr>
          <p:spPr>
            <a:xfrm>
              <a:off x="-1783535" y="3120436"/>
              <a:ext cx="415665" cy="545800"/>
            </a:xfrm>
            <a:custGeom>
              <a:avLst/>
              <a:gdLst/>
              <a:ahLst/>
              <a:cxnLst/>
              <a:rect l="l" t="t" r="r" b="b"/>
              <a:pathLst>
                <a:path w="4443" h="5834" extrusionOk="0">
                  <a:moveTo>
                    <a:pt x="102" y="0"/>
                  </a:moveTo>
                  <a:cubicBezTo>
                    <a:pt x="97" y="0"/>
                    <a:pt x="92" y="2"/>
                    <a:pt x="87" y="4"/>
                  </a:cubicBezTo>
                  <a:cubicBezTo>
                    <a:pt x="1" y="44"/>
                    <a:pt x="92" y="453"/>
                    <a:pt x="340" y="1040"/>
                  </a:cubicBezTo>
                  <a:cubicBezTo>
                    <a:pt x="461" y="1325"/>
                    <a:pt x="603" y="1660"/>
                    <a:pt x="794" y="2001"/>
                  </a:cubicBezTo>
                  <a:cubicBezTo>
                    <a:pt x="956" y="2298"/>
                    <a:pt x="1169" y="2587"/>
                    <a:pt x="1371" y="2893"/>
                  </a:cubicBezTo>
                  <a:cubicBezTo>
                    <a:pt x="1567" y="3186"/>
                    <a:pt x="1788" y="3469"/>
                    <a:pt x="2006" y="3744"/>
                  </a:cubicBezTo>
                  <a:cubicBezTo>
                    <a:pt x="2235" y="4029"/>
                    <a:pt x="2424" y="4341"/>
                    <a:pt x="2659" y="4585"/>
                  </a:cubicBezTo>
                  <a:cubicBezTo>
                    <a:pt x="2901" y="4844"/>
                    <a:pt x="3159" y="5090"/>
                    <a:pt x="3430" y="5319"/>
                  </a:cubicBezTo>
                  <a:cubicBezTo>
                    <a:pt x="3831" y="5654"/>
                    <a:pt x="4166" y="5833"/>
                    <a:pt x="4321" y="5833"/>
                  </a:cubicBezTo>
                  <a:cubicBezTo>
                    <a:pt x="4358" y="5833"/>
                    <a:pt x="4384" y="5823"/>
                    <a:pt x="4399" y="5803"/>
                  </a:cubicBezTo>
                  <a:cubicBezTo>
                    <a:pt x="4443" y="5747"/>
                    <a:pt x="4158" y="5455"/>
                    <a:pt x="3753" y="4986"/>
                  </a:cubicBezTo>
                  <a:cubicBezTo>
                    <a:pt x="3557" y="4756"/>
                    <a:pt x="3381" y="4440"/>
                    <a:pt x="3144" y="4148"/>
                  </a:cubicBezTo>
                  <a:cubicBezTo>
                    <a:pt x="2934" y="3896"/>
                    <a:pt x="2706" y="3635"/>
                    <a:pt x="2491" y="3355"/>
                  </a:cubicBezTo>
                  <a:cubicBezTo>
                    <a:pt x="2287" y="3086"/>
                    <a:pt x="2015" y="2854"/>
                    <a:pt x="1819" y="2575"/>
                  </a:cubicBezTo>
                  <a:cubicBezTo>
                    <a:pt x="1616" y="2283"/>
                    <a:pt x="1433" y="1986"/>
                    <a:pt x="1256" y="1712"/>
                  </a:cubicBezTo>
                  <a:lnTo>
                    <a:pt x="701" y="842"/>
                  </a:lnTo>
                  <a:cubicBezTo>
                    <a:pt x="387" y="347"/>
                    <a:pt x="198" y="0"/>
                    <a:pt x="1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877" name="Google Shape;877;p9"/>
            <p:cNvSpPr/>
            <p:nvPr/>
          </p:nvSpPr>
          <p:spPr>
            <a:xfrm>
              <a:off x="-2949152" y="1691925"/>
              <a:ext cx="365894" cy="90000"/>
            </a:xfrm>
            <a:custGeom>
              <a:avLst/>
              <a:gdLst/>
              <a:ahLst/>
              <a:cxnLst/>
              <a:rect l="l" t="t" r="r" b="b"/>
              <a:pathLst>
                <a:path w="3911" h="962" extrusionOk="0">
                  <a:moveTo>
                    <a:pt x="2851" y="0"/>
                  </a:moveTo>
                  <a:cubicBezTo>
                    <a:pt x="2818" y="0"/>
                    <a:pt x="2784" y="1"/>
                    <a:pt x="2750" y="4"/>
                  </a:cubicBezTo>
                  <a:cubicBezTo>
                    <a:pt x="2564" y="13"/>
                    <a:pt x="2367" y="46"/>
                    <a:pt x="2168" y="76"/>
                  </a:cubicBezTo>
                  <a:cubicBezTo>
                    <a:pt x="1975" y="106"/>
                    <a:pt x="1791" y="186"/>
                    <a:pt x="1603" y="234"/>
                  </a:cubicBezTo>
                  <a:cubicBezTo>
                    <a:pt x="1409" y="284"/>
                    <a:pt x="1217" y="333"/>
                    <a:pt x="1042" y="398"/>
                  </a:cubicBezTo>
                  <a:cubicBezTo>
                    <a:pt x="860" y="463"/>
                    <a:pt x="680" y="539"/>
                    <a:pt x="505" y="627"/>
                  </a:cubicBezTo>
                  <a:cubicBezTo>
                    <a:pt x="193" y="785"/>
                    <a:pt x="1" y="907"/>
                    <a:pt x="23" y="948"/>
                  </a:cubicBezTo>
                  <a:cubicBezTo>
                    <a:pt x="28" y="957"/>
                    <a:pt x="41" y="961"/>
                    <a:pt x="61" y="961"/>
                  </a:cubicBezTo>
                  <a:cubicBezTo>
                    <a:pt x="140" y="961"/>
                    <a:pt x="329" y="899"/>
                    <a:pt x="587" y="815"/>
                  </a:cubicBezTo>
                  <a:cubicBezTo>
                    <a:pt x="745" y="764"/>
                    <a:pt x="931" y="711"/>
                    <a:pt x="1131" y="655"/>
                  </a:cubicBezTo>
                  <a:cubicBezTo>
                    <a:pt x="1303" y="605"/>
                    <a:pt x="1484" y="545"/>
                    <a:pt x="1672" y="500"/>
                  </a:cubicBezTo>
                  <a:cubicBezTo>
                    <a:pt x="1855" y="458"/>
                    <a:pt x="2040" y="414"/>
                    <a:pt x="2224" y="383"/>
                  </a:cubicBezTo>
                  <a:cubicBezTo>
                    <a:pt x="2415" y="350"/>
                    <a:pt x="2607" y="348"/>
                    <a:pt x="2784" y="328"/>
                  </a:cubicBezTo>
                  <a:cubicBezTo>
                    <a:pt x="2989" y="301"/>
                    <a:pt x="3180" y="284"/>
                    <a:pt x="3345" y="267"/>
                  </a:cubicBezTo>
                  <a:cubicBezTo>
                    <a:pt x="3684" y="233"/>
                    <a:pt x="3910" y="190"/>
                    <a:pt x="3909" y="121"/>
                  </a:cubicBezTo>
                  <a:cubicBezTo>
                    <a:pt x="3909" y="89"/>
                    <a:pt x="3684" y="53"/>
                    <a:pt x="3336" y="35"/>
                  </a:cubicBezTo>
                  <a:cubicBezTo>
                    <a:pt x="3194" y="29"/>
                    <a:pt x="3028" y="0"/>
                    <a:pt x="285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878" name="Google Shape;878;p9"/>
            <p:cNvSpPr/>
            <p:nvPr/>
          </p:nvSpPr>
          <p:spPr>
            <a:xfrm>
              <a:off x="-3104829" y="1798860"/>
              <a:ext cx="313783" cy="62963"/>
            </a:xfrm>
            <a:custGeom>
              <a:avLst/>
              <a:gdLst/>
              <a:ahLst/>
              <a:cxnLst/>
              <a:rect l="l" t="t" r="r" b="b"/>
              <a:pathLst>
                <a:path w="3354" h="673" extrusionOk="0">
                  <a:moveTo>
                    <a:pt x="2449" y="0"/>
                  </a:moveTo>
                  <a:cubicBezTo>
                    <a:pt x="2422" y="0"/>
                    <a:pt x="2394" y="1"/>
                    <a:pt x="2367" y="3"/>
                  </a:cubicBezTo>
                  <a:cubicBezTo>
                    <a:pt x="2212" y="11"/>
                    <a:pt x="2047" y="38"/>
                    <a:pt x="1879" y="59"/>
                  </a:cubicBezTo>
                  <a:cubicBezTo>
                    <a:pt x="1718" y="81"/>
                    <a:pt x="1561" y="147"/>
                    <a:pt x="1402" y="179"/>
                  </a:cubicBezTo>
                  <a:cubicBezTo>
                    <a:pt x="1237" y="211"/>
                    <a:pt x="1073" y="239"/>
                    <a:pt x="922" y="280"/>
                  </a:cubicBezTo>
                  <a:cubicBezTo>
                    <a:pt x="748" y="325"/>
                    <a:pt x="589" y="375"/>
                    <a:pt x="454" y="424"/>
                  </a:cubicBezTo>
                  <a:cubicBezTo>
                    <a:pt x="178" y="525"/>
                    <a:pt x="1" y="600"/>
                    <a:pt x="18" y="646"/>
                  </a:cubicBezTo>
                  <a:cubicBezTo>
                    <a:pt x="25" y="664"/>
                    <a:pt x="58" y="672"/>
                    <a:pt x="112" y="672"/>
                  </a:cubicBezTo>
                  <a:cubicBezTo>
                    <a:pt x="198" y="672"/>
                    <a:pt x="338" y="653"/>
                    <a:pt x="512" y="622"/>
                  </a:cubicBezTo>
                  <a:lnTo>
                    <a:pt x="987" y="544"/>
                  </a:lnTo>
                  <a:cubicBezTo>
                    <a:pt x="1137" y="517"/>
                    <a:pt x="1294" y="475"/>
                    <a:pt x="1456" y="447"/>
                  </a:cubicBezTo>
                  <a:lnTo>
                    <a:pt x="1928" y="367"/>
                  </a:lnTo>
                  <a:cubicBezTo>
                    <a:pt x="2092" y="344"/>
                    <a:pt x="2255" y="348"/>
                    <a:pt x="2405" y="329"/>
                  </a:cubicBezTo>
                  <a:lnTo>
                    <a:pt x="2879" y="261"/>
                  </a:lnTo>
                  <a:cubicBezTo>
                    <a:pt x="3167" y="214"/>
                    <a:pt x="3354" y="151"/>
                    <a:pt x="3348" y="83"/>
                  </a:cubicBezTo>
                  <a:cubicBezTo>
                    <a:pt x="3346" y="51"/>
                    <a:pt x="3155" y="34"/>
                    <a:pt x="2862" y="27"/>
                  </a:cubicBezTo>
                  <a:cubicBezTo>
                    <a:pt x="2740" y="25"/>
                    <a:pt x="2599" y="0"/>
                    <a:pt x="24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879" name="Google Shape;879;p9"/>
            <p:cNvSpPr/>
            <p:nvPr/>
          </p:nvSpPr>
          <p:spPr>
            <a:xfrm>
              <a:off x="-3177429" y="1886055"/>
              <a:ext cx="175509" cy="46590"/>
            </a:xfrm>
            <a:custGeom>
              <a:avLst/>
              <a:gdLst/>
              <a:ahLst/>
              <a:cxnLst/>
              <a:rect l="l" t="t" r="r" b="b"/>
              <a:pathLst>
                <a:path w="1876" h="498" extrusionOk="0">
                  <a:moveTo>
                    <a:pt x="1341" y="1"/>
                  </a:moveTo>
                  <a:cubicBezTo>
                    <a:pt x="1331" y="1"/>
                    <a:pt x="1320" y="1"/>
                    <a:pt x="1310" y="2"/>
                  </a:cubicBezTo>
                  <a:cubicBezTo>
                    <a:pt x="1222" y="7"/>
                    <a:pt x="1131" y="28"/>
                    <a:pt x="1037" y="41"/>
                  </a:cubicBezTo>
                  <a:cubicBezTo>
                    <a:pt x="946" y="56"/>
                    <a:pt x="862" y="114"/>
                    <a:pt x="774" y="133"/>
                  </a:cubicBezTo>
                  <a:cubicBezTo>
                    <a:pt x="681" y="155"/>
                    <a:pt x="590" y="170"/>
                    <a:pt x="507" y="197"/>
                  </a:cubicBezTo>
                  <a:cubicBezTo>
                    <a:pt x="418" y="223"/>
                    <a:pt x="332" y="255"/>
                    <a:pt x="248" y="292"/>
                  </a:cubicBezTo>
                  <a:cubicBezTo>
                    <a:pt x="96" y="360"/>
                    <a:pt x="1" y="408"/>
                    <a:pt x="17" y="454"/>
                  </a:cubicBezTo>
                  <a:cubicBezTo>
                    <a:pt x="28" y="485"/>
                    <a:pt x="81" y="498"/>
                    <a:pt x="162" y="498"/>
                  </a:cubicBezTo>
                  <a:cubicBezTo>
                    <a:pt x="204" y="498"/>
                    <a:pt x="253" y="495"/>
                    <a:pt x="308" y="489"/>
                  </a:cubicBezTo>
                  <a:cubicBezTo>
                    <a:pt x="387" y="482"/>
                    <a:pt x="479" y="475"/>
                    <a:pt x="576" y="460"/>
                  </a:cubicBezTo>
                  <a:cubicBezTo>
                    <a:pt x="659" y="446"/>
                    <a:pt x="745" y="418"/>
                    <a:pt x="835" y="401"/>
                  </a:cubicBezTo>
                  <a:lnTo>
                    <a:pt x="1094" y="348"/>
                  </a:lnTo>
                  <a:cubicBezTo>
                    <a:pt x="1184" y="332"/>
                    <a:pt x="1277" y="343"/>
                    <a:pt x="1359" y="325"/>
                  </a:cubicBezTo>
                  <a:cubicBezTo>
                    <a:pt x="1454" y="304"/>
                    <a:pt x="1543" y="284"/>
                    <a:pt x="1618" y="262"/>
                  </a:cubicBezTo>
                  <a:cubicBezTo>
                    <a:pt x="1774" y="216"/>
                    <a:pt x="1875" y="148"/>
                    <a:pt x="1867" y="80"/>
                  </a:cubicBezTo>
                  <a:cubicBezTo>
                    <a:pt x="1863" y="47"/>
                    <a:pt x="1757" y="36"/>
                    <a:pt x="1590" y="31"/>
                  </a:cubicBezTo>
                  <a:cubicBezTo>
                    <a:pt x="1518" y="29"/>
                    <a:pt x="1432" y="1"/>
                    <a:pt x="13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880" name="Google Shape;880;p9"/>
            <p:cNvSpPr/>
            <p:nvPr/>
          </p:nvSpPr>
          <p:spPr>
            <a:xfrm>
              <a:off x="-3368003" y="1961648"/>
              <a:ext cx="141455" cy="97204"/>
            </a:xfrm>
            <a:custGeom>
              <a:avLst/>
              <a:gdLst/>
              <a:ahLst/>
              <a:cxnLst/>
              <a:rect l="l" t="t" r="r" b="b"/>
              <a:pathLst>
                <a:path w="1512" h="1039" extrusionOk="0">
                  <a:moveTo>
                    <a:pt x="1450" y="0"/>
                  </a:moveTo>
                  <a:cubicBezTo>
                    <a:pt x="1409" y="0"/>
                    <a:pt x="1328" y="31"/>
                    <a:pt x="1221" y="76"/>
                  </a:cubicBezTo>
                  <a:cubicBezTo>
                    <a:pt x="1152" y="104"/>
                    <a:pt x="1054" y="111"/>
                    <a:pt x="971" y="156"/>
                  </a:cubicBezTo>
                  <a:cubicBezTo>
                    <a:pt x="898" y="194"/>
                    <a:pt x="829" y="246"/>
                    <a:pt x="754" y="294"/>
                  </a:cubicBezTo>
                  <a:cubicBezTo>
                    <a:pt x="682" y="339"/>
                    <a:pt x="633" y="422"/>
                    <a:pt x="564" y="471"/>
                  </a:cubicBezTo>
                  <a:cubicBezTo>
                    <a:pt x="495" y="523"/>
                    <a:pt x="420" y="569"/>
                    <a:pt x="359" y="622"/>
                  </a:cubicBezTo>
                  <a:cubicBezTo>
                    <a:pt x="293" y="677"/>
                    <a:pt x="230" y="736"/>
                    <a:pt x="171" y="797"/>
                  </a:cubicBezTo>
                  <a:cubicBezTo>
                    <a:pt x="66" y="910"/>
                    <a:pt x="0" y="986"/>
                    <a:pt x="31" y="1023"/>
                  </a:cubicBezTo>
                  <a:cubicBezTo>
                    <a:pt x="40" y="1034"/>
                    <a:pt x="54" y="1038"/>
                    <a:pt x="74" y="1038"/>
                  </a:cubicBezTo>
                  <a:cubicBezTo>
                    <a:pt x="122" y="1038"/>
                    <a:pt x="202" y="1008"/>
                    <a:pt x="300" y="958"/>
                  </a:cubicBezTo>
                  <a:cubicBezTo>
                    <a:pt x="367" y="924"/>
                    <a:pt x="446" y="886"/>
                    <a:pt x="525" y="838"/>
                  </a:cubicBezTo>
                  <a:cubicBezTo>
                    <a:pt x="592" y="797"/>
                    <a:pt x="654" y="740"/>
                    <a:pt x="727" y="693"/>
                  </a:cubicBezTo>
                  <a:lnTo>
                    <a:pt x="930" y="550"/>
                  </a:lnTo>
                  <a:cubicBezTo>
                    <a:pt x="1001" y="501"/>
                    <a:pt x="1085" y="477"/>
                    <a:pt x="1148" y="430"/>
                  </a:cubicBezTo>
                  <a:cubicBezTo>
                    <a:pt x="1221" y="374"/>
                    <a:pt x="1288" y="323"/>
                    <a:pt x="1343" y="272"/>
                  </a:cubicBezTo>
                  <a:cubicBezTo>
                    <a:pt x="1456" y="170"/>
                    <a:pt x="1512" y="68"/>
                    <a:pt x="1476" y="10"/>
                  </a:cubicBezTo>
                  <a:cubicBezTo>
                    <a:pt x="1472" y="3"/>
                    <a:pt x="1463" y="0"/>
                    <a:pt x="14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881" name="Google Shape;881;p9"/>
            <p:cNvSpPr/>
            <p:nvPr/>
          </p:nvSpPr>
          <p:spPr>
            <a:xfrm>
              <a:off x="-2824628" y="1594908"/>
              <a:ext cx="10104" cy="31154"/>
            </a:xfrm>
            <a:custGeom>
              <a:avLst/>
              <a:gdLst/>
              <a:ahLst/>
              <a:cxnLst/>
              <a:rect l="l" t="t" r="r" b="b"/>
              <a:pathLst>
                <a:path w="108" h="333" extrusionOk="0">
                  <a:moveTo>
                    <a:pt x="69" y="0"/>
                  </a:moveTo>
                  <a:cubicBezTo>
                    <a:pt x="64" y="0"/>
                    <a:pt x="57" y="37"/>
                    <a:pt x="52" y="37"/>
                  </a:cubicBezTo>
                  <a:cubicBezTo>
                    <a:pt x="48" y="37"/>
                    <a:pt x="44" y="32"/>
                    <a:pt x="41" y="32"/>
                  </a:cubicBezTo>
                  <a:cubicBezTo>
                    <a:pt x="40" y="32"/>
                    <a:pt x="39" y="32"/>
                    <a:pt x="38" y="33"/>
                  </a:cubicBezTo>
                  <a:cubicBezTo>
                    <a:pt x="32" y="39"/>
                    <a:pt x="26" y="47"/>
                    <a:pt x="22" y="55"/>
                  </a:cubicBezTo>
                  <a:cubicBezTo>
                    <a:pt x="8" y="80"/>
                    <a:pt x="2" y="108"/>
                    <a:pt x="3" y="137"/>
                  </a:cubicBezTo>
                  <a:cubicBezTo>
                    <a:pt x="0" y="178"/>
                    <a:pt x="2" y="220"/>
                    <a:pt x="10" y="260"/>
                  </a:cubicBezTo>
                  <a:cubicBezTo>
                    <a:pt x="13" y="276"/>
                    <a:pt x="17" y="291"/>
                    <a:pt x="22" y="306"/>
                  </a:cubicBezTo>
                  <a:cubicBezTo>
                    <a:pt x="24" y="309"/>
                    <a:pt x="26" y="310"/>
                    <a:pt x="28" y="310"/>
                  </a:cubicBezTo>
                  <a:cubicBezTo>
                    <a:pt x="30" y="310"/>
                    <a:pt x="31" y="310"/>
                    <a:pt x="33" y="310"/>
                  </a:cubicBezTo>
                  <a:cubicBezTo>
                    <a:pt x="34" y="310"/>
                    <a:pt x="36" y="310"/>
                    <a:pt x="37" y="311"/>
                  </a:cubicBezTo>
                  <a:cubicBezTo>
                    <a:pt x="38" y="313"/>
                    <a:pt x="40" y="313"/>
                    <a:pt x="42" y="313"/>
                  </a:cubicBezTo>
                  <a:cubicBezTo>
                    <a:pt x="45" y="313"/>
                    <a:pt x="48" y="311"/>
                    <a:pt x="52" y="311"/>
                  </a:cubicBezTo>
                  <a:cubicBezTo>
                    <a:pt x="56" y="311"/>
                    <a:pt x="59" y="333"/>
                    <a:pt x="64" y="333"/>
                  </a:cubicBezTo>
                  <a:cubicBezTo>
                    <a:pt x="65" y="333"/>
                    <a:pt x="65" y="332"/>
                    <a:pt x="66" y="332"/>
                  </a:cubicBezTo>
                  <a:cubicBezTo>
                    <a:pt x="73" y="324"/>
                    <a:pt x="78" y="314"/>
                    <a:pt x="82" y="302"/>
                  </a:cubicBezTo>
                  <a:cubicBezTo>
                    <a:pt x="96" y="251"/>
                    <a:pt x="104" y="198"/>
                    <a:pt x="105" y="144"/>
                  </a:cubicBezTo>
                  <a:cubicBezTo>
                    <a:pt x="108" y="119"/>
                    <a:pt x="104" y="95"/>
                    <a:pt x="94" y="71"/>
                  </a:cubicBezTo>
                  <a:cubicBezTo>
                    <a:pt x="92" y="61"/>
                    <a:pt x="89" y="13"/>
                    <a:pt x="83" y="6"/>
                  </a:cubicBezTo>
                  <a:cubicBezTo>
                    <a:pt x="81" y="3"/>
                    <a:pt x="79" y="2"/>
                    <a:pt x="77" y="2"/>
                  </a:cubicBezTo>
                  <a:cubicBezTo>
                    <a:pt x="76" y="2"/>
                    <a:pt x="75" y="2"/>
                    <a:pt x="75" y="2"/>
                  </a:cubicBezTo>
                  <a:cubicBezTo>
                    <a:pt x="73" y="2"/>
                    <a:pt x="71" y="2"/>
                    <a:pt x="70" y="1"/>
                  </a:cubicBezTo>
                  <a:cubicBezTo>
                    <a:pt x="70" y="0"/>
                    <a:pt x="69" y="0"/>
                    <a:pt x="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882" name="Google Shape;882;p9"/>
            <p:cNvSpPr/>
            <p:nvPr/>
          </p:nvSpPr>
          <p:spPr>
            <a:xfrm>
              <a:off x="-1501930" y="2784662"/>
              <a:ext cx="31996" cy="34148"/>
            </a:xfrm>
            <a:custGeom>
              <a:avLst/>
              <a:gdLst/>
              <a:ahLst/>
              <a:cxnLst/>
              <a:rect l="l" t="t" r="r" b="b"/>
              <a:pathLst>
                <a:path w="342" h="365" extrusionOk="0">
                  <a:moveTo>
                    <a:pt x="115" y="1"/>
                  </a:moveTo>
                  <a:cubicBezTo>
                    <a:pt x="97" y="1"/>
                    <a:pt x="80" y="7"/>
                    <a:pt x="59" y="26"/>
                  </a:cubicBezTo>
                  <a:cubicBezTo>
                    <a:pt x="25" y="56"/>
                    <a:pt x="6" y="99"/>
                    <a:pt x="3" y="144"/>
                  </a:cubicBezTo>
                  <a:cubicBezTo>
                    <a:pt x="0" y="168"/>
                    <a:pt x="0" y="191"/>
                    <a:pt x="4" y="213"/>
                  </a:cubicBezTo>
                  <a:cubicBezTo>
                    <a:pt x="9" y="232"/>
                    <a:pt x="28" y="238"/>
                    <a:pt x="36" y="255"/>
                  </a:cubicBezTo>
                  <a:cubicBezTo>
                    <a:pt x="45" y="270"/>
                    <a:pt x="58" y="282"/>
                    <a:pt x="71" y="293"/>
                  </a:cubicBezTo>
                  <a:cubicBezTo>
                    <a:pt x="84" y="307"/>
                    <a:pt x="75" y="338"/>
                    <a:pt x="90" y="346"/>
                  </a:cubicBezTo>
                  <a:cubicBezTo>
                    <a:pt x="108" y="356"/>
                    <a:pt x="129" y="363"/>
                    <a:pt x="148" y="364"/>
                  </a:cubicBezTo>
                  <a:cubicBezTo>
                    <a:pt x="151" y="364"/>
                    <a:pt x="154" y="364"/>
                    <a:pt x="157" y="364"/>
                  </a:cubicBezTo>
                  <a:cubicBezTo>
                    <a:pt x="199" y="364"/>
                    <a:pt x="255" y="339"/>
                    <a:pt x="302" y="296"/>
                  </a:cubicBezTo>
                  <a:cubicBezTo>
                    <a:pt x="326" y="274"/>
                    <a:pt x="325" y="248"/>
                    <a:pt x="321" y="211"/>
                  </a:cubicBezTo>
                  <a:cubicBezTo>
                    <a:pt x="319" y="192"/>
                    <a:pt x="341" y="149"/>
                    <a:pt x="334" y="129"/>
                  </a:cubicBezTo>
                  <a:cubicBezTo>
                    <a:pt x="328" y="113"/>
                    <a:pt x="313" y="102"/>
                    <a:pt x="303" y="87"/>
                  </a:cubicBezTo>
                  <a:cubicBezTo>
                    <a:pt x="298" y="80"/>
                    <a:pt x="286" y="80"/>
                    <a:pt x="273" y="80"/>
                  </a:cubicBezTo>
                  <a:cubicBezTo>
                    <a:pt x="260" y="80"/>
                    <a:pt x="246" y="80"/>
                    <a:pt x="240" y="74"/>
                  </a:cubicBezTo>
                  <a:cubicBezTo>
                    <a:pt x="228" y="60"/>
                    <a:pt x="221" y="42"/>
                    <a:pt x="208" y="33"/>
                  </a:cubicBezTo>
                  <a:cubicBezTo>
                    <a:pt x="193" y="22"/>
                    <a:pt x="175" y="14"/>
                    <a:pt x="157" y="8"/>
                  </a:cubicBezTo>
                  <a:cubicBezTo>
                    <a:pt x="142" y="4"/>
                    <a:pt x="128" y="1"/>
                    <a:pt x="1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883" name="Google Shape;883;p9"/>
            <p:cNvSpPr/>
            <p:nvPr/>
          </p:nvSpPr>
          <p:spPr>
            <a:xfrm>
              <a:off x="-2828184" y="2276839"/>
              <a:ext cx="732068" cy="352141"/>
            </a:xfrm>
            <a:custGeom>
              <a:avLst/>
              <a:gdLst/>
              <a:ahLst/>
              <a:cxnLst/>
              <a:rect l="l" t="t" r="r" b="b"/>
              <a:pathLst>
                <a:path w="7825" h="3764" extrusionOk="0">
                  <a:moveTo>
                    <a:pt x="7728" y="0"/>
                  </a:moveTo>
                  <a:cubicBezTo>
                    <a:pt x="7555" y="0"/>
                    <a:pt x="7138" y="55"/>
                    <a:pt x="6578" y="183"/>
                  </a:cubicBezTo>
                  <a:cubicBezTo>
                    <a:pt x="6221" y="266"/>
                    <a:pt x="5804" y="368"/>
                    <a:pt x="5364" y="517"/>
                  </a:cubicBezTo>
                  <a:cubicBezTo>
                    <a:pt x="4982" y="641"/>
                    <a:pt x="4590" y="808"/>
                    <a:pt x="4189" y="977"/>
                  </a:cubicBezTo>
                  <a:cubicBezTo>
                    <a:pt x="3805" y="1142"/>
                    <a:pt x="3423" y="1330"/>
                    <a:pt x="3053" y="1527"/>
                  </a:cubicBezTo>
                  <a:cubicBezTo>
                    <a:pt x="2670" y="1731"/>
                    <a:pt x="2286" y="1919"/>
                    <a:pt x="1951" y="2140"/>
                  </a:cubicBezTo>
                  <a:cubicBezTo>
                    <a:pt x="1596" y="2366"/>
                    <a:pt x="1253" y="2612"/>
                    <a:pt x="923" y="2872"/>
                  </a:cubicBezTo>
                  <a:cubicBezTo>
                    <a:pt x="326" y="3349"/>
                    <a:pt x="0" y="3724"/>
                    <a:pt x="52" y="3762"/>
                  </a:cubicBezTo>
                  <a:cubicBezTo>
                    <a:pt x="53" y="3763"/>
                    <a:pt x="55" y="3764"/>
                    <a:pt x="57" y="3764"/>
                  </a:cubicBezTo>
                  <a:cubicBezTo>
                    <a:pt x="110" y="3764"/>
                    <a:pt x="481" y="3460"/>
                    <a:pt x="1069" y="3055"/>
                  </a:cubicBezTo>
                  <a:cubicBezTo>
                    <a:pt x="1369" y="2849"/>
                    <a:pt x="1741" y="2644"/>
                    <a:pt x="2132" y="2413"/>
                  </a:cubicBezTo>
                  <a:cubicBezTo>
                    <a:pt x="2466" y="2207"/>
                    <a:pt x="2827" y="1997"/>
                    <a:pt x="3205" y="1798"/>
                  </a:cubicBezTo>
                  <a:cubicBezTo>
                    <a:pt x="3569" y="1610"/>
                    <a:pt x="3929" y="1392"/>
                    <a:pt x="4305" y="1227"/>
                  </a:cubicBezTo>
                  <a:cubicBezTo>
                    <a:pt x="4697" y="1056"/>
                    <a:pt x="5087" y="905"/>
                    <a:pt x="5458" y="773"/>
                  </a:cubicBezTo>
                  <a:cubicBezTo>
                    <a:pt x="5885" y="613"/>
                    <a:pt x="6288" y="488"/>
                    <a:pt x="6634" y="380"/>
                  </a:cubicBezTo>
                  <a:cubicBezTo>
                    <a:pt x="7349" y="165"/>
                    <a:pt x="7824" y="67"/>
                    <a:pt x="7815" y="16"/>
                  </a:cubicBezTo>
                  <a:cubicBezTo>
                    <a:pt x="7812" y="6"/>
                    <a:pt x="7782" y="0"/>
                    <a:pt x="77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884" name="Google Shape;884;p9"/>
            <p:cNvSpPr/>
            <p:nvPr/>
          </p:nvSpPr>
          <p:spPr>
            <a:xfrm>
              <a:off x="-2850169" y="2598953"/>
              <a:ext cx="677245" cy="849854"/>
            </a:xfrm>
            <a:custGeom>
              <a:avLst/>
              <a:gdLst/>
              <a:ahLst/>
              <a:cxnLst/>
              <a:rect l="l" t="t" r="r" b="b"/>
              <a:pathLst>
                <a:path w="7239" h="9084" extrusionOk="0">
                  <a:moveTo>
                    <a:pt x="41" y="1"/>
                  </a:moveTo>
                  <a:cubicBezTo>
                    <a:pt x="38" y="1"/>
                    <a:pt x="36" y="2"/>
                    <a:pt x="35" y="3"/>
                  </a:cubicBezTo>
                  <a:cubicBezTo>
                    <a:pt x="1" y="40"/>
                    <a:pt x="450" y="514"/>
                    <a:pt x="1154" y="1230"/>
                  </a:cubicBezTo>
                  <a:lnTo>
                    <a:pt x="2312" y="2432"/>
                  </a:lnTo>
                  <a:cubicBezTo>
                    <a:pt x="2679" y="2814"/>
                    <a:pt x="3073" y="3217"/>
                    <a:pt x="3456" y="3644"/>
                  </a:cubicBezTo>
                  <a:cubicBezTo>
                    <a:pt x="3824" y="4056"/>
                    <a:pt x="4192" y="4481"/>
                    <a:pt x="4537" y="4910"/>
                  </a:cubicBezTo>
                  <a:cubicBezTo>
                    <a:pt x="4891" y="5360"/>
                    <a:pt x="5209" y="5823"/>
                    <a:pt x="5504" y="6260"/>
                  </a:cubicBezTo>
                  <a:cubicBezTo>
                    <a:pt x="5855" y="6759"/>
                    <a:pt x="6144" y="7244"/>
                    <a:pt x="6387" y="7662"/>
                  </a:cubicBezTo>
                  <a:cubicBezTo>
                    <a:pt x="6867" y="8502"/>
                    <a:pt x="7141" y="9084"/>
                    <a:pt x="7217" y="9084"/>
                  </a:cubicBezTo>
                  <a:cubicBezTo>
                    <a:pt x="7220" y="9084"/>
                    <a:pt x="7223" y="9083"/>
                    <a:pt x="7225" y="9081"/>
                  </a:cubicBezTo>
                  <a:cubicBezTo>
                    <a:pt x="7239" y="9072"/>
                    <a:pt x="7186" y="8914"/>
                    <a:pt x="7085" y="8642"/>
                  </a:cubicBezTo>
                  <a:cubicBezTo>
                    <a:pt x="6985" y="8368"/>
                    <a:pt x="6812" y="7991"/>
                    <a:pt x="6587" y="7541"/>
                  </a:cubicBezTo>
                  <a:cubicBezTo>
                    <a:pt x="6364" y="7105"/>
                    <a:pt x="6117" y="6584"/>
                    <a:pt x="5771" y="6069"/>
                  </a:cubicBezTo>
                  <a:cubicBezTo>
                    <a:pt x="5480" y="5619"/>
                    <a:pt x="5133" y="5166"/>
                    <a:pt x="4777" y="4710"/>
                  </a:cubicBezTo>
                  <a:cubicBezTo>
                    <a:pt x="4429" y="4274"/>
                    <a:pt x="4031" y="3867"/>
                    <a:pt x="3658" y="3456"/>
                  </a:cubicBezTo>
                  <a:cubicBezTo>
                    <a:pt x="3268" y="3029"/>
                    <a:pt x="2884" y="2612"/>
                    <a:pt x="2505" y="2238"/>
                  </a:cubicBezTo>
                  <a:cubicBezTo>
                    <a:pt x="2070" y="1802"/>
                    <a:pt x="1654" y="1412"/>
                    <a:pt x="1296" y="1081"/>
                  </a:cubicBezTo>
                  <a:cubicBezTo>
                    <a:pt x="584" y="428"/>
                    <a:pt x="106" y="1"/>
                    <a:pt x="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885" name="Google Shape;885;p9"/>
            <p:cNvSpPr/>
            <p:nvPr/>
          </p:nvSpPr>
          <p:spPr>
            <a:xfrm>
              <a:off x="-3374552" y="2603350"/>
              <a:ext cx="56227" cy="45468"/>
            </a:xfrm>
            <a:custGeom>
              <a:avLst/>
              <a:gdLst/>
              <a:ahLst/>
              <a:cxnLst/>
              <a:rect l="l" t="t" r="r" b="b"/>
              <a:pathLst>
                <a:path w="601" h="486" extrusionOk="0">
                  <a:moveTo>
                    <a:pt x="83" y="1"/>
                  </a:moveTo>
                  <a:cubicBezTo>
                    <a:pt x="60" y="1"/>
                    <a:pt x="43" y="8"/>
                    <a:pt x="28" y="30"/>
                  </a:cubicBezTo>
                  <a:cubicBezTo>
                    <a:pt x="1" y="71"/>
                    <a:pt x="7" y="126"/>
                    <a:pt x="39" y="185"/>
                  </a:cubicBezTo>
                  <a:cubicBezTo>
                    <a:pt x="52" y="216"/>
                    <a:pt x="71" y="248"/>
                    <a:pt x="93" y="275"/>
                  </a:cubicBezTo>
                  <a:cubicBezTo>
                    <a:pt x="114" y="300"/>
                    <a:pt x="145" y="310"/>
                    <a:pt x="170" y="332"/>
                  </a:cubicBezTo>
                  <a:cubicBezTo>
                    <a:pt x="196" y="353"/>
                    <a:pt x="221" y="370"/>
                    <a:pt x="250" y="385"/>
                  </a:cubicBezTo>
                  <a:cubicBezTo>
                    <a:pt x="277" y="404"/>
                    <a:pt x="290" y="444"/>
                    <a:pt x="318" y="456"/>
                  </a:cubicBezTo>
                  <a:cubicBezTo>
                    <a:pt x="348" y="470"/>
                    <a:pt x="381" y="479"/>
                    <a:pt x="415" y="485"/>
                  </a:cubicBezTo>
                  <a:cubicBezTo>
                    <a:pt x="421" y="486"/>
                    <a:pt x="428" y="486"/>
                    <a:pt x="434" y="486"/>
                  </a:cubicBezTo>
                  <a:cubicBezTo>
                    <a:pt x="494" y="486"/>
                    <a:pt x="549" y="456"/>
                    <a:pt x="583" y="406"/>
                  </a:cubicBezTo>
                  <a:cubicBezTo>
                    <a:pt x="600" y="377"/>
                    <a:pt x="579" y="342"/>
                    <a:pt x="544" y="291"/>
                  </a:cubicBezTo>
                  <a:cubicBezTo>
                    <a:pt x="527" y="267"/>
                    <a:pt x="525" y="210"/>
                    <a:pt x="501" y="184"/>
                  </a:cubicBezTo>
                  <a:cubicBezTo>
                    <a:pt x="479" y="162"/>
                    <a:pt x="448" y="147"/>
                    <a:pt x="423" y="126"/>
                  </a:cubicBezTo>
                  <a:cubicBezTo>
                    <a:pt x="399" y="107"/>
                    <a:pt x="351" y="122"/>
                    <a:pt x="324" y="105"/>
                  </a:cubicBezTo>
                  <a:cubicBezTo>
                    <a:pt x="296" y="85"/>
                    <a:pt x="272" y="62"/>
                    <a:pt x="245" y="49"/>
                  </a:cubicBezTo>
                  <a:cubicBezTo>
                    <a:pt x="216" y="34"/>
                    <a:pt x="185" y="21"/>
                    <a:pt x="153" y="13"/>
                  </a:cubicBezTo>
                  <a:cubicBezTo>
                    <a:pt x="126" y="6"/>
                    <a:pt x="103" y="1"/>
                    <a:pt x="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886" name="Google Shape;886;p9"/>
            <p:cNvSpPr/>
            <p:nvPr/>
          </p:nvSpPr>
          <p:spPr>
            <a:xfrm>
              <a:off x="-3762249" y="2475459"/>
              <a:ext cx="211528" cy="44158"/>
            </a:xfrm>
            <a:custGeom>
              <a:avLst/>
              <a:gdLst/>
              <a:ahLst/>
              <a:cxnLst/>
              <a:rect l="l" t="t" r="r" b="b"/>
              <a:pathLst>
                <a:path w="2261" h="472" extrusionOk="0">
                  <a:moveTo>
                    <a:pt x="181" y="0"/>
                  </a:moveTo>
                  <a:cubicBezTo>
                    <a:pt x="76" y="0"/>
                    <a:pt x="12" y="9"/>
                    <a:pt x="8" y="43"/>
                  </a:cubicBezTo>
                  <a:cubicBezTo>
                    <a:pt x="1" y="91"/>
                    <a:pt x="121" y="151"/>
                    <a:pt x="310" y="208"/>
                  </a:cubicBezTo>
                  <a:cubicBezTo>
                    <a:pt x="402" y="237"/>
                    <a:pt x="509" y="271"/>
                    <a:pt x="626" y="298"/>
                  </a:cubicBezTo>
                  <a:cubicBezTo>
                    <a:pt x="727" y="320"/>
                    <a:pt x="838" y="327"/>
                    <a:pt x="948" y="347"/>
                  </a:cubicBezTo>
                  <a:cubicBezTo>
                    <a:pt x="1054" y="366"/>
                    <a:pt x="1165" y="377"/>
                    <a:pt x="1271" y="391"/>
                  </a:cubicBezTo>
                  <a:cubicBezTo>
                    <a:pt x="1383" y="406"/>
                    <a:pt x="1488" y="448"/>
                    <a:pt x="1592" y="456"/>
                  </a:cubicBezTo>
                  <a:cubicBezTo>
                    <a:pt x="1700" y="465"/>
                    <a:pt x="1803" y="471"/>
                    <a:pt x="1893" y="471"/>
                  </a:cubicBezTo>
                  <a:cubicBezTo>
                    <a:pt x="1902" y="471"/>
                    <a:pt x="1910" y="471"/>
                    <a:pt x="1919" y="471"/>
                  </a:cubicBezTo>
                  <a:cubicBezTo>
                    <a:pt x="2118" y="468"/>
                    <a:pt x="2253" y="425"/>
                    <a:pt x="2258" y="358"/>
                  </a:cubicBezTo>
                  <a:cubicBezTo>
                    <a:pt x="2261" y="324"/>
                    <a:pt x="2137" y="290"/>
                    <a:pt x="1947" y="241"/>
                  </a:cubicBezTo>
                  <a:cubicBezTo>
                    <a:pt x="1856" y="218"/>
                    <a:pt x="1752" y="156"/>
                    <a:pt x="1634" y="132"/>
                  </a:cubicBezTo>
                  <a:cubicBezTo>
                    <a:pt x="1533" y="111"/>
                    <a:pt x="1424" y="102"/>
                    <a:pt x="1312" y="83"/>
                  </a:cubicBezTo>
                  <a:cubicBezTo>
                    <a:pt x="1281" y="77"/>
                    <a:pt x="1250" y="76"/>
                    <a:pt x="1218" y="76"/>
                  </a:cubicBezTo>
                  <a:cubicBezTo>
                    <a:pt x="1169" y="76"/>
                    <a:pt x="1118" y="80"/>
                    <a:pt x="1069" y="80"/>
                  </a:cubicBezTo>
                  <a:cubicBezTo>
                    <a:pt x="1041" y="80"/>
                    <a:pt x="1012" y="78"/>
                    <a:pt x="985" y="74"/>
                  </a:cubicBezTo>
                  <a:cubicBezTo>
                    <a:pt x="875" y="59"/>
                    <a:pt x="765" y="38"/>
                    <a:pt x="663" y="27"/>
                  </a:cubicBezTo>
                  <a:cubicBezTo>
                    <a:pt x="545" y="16"/>
                    <a:pt x="433" y="6"/>
                    <a:pt x="337" y="4"/>
                  </a:cubicBezTo>
                  <a:cubicBezTo>
                    <a:pt x="279" y="2"/>
                    <a:pt x="226" y="0"/>
                    <a:pt x="1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887" name="Google Shape;887;p9"/>
            <p:cNvSpPr/>
            <p:nvPr/>
          </p:nvSpPr>
          <p:spPr>
            <a:xfrm>
              <a:off x="-4866493" y="2421290"/>
              <a:ext cx="49303" cy="114137"/>
            </a:xfrm>
            <a:custGeom>
              <a:avLst/>
              <a:gdLst/>
              <a:ahLst/>
              <a:cxnLst/>
              <a:rect l="l" t="t" r="r" b="b"/>
              <a:pathLst>
                <a:path w="527" h="1220" extrusionOk="0">
                  <a:moveTo>
                    <a:pt x="465" y="1"/>
                  </a:moveTo>
                  <a:cubicBezTo>
                    <a:pt x="419" y="1"/>
                    <a:pt x="365" y="54"/>
                    <a:pt x="310" y="140"/>
                  </a:cubicBezTo>
                  <a:cubicBezTo>
                    <a:pt x="273" y="190"/>
                    <a:pt x="242" y="244"/>
                    <a:pt x="213" y="300"/>
                  </a:cubicBezTo>
                  <a:cubicBezTo>
                    <a:pt x="187" y="354"/>
                    <a:pt x="177" y="418"/>
                    <a:pt x="156" y="473"/>
                  </a:cubicBezTo>
                  <a:cubicBezTo>
                    <a:pt x="134" y="531"/>
                    <a:pt x="121" y="588"/>
                    <a:pt x="103" y="648"/>
                  </a:cubicBezTo>
                  <a:cubicBezTo>
                    <a:pt x="84" y="708"/>
                    <a:pt x="42" y="760"/>
                    <a:pt x="29" y="817"/>
                  </a:cubicBezTo>
                  <a:cubicBezTo>
                    <a:pt x="17" y="877"/>
                    <a:pt x="9" y="938"/>
                    <a:pt x="5" y="1000"/>
                  </a:cubicBezTo>
                  <a:cubicBezTo>
                    <a:pt x="1" y="1114"/>
                    <a:pt x="40" y="1201"/>
                    <a:pt x="106" y="1219"/>
                  </a:cubicBezTo>
                  <a:cubicBezTo>
                    <a:pt x="108" y="1220"/>
                    <a:pt x="109" y="1220"/>
                    <a:pt x="111" y="1220"/>
                  </a:cubicBezTo>
                  <a:cubicBezTo>
                    <a:pt x="143" y="1220"/>
                    <a:pt x="177" y="1159"/>
                    <a:pt x="228" y="1068"/>
                  </a:cubicBezTo>
                  <a:cubicBezTo>
                    <a:pt x="254" y="1020"/>
                    <a:pt x="317" y="974"/>
                    <a:pt x="343" y="912"/>
                  </a:cubicBezTo>
                  <a:cubicBezTo>
                    <a:pt x="367" y="858"/>
                    <a:pt x="380" y="795"/>
                    <a:pt x="401" y="739"/>
                  </a:cubicBezTo>
                  <a:cubicBezTo>
                    <a:pt x="422" y="682"/>
                    <a:pt x="400" y="614"/>
                    <a:pt x="419" y="554"/>
                  </a:cubicBezTo>
                  <a:cubicBezTo>
                    <a:pt x="437" y="494"/>
                    <a:pt x="461" y="437"/>
                    <a:pt x="475" y="381"/>
                  </a:cubicBezTo>
                  <a:cubicBezTo>
                    <a:pt x="489" y="321"/>
                    <a:pt x="500" y="261"/>
                    <a:pt x="508" y="199"/>
                  </a:cubicBezTo>
                  <a:cubicBezTo>
                    <a:pt x="519" y="89"/>
                    <a:pt x="527" y="18"/>
                    <a:pt x="480" y="3"/>
                  </a:cubicBezTo>
                  <a:cubicBezTo>
                    <a:pt x="475" y="2"/>
                    <a:pt x="470" y="1"/>
                    <a:pt x="4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888" name="Google Shape;888;p9"/>
            <p:cNvSpPr/>
            <p:nvPr/>
          </p:nvSpPr>
          <p:spPr>
            <a:xfrm>
              <a:off x="-1049586" y="3854758"/>
              <a:ext cx="172703" cy="75499"/>
            </a:xfrm>
            <a:custGeom>
              <a:avLst/>
              <a:gdLst/>
              <a:ahLst/>
              <a:cxnLst/>
              <a:rect l="l" t="t" r="r" b="b"/>
              <a:pathLst>
                <a:path w="1846" h="807" extrusionOk="0">
                  <a:moveTo>
                    <a:pt x="66" y="0"/>
                  </a:moveTo>
                  <a:cubicBezTo>
                    <a:pt x="44" y="0"/>
                    <a:pt x="29" y="6"/>
                    <a:pt x="22" y="19"/>
                  </a:cubicBezTo>
                  <a:cubicBezTo>
                    <a:pt x="0" y="62"/>
                    <a:pt x="79" y="151"/>
                    <a:pt x="220" y="251"/>
                  </a:cubicBezTo>
                  <a:cubicBezTo>
                    <a:pt x="296" y="308"/>
                    <a:pt x="377" y="361"/>
                    <a:pt x="460" y="409"/>
                  </a:cubicBezTo>
                  <a:cubicBezTo>
                    <a:pt x="539" y="454"/>
                    <a:pt x="631" y="482"/>
                    <a:pt x="720" y="523"/>
                  </a:cubicBezTo>
                  <a:cubicBezTo>
                    <a:pt x="806" y="561"/>
                    <a:pt x="897" y="593"/>
                    <a:pt x="986" y="625"/>
                  </a:cubicBezTo>
                  <a:cubicBezTo>
                    <a:pt x="1077" y="660"/>
                    <a:pt x="1159" y="717"/>
                    <a:pt x="1248" y="740"/>
                  </a:cubicBezTo>
                  <a:cubicBezTo>
                    <a:pt x="1339" y="766"/>
                    <a:pt x="1433" y="785"/>
                    <a:pt x="1527" y="799"/>
                  </a:cubicBezTo>
                  <a:cubicBezTo>
                    <a:pt x="1565" y="804"/>
                    <a:pt x="1601" y="806"/>
                    <a:pt x="1634" y="806"/>
                  </a:cubicBezTo>
                  <a:cubicBezTo>
                    <a:pt x="1750" y="806"/>
                    <a:pt x="1827" y="776"/>
                    <a:pt x="1839" y="725"/>
                  </a:cubicBezTo>
                  <a:cubicBezTo>
                    <a:pt x="1846" y="692"/>
                    <a:pt x="1745" y="647"/>
                    <a:pt x="1594" y="578"/>
                  </a:cubicBezTo>
                  <a:cubicBezTo>
                    <a:pt x="1520" y="542"/>
                    <a:pt x="1444" y="470"/>
                    <a:pt x="1351" y="431"/>
                  </a:cubicBezTo>
                  <a:lnTo>
                    <a:pt x="1092" y="334"/>
                  </a:lnTo>
                  <a:cubicBezTo>
                    <a:pt x="1009" y="300"/>
                    <a:pt x="907" y="302"/>
                    <a:pt x="822" y="268"/>
                  </a:cubicBezTo>
                  <a:lnTo>
                    <a:pt x="569" y="159"/>
                  </a:lnTo>
                  <a:lnTo>
                    <a:pt x="307" y="64"/>
                  </a:lnTo>
                  <a:cubicBezTo>
                    <a:pt x="197" y="28"/>
                    <a:pt x="114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889" name="Google Shape;889;p9"/>
            <p:cNvSpPr/>
            <p:nvPr/>
          </p:nvSpPr>
          <p:spPr>
            <a:xfrm>
              <a:off x="-1412771" y="2885609"/>
              <a:ext cx="33493" cy="91684"/>
            </a:xfrm>
            <a:custGeom>
              <a:avLst/>
              <a:gdLst/>
              <a:ahLst/>
              <a:cxnLst/>
              <a:rect l="l" t="t" r="r" b="b"/>
              <a:pathLst>
                <a:path w="358" h="980" extrusionOk="0">
                  <a:moveTo>
                    <a:pt x="233" y="0"/>
                  </a:moveTo>
                  <a:cubicBezTo>
                    <a:pt x="232" y="0"/>
                    <a:pt x="230" y="0"/>
                    <a:pt x="229" y="1"/>
                  </a:cubicBezTo>
                  <a:cubicBezTo>
                    <a:pt x="180" y="2"/>
                    <a:pt x="142" y="59"/>
                    <a:pt x="111" y="141"/>
                  </a:cubicBezTo>
                  <a:cubicBezTo>
                    <a:pt x="93" y="185"/>
                    <a:pt x="77" y="230"/>
                    <a:pt x="64" y="276"/>
                  </a:cubicBezTo>
                  <a:cubicBezTo>
                    <a:pt x="55" y="318"/>
                    <a:pt x="60" y="366"/>
                    <a:pt x="52" y="409"/>
                  </a:cubicBezTo>
                  <a:cubicBezTo>
                    <a:pt x="45" y="454"/>
                    <a:pt x="44" y="498"/>
                    <a:pt x="40" y="543"/>
                  </a:cubicBezTo>
                  <a:cubicBezTo>
                    <a:pt x="36" y="589"/>
                    <a:pt x="3" y="630"/>
                    <a:pt x="2" y="674"/>
                  </a:cubicBezTo>
                  <a:cubicBezTo>
                    <a:pt x="0" y="719"/>
                    <a:pt x="2" y="765"/>
                    <a:pt x="7" y="812"/>
                  </a:cubicBezTo>
                  <a:cubicBezTo>
                    <a:pt x="21" y="896"/>
                    <a:pt x="67" y="964"/>
                    <a:pt x="132" y="979"/>
                  </a:cubicBezTo>
                  <a:cubicBezTo>
                    <a:pt x="134" y="980"/>
                    <a:pt x="136" y="980"/>
                    <a:pt x="138" y="980"/>
                  </a:cubicBezTo>
                  <a:cubicBezTo>
                    <a:pt x="169" y="980"/>
                    <a:pt x="198" y="932"/>
                    <a:pt x="235" y="857"/>
                  </a:cubicBezTo>
                  <a:cubicBezTo>
                    <a:pt x="254" y="817"/>
                    <a:pt x="308" y="778"/>
                    <a:pt x="325" y="724"/>
                  </a:cubicBezTo>
                  <a:cubicBezTo>
                    <a:pt x="338" y="679"/>
                    <a:pt x="340" y="628"/>
                    <a:pt x="349" y="580"/>
                  </a:cubicBezTo>
                  <a:cubicBezTo>
                    <a:pt x="357" y="531"/>
                    <a:pt x="323" y="480"/>
                    <a:pt x="326" y="430"/>
                  </a:cubicBezTo>
                  <a:cubicBezTo>
                    <a:pt x="330" y="379"/>
                    <a:pt x="340" y="332"/>
                    <a:pt x="337" y="285"/>
                  </a:cubicBezTo>
                  <a:cubicBezTo>
                    <a:pt x="334" y="236"/>
                    <a:pt x="329" y="187"/>
                    <a:pt x="316" y="140"/>
                  </a:cubicBezTo>
                  <a:cubicBezTo>
                    <a:pt x="295" y="54"/>
                    <a:pt x="279" y="0"/>
                    <a:pt x="2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890" name="Google Shape;890;p9"/>
            <p:cNvSpPr/>
            <p:nvPr/>
          </p:nvSpPr>
          <p:spPr>
            <a:xfrm>
              <a:off x="-1361690" y="2927335"/>
              <a:ext cx="33493" cy="168118"/>
            </a:xfrm>
            <a:custGeom>
              <a:avLst/>
              <a:gdLst/>
              <a:ahLst/>
              <a:cxnLst/>
              <a:rect l="l" t="t" r="r" b="b"/>
              <a:pathLst>
                <a:path w="358" h="1797" extrusionOk="0">
                  <a:moveTo>
                    <a:pt x="278" y="0"/>
                  </a:moveTo>
                  <a:cubicBezTo>
                    <a:pt x="231" y="0"/>
                    <a:pt x="182" y="96"/>
                    <a:pt x="141" y="247"/>
                  </a:cubicBezTo>
                  <a:cubicBezTo>
                    <a:pt x="121" y="322"/>
                    <a:pt x="95" y="408"/>
                    <a:pt x="78" y="502"/>
                  </a:cubicBezTo>
                  <a:cubicBezTo>
                    <a:pt x="63" y="584"/>
                    <a:pt x="66" y="671"/>
                    <a:pt x="57" y="760"/>
                  </a:cubicBezTo>
                  <a:cubicBezTo>
                    <a:pt x="47" y="844"/>
                    <a:pt x="44" y="931"/>
                    <a:pt x="39" y="1017"/>
                  </a:cubicBezTo>
                  <a:cubicBezTo>
                    <a:pt x="34" y="1104"/>
                    <a:pt x="2" y="1190"/>
                    <a:pt x="2" y="1272"/>
                  </a:cubicBezTo>
                  <a:cubicBezTo>
                    <a:pt x="1" y="1359"/>
                    <a:pt x="5" y="1445"/>
                    <a:pt x="14" y="1532"/>
                  </a:cubicBezTo>
                  <a:cubicBezTo>
                    <a:pt x="34" y="1691"/>
                    <a:pt x="88" y="1795"/>
                    <a:pt x="156" y="1797"/>
                  </a:cubicBezTo>
                  <a:cubicBezTo>
                    <a:pt x="156" y="1797"/>
                    <a:pt x="157" y="1797"/>
                    <a:pt x="157" y="1797"/>
                  </a:cubicBezTo>
                  <a:cubicBezTo>
                    <a:pt x="189" y="1797"/>
                    <a:pt x="214" y="1698"/>
                    <a:pt x="245" y="1547"/>
                  </a:cubicBezTo>
                  <a:cubicBezTo>
                    <a:pt x="261" y="1472"/>
                    <a:pt x="313" y="1388"/>
                    <a:pt x="328" y="1294"/>
                  </a:cubicBezTo>
                  <a:cubicBezTo>
                    <a:pt x="339" y="1213"/>
                    <a:pt x="340" y="1125"/>
                    <a:pt x="350" y="1038"/>
                  </a:cubicBezTo>
                  <a:cubicBezTo>
                    <a:pt x="358" y="952"/>
                    <a:pt x="324" y="862"/>
                    <a:pt x="331" y="777"/>
                  </a:cubicBezTo>
                  <a:cubicBezTo>
                    <a:pt x="336" y="689"/>
                    <a:pt x="348" y="601"/>
                    <a:pt x="351" y="520"/>
                  </a:cubicBezTo>
                  <a:cubicBezTo>
                    <a:pt x="352" y="426"/>
                    <a:pt x="351" y="337"/>
                    <a:pt x="347" y="262"/>
                  </a:cubicBezTo>
                  <a:cubicBezTo>
                    <a:pt x="336" y="105"/>
                    <a:pt x="328" y="4"/>
                    <a:pt x="280" y="0"/>
                  </a:cubicBezTo>
                  <a:cubicBezTo>
                    <a:pt x="280" y="0"/>
                    <a:pt x="279" y="0"/>
                    <a:pt x="27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891" name="Google Shape;891;p9"/>
            <p:cNvSpPr/>
            <p:nvPr/>
          </p:nvSpPr>
          <p:spPr>
            <a:xfrm>
              <a:off x="-1294423" y="3057004"/>
              <a:ext cx="37141" cy="81019"/>
            </a:xfrm>
            <a:custGeom>
              <a:avLst/>
              <a:gdLst/>
              <a:ahLst/>
              <a:cxnLst/>
              <a:rect l="l" t="t" r="r" b="b"/>
              <a:pathLst>
                <a:path w="397" h="866" extrusionOk="0">
                  <a:moveTo>
                    <a:pt x="328" y="1"/>
                  </a:moveTo>
                  <a:cubicBezTo>
                    <a:pt x="285" y="1"/>
                    <a:pt x="239" y="38"/>
                    <a:pt x="196" y="96"/>
                  </a:cubicBezTo>
                  <a:cubicBezTo>
                    <a:pt x="169" y="130"/>
                    <a:pt x="143" y="168"/>
                    <a:pt x="123" y="208"/>
                  </a:cubicBezTo>
                  <a:cubicBezTo>
                    <a:pt x="105" y="246"/>
                    <a:pt x="102" y="290"/>
                    <a:pt x="87" y="330"/>
                  </a:cubicBezTo>
                  <a:cubicBezTo>
                    <a:pt x="75" y="371"/>
                    <a:pt x="66" y="412"/>
                    <a:pt x="57" y="454"/>
                  </a:cubicBezTo>
                  <a:cubicBezTo>
                    <a:pt x="46" y="498"/>
                    <a:pt x="10" y="534"/>
                    <a:pt x="6" y="574"/>
                  </a:cubicBezTo>
                  <a:cubicBezTo>
                    <a:pt x="0" y="617"/>
                    <a:pt x="0" y="662"/>
                    <a:pt x="4" y="705"/>
                  </a:cubicBezTo>
                  <a:cubicBezTo>
                    <a:pt x="15" y="787"/>
                    <a:pt x="63" y="850"/>
                    <a:pt x="130" y="865"/>
                  </a:cubicBezTo>
                  <a:cubicBezTo>
                    <a:pt x="132" y="865"/>
                    <a:pt x="135" y="866"/>
                    <a:pt x="137" y="866"/>
                  </a:cubicBezTo>
                  <a:cubicBezTo>
                    <a:pt x="167" y="866"/>
                    <a:pt x="193" y="823"/>
                    <a:pt x="231" y="760"/>
                  </a:cubicBezTo>
                  <a:cubicBezTo>
                    <a:pt x="250" y="726"/>
                    <a:pt x="305" y="696"/>
                    <a:pt x="323" y="652"/>
                  </a:cubicBezTo>
                  <a:cubicBezTo>
                    <a:pt x="340" y="614"/>
                    <a:pt x="346" y="569"/>
                    <a:pt x="359" y="529"/>
                  </a:cubicBezTo>
                  <a:cubicBezTo>
                    <a:pt x="372" y="489"/>
                    <a:pt x="344" y="439"/>
                    <a:pt x="353" y="397"/>
                  </a:cubicBezTo>
                  <a:cubicBezTo>
                    <a:pt x="364" y="354"/>
                    <a:pt x="382" y="314"/>
                    <a:pt x="387" y="275"/>
                  </a:cubicBezTo>
                  <a:cubicBezTo>
                    <a:pt x="394" y="231"/>
                    <a:pt x="397" y="189"/>
                    <a:pt x="397" y="145"/>
                  </a:cubicBezTo>
                  <a:cubicBezTo>
                    <a:pt x="394" y="66"/>
                    <a:pt x="393" y="14"/>
                    <a:pt x="346" y="3"/>
                  </a:cubicBezTo>
                  <a:cubicBezTo>
                    <a:pt x="340" y="2"/>
                    <a:pt x="334" y="1"/>
                    <a:pt x="3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892" name="Google Shape;892;p9"/>
            <p:cNvSpPr/>
            <p:nvPr/>
          </p:nvSpPr>
          <p:spPr>
            <a:xfrm>
              <a:off x="-1234827" y="3158606"/>
              <a:ext cx="29844" cy="33960"/>
            </a:xfrm>
            <a:custGeom>
              <a:avLst/>
              <a:gdLst/>
              <a:ahLst/>
              <a:cxnLst/>
              <a:rect l="l" t="t" r="r" b="b"/>
              <a:pathLst>
                <a:path w="319" h="363" extrusionOk="0">
                  <a:moveTo>
                    <a:pt x="232" y="0"/>
                  </a:moveTo>
                  <a:cubicBezTo>
                    <a:pt x="223" y="0"/>
                    <a:pt x="214" y="2"/>
                    <a:pt x="204" y="5"/>
                  </a:cubicBezTo>
                  <a:cubicBezTo>
                    <a:pt x="158" y="20"/>
                    <a:pt x="122" y="50"/>
                    <a:pt x="92" y="69"/>
                  </a:cubicBezTo>
                  <a:cubicBezTo>
                    <a:pt x="77" y="80"/>
                    <a:pt x="56" y="88"/>
                    <a:pt x="47" y="94"/>
                  </a:cubicBezTo>
                  <a:cubicBezTo>
                    <a:pt x="38" y="99"/>
                    <a:pt x="43" y="110"/>
                    <a:pt x="38" y="115"/>
                  </a:cubicBezTo>
                  <a:cubicBezTo>
                    <a:pt x="31" y="121"/>
                    <a:pt x="32" y="129"/>
                    <a:pt x="28" y="137"/>
                  </a:cubicBezTo>
                  <a:cubicBezTo>
                    <a:pt x="27" y="139"/>
                    <a:pt x="24" y="140"/>
                    <a:pt x="21" y="140"/>
                  </a:cubicBezTo>
                  <a:cubicBezTo>
                    <a:pt x="16" y="140"/>
                    <a:pt x="10" y="139"/>
                    <a:pt x="5" y="139"/>
                  </a:cubicBezTo>
                  <a:cubicBezTo>
                    <a:pt x="3" y="139"/>
                    <a:pt x="1" y="139"/>
                    <a:pt x="1" y="141"/>
                  </a:cubicBezTo>
                  <a:cubicBezTo>
                    <a:pt x="2" y="154"/>
                    <a:pt x="5" y="166"/>
                    <a:pt x="8" y="177"/>
                  </a:cubicBezTo>
                  <a:cubicBezTo>
                    <a:pt x="22" y="230"/>
                    <a:pt x="39" y="282"/>
                    <a:pt x="58" y="332"/>
                  </a:cubicBezTo>
                  <a:cubicBezTo>
                    <a:pt x="69" y="354"/>
                    <a:pt x="88" y="363"/>
                    <a:pt x="116" y="363"/>
                  </a:cubicBezTo>
                  <a:cubicBezTo>
                    <a:pt x="126" y="363"/>
                    <a:pt x="137" y="362"/>
                    <a:pt x="150" y="359"/>
                  </a:cubicBezTo>
                  <a:cubicBezTo>
                    <a:pt x="152" y="359"/>
                    <a:pt x="154" y="359"/>
                    <a:pt x="156" y="359"/>
                  </a:cubicBezTo>
                  <a:cubicBezTo>
                    <a:pt x="170" y="359"/>
                    <a:pt x="190" y="362"/>
                    <a:pt x="209" y="362"/>
                  </a:cubicBezTo>
                  <a:cubicBezTo>
                    <a:pt x="225" y="362"/>
                    <a:pt x="239" y="360"/>
                    <a:pt x="249" y="353"/>
                  </a:cubicBezTo>
                  <a:cubicBezTo>
                    <a:pt x="272" y="336"/>
                    <a:pt x="285" y="310"/>
                    <a:pt x="301" y="287"/>
                  </a:cubicBezTo>
                  <a:cubicBezTo>
                    <a:pt x="317" y="264"/>
                    <a:pt x="291" y="226"/>
                    <a:pt x="298" y="201"/>
                  </a:cubicBezTo>
                  <a:cubicBezTo>
                    <a:pt x="306" y="177"/>
                    <a:pt x="319" y="154"/>
                    <a:pt x="317" y="128"/>
                  </a:cubicBezTo>
                  <a:cubicBezTo>
                    <a:pt x="317" y="102"/>
                    <a:pt x="311" y="76"/>
                    <a:pt x="298" y="53"/>
                  </a:cubicBezTo>
                  <a:cubicBezTo>
                    <a:pt x="278" y="20"/>
                    <a:pt x="260" y="0"/>
                    <a:pt x="23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893" name="Google Shape;893;p9"/>
            <p:cNvSpPr/>
            <p:nvPr/>
          </p:nvSpPr>
          <p:spPr>
            <a:xfrm>
              <a:off x="-4995507" y="2439065"/>
              <a:ext cx="85416" cy="35925"/>
            </a:xfrm>
            <a:custGeom>
              <a:avLst/>
              <a:gdLst/>
              <a:ahLst/>
              <a:cxnLst/>
              <a:rect l="l" t="t" r="r" b="b"/>
              <a:pathLst>
                <a:path w="913" h="384" extrusionOk="0">
                  <a:moveTo>
                    <a:pt x="614" y="1"/>
                  </a:moveTo>
                  <a:cubicBezTo>
                    <a:pt x="610" y="1"/>
                    <a:pt x="606" y="1"/>
                    <a:pt x="603" y="1"/>
                  </a:cubicBezTo>
                  <a:cubicBezTo>
                    <a:pt x="563" y="7"/>
                    <a:pt x="522" y="23"/>
                    <a:pt x="481" y="30"/>
                  </a:cubicBezTo>
                  <a:cubicBezTo>
                    <a:pt x="442" y="37"/>
                    <a:pt x="412" y="84"/>
                    <a:pt x="368" y="94"/>
                  </a:cubicBezTo>
                  <a:cubicBezTo>
                    <a:pt x="326" y="102"/>
                    <a:pt x="284" y="104"/>
                    <a:pt x="244" y="113"/>
                  </a:cubicBezTo>
                  <a:cubicBezTo>
                    <a:pt x="203" y="124"/>
                    <a:pt x="162" y="136"/>
                    <a:pt x="123" y="151"/>
                  </a:cubicBezTo>
                  <a:cubicBezTo>
                    <a:pt x="49" y="181"/>
                    <a:pt x="0" y="199"/>
                    <a:pt x="4" y="247"/>
                  </a:cubicBezTo>
                  <a:cubicBezTo>
                    <a:pt x="7" y="296"/>
                    <a:pt x="60" y="335"/>
                    <a:pt x="146" y="357"/>
                  </a:cubicBezTo>
                  <a:cubicBezTo>
                    <a:pt x="191" y="371"/>
                    <a:pt x="239" y="379"/>
                    <a:pt x="286" y="383"/>
                  </a:cubicBezTo>
                  <a:cubicBezTo>
                    <a:pt x="288" y="383"/>
                    <a:pt x="290" y="383"/>
                    <a:pt x="292" y="383"/>
                  </a:cubicBezTo>
                  <a:cubicBezTo>
                    <a:pt x="335" y="383"/>
                    <a:pt x="378" y="368"/>
                    <a:pt x="423" y="363"/>
                  </a:cubicBezTo>
                  <a:cubicBezTo>
                    <a:pt x="469" y="356"/>
                    <a:pt x="514" y="345"/>
                    <a:pt x="558" y="331"/>
                  </a:cubicBezTo>
                  <a:cubicBezTo>
                    <a:pt x="603" y="319"/>
                    <a:pt x="656" y="333"/>
                    <a:pt x="697" y="315"/>
                  </a:cubicBezTo>
                  <a:cubicBezTo>
                    <a:pt x="739" y="296"/>
                    <a:pt x="780" y="273"/>
                    <a:pt x="818" y="244"/>
                  </a:cubicBezTo>
                  <a:cubicBezTo>
                    <a:pt x="886" y="188"/>
                    <a:pt x="912" y="110"/>
                    <a:pt x="886" y="49"/>
                  </a:cubicBezTo>
                  <a:cubicBezTo>
                    <a:pt x="877" y="28"/>
                    <a:pt x="850" y="22"/>
                    <a:pt x="808" y="22"/>
                  </a:cubicBezTo>
                  <a:cubicBezTo>
                    <a:pt x="789" y="22"/>
                    <a:pt x="767" y="23"/>
                    <a:pt x="742" y="24"/>
                  </a:cubicBezTo>
                  <a:cubicBezTo>
                    <a:pt x="740" y="25"/>
                    <a:pt x="739" y="25"/>
                    <a:pt x="737" y="25"/>
                  </a:cubicBezTo>
                  <a:cubicBezTo>
                    <a:pt x="702" y="25"/>
                    <a:pt x="656" y="1"/>
                    <a:pt x="61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894" name="Google Shape;894;p9"/>
            <p:cNvSpPr/>
            <p:nvPr/>
          </p:nvSpPr>
          <p:spPr>
            <a:xfrm>
              <a:off x="-4352308" y="3114822"/>
              <a:ext cx="28441" cy="30686"/>
            </a:xfrm>
            <a:custGeom>
              <a:avLst/>
              <a:gdLst/>
              <a:ahLst/>
              <a:cxnLst/>
              <a:rect l="l" t="t" r="r" b="b"/>
              <a:pathLst>
                <a:path w="304" h="328" extrusionOk="0">
                  <a:moveTo>
                    <a:pt x="131" y="1"/>
                  </a:moveTo>
                  <a:cubicBezTo>
                    <a:pt x="127" y="1"/>
                    <a:pt x="123" y="1"/>
                    <a:pt x="119" y="1"/>
                  </a:cubicBezTo>
                  <a:cubicBezTo>
                    <a:pt x="87" y="4"/>
                    <a:pt x="65" y="7"/>
                    <a:pt x="38" y="46"/>
                  </a:cubicBezTo>
                  <a:cubicBezTo>
                    <a:pt x="12" y="83"/>
                    <a:pt x="1" y="128"/>
                    <a:pt x="5" y="172"/>
                  </a:cubicBezTo>
                  <a:cubicBezTo>
                    <a:pt x="5" y="192"/>
                    <a:pt x="9" y="213"/>
                    <a:pt x="14" y="233"/>
                  </a:cubicBezTo>
                  <a:cubicBezTo>
                    <a:pt x="21" y="248"/>
                    <a:pt x="38" y="249"/>
                    <a:pt x="47" y="260"/>
                  </a:cubicBezTo>
                  <a:cubicBezTo>
                    <a:pt x="58" y="270"/>
                    <a:pt x="70" y="278"/>
                    <a:pt x="84" y="285"/>
                  </a:cubicBezTo>
                  <a:cubicBezTo>
                    <a:pt x="96" y="293"/>
                    <a:pt x="93" y="322"/>
                    <a:pt x="108" y="326"/>
                  </a:cubicBezTo>
                  <a:cubicBezTo>
                    <a:pt x="116" y="327"/>
                    <a:pt x="124" y="328"/>
                    <a:pt x="132" y="328"/>
                  </a:cubicBezTo>
                  <a:cubicBezTo>
                    <a:pt x="141" y="328"/>
                    <a:pt x="151" y="327"/>
                    <a:pt x="160" y="324"/>
                  </a:cubicBezTo>
                  <a:cubicBezTo>
                    <a:pt x="198" y="314"/>
                    <a:pt x="247" y="271"/>
                    <a:pt x="284" y="215"/>
                  </a:cubicBezTo>
                  <a:cubicBezTo>
                    <a:pt x="303" y="187"/>
                    <a:pt x="299" y="165"/>
                    <a:pt x="290" y="131"/>
                  </a:cubicBezTo>
                  <a:cubicBezTo>
                    <a:pt x="286" y="116"/>
                    <a:pt x="298" y="67"/>
                    <a:pt x="290" y="55"/>
                  </a:cubicBezTo>
                  <a:cubicBezTo>
                    <a:pt x="283" y="41"/>
                    <a:pt x="268" y="37"/>
                    <a:pt x="257" y="26"/>
                  </a:cubicBezTo>
                  <a:cubicBezTo>
                    <a:pt x="255" y="24"/>
                    <a:pt x="253" y="24"/>
                    <a:pt x="251" y="24"/>
                  </a:cubicBezTo>
                  <a:cubicBezTo>
                    <a:pt x="240" y="24"/>
                    <a:pt x="221" y="35"/>
                    <a:pt x="208" y="35"/>
                  </a:cubicBezTo>
                  <a:cubicBezTo>
                    <a:pt x="206" y="35"/>
                    <a:pt x="203" y="34"/>
                    <a:pt x="201" y="33"/>
                  </a:cubicBezTo>
                  <a:cubicBezTo>
                    <a:pt x="189" y="25"/>
                    <a:pt x="181" y="11"/>
                    <a:pt x="167" y="7"/>
                  </a:cubicBezTo>
                  <a:cubicBezTo>
                    <a:pt x="156" y="3"/>
                    <a:pt x="143" y="1"/>
                    <a:pt x="1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895" name="Google Shape;895;p9"/>
            <p:cNvSpPr/>
            <p:nvPr/>
          </p:nvSpPr>
          <p:spPr>
            <a:xfrm>
              <a:off x="-3865254" y="3236258"/>
              <a:ext cx="65489" cy="46310"/>
            </a:xfrm>
            <a:custGeom>
              <a:avLst/>
              <a:gdLst/>
              <a:ahLst/>
              <a:cxnLst/>
              <a:rect l="l" t="t" r="r" b="b"/>
              <a:pathLst>
                <a:path w="700" h="495" extrusionOk="0">
                  <a:moveTo>
                    <a:pt x="101" y="0"/>
                  </a:moveTo>
                  <a:cubicBezTo>
                    <a:pt x="55" y="0"/>
                    <a:pt x="25" y="9"/>
                    <a:pt x="14" y="45"/>
                  </a:cubicBezTo>
                  <a:cubicBezTo>
                    <a:pt x="0" y="91"/>
                    <a:pt x="28" y="143"/>
                    <a:pt x="74" y="195"/>
                  </a:cubicBezTo>
                  <a:cubicBezTo>
                    <a:pt x="99" y="223"/>
                    <a:pt x="123" y="251"/>
                    <a:pt x="150" y="276"/>
                  </a:cubicBezTo>
                  <a:cubicBezTo>
                    <a:pt x="176" y="297"/>
                    <a:pt x="212" y="305"/>
                    <a:pt x="239" y="325"/>
                  </a:cubicBezTo>
                  <a:cubicBezTo>
                    <a:pt x="266" y="345"/>
                    <a:pt x="295" y="358"/>
                    <a:pt x="325" y="376"/>
                  </a:cubicBezTo>
                  <a:cubicBezTo>
                    <a:pt x="355" y="395"/>
                    <a:pt x="367" y="436"/>
                    <a:pt x="396" y="450"/>
                  </a:cubicBezTo>
                  <a:cubicBezTo>
                    <a:pt x="426" y="465"/>
                    <a:pt x="458" y="478"/>
                    <a:pt x="492" y="488"/>
                  </a:cubicBezTo>
                  <a:cubicBezTo>
                    <a:pt x="509" y="492"/>
                    <a:pt x="526" y="494"/>
                    <a:pt x="543" y="494"/>
                  </a:cubicBezTo>
                  <a:cubicBezTo>
                    <a:pt x="593" y="494"/>
                    <a:pt x="641" y="476"/>
                    <a:pt x="676" y="440"/>
                  </a:cubicBezTo>
                  <a:cubicBezTo>
                    <a:pt x="700" y="415"/>
                    <a:pt x="681" y="373"/>
                    <a:pt x="642" y="310"/>
                  </a:cubicBezTo>
                  <a:cubicBezTo>
                    <a:pt x="623" y="281"/>
                    <a:pt x="621" y="218"/>
                    <a:pt x="589" y="186"/>
                  </a:cubicBezTo>
                  <a:cubicBezTo>
                    <a:pt x="562" y="158"/>
                    <a:pt x="525" y="139"/>
                    <a:pt x="492" y="114"/>
                  </a:cubicBezTo>
                  <a:cubicBezTo>
                    <a:pt x="460" y="90"/>
                    <a:pt x="407" y="103"/>
                    <a:pt x="370" y="84"/>
                  </a:cubicBezTo>
                  <a:cubicBezTo>
                    <a:pt x="334" y="65"/>
                    <a:pt x="302" y="41"/>
                    <a:pt x="266" y="28"/>
                  </a:cubicBezTo>
                  <a:cubicBezTo>
                    <a:pt x="228" y="15"/>
                    <a:pt x="189" y="7"/>
                    <a:pt x="149" y="2"/>
                  </a:cubicBezTo>
                  <a:cubicBezTo>
                    <a:pt x="131" y="1"/>
                    <a:pt x="115" y="0"/>
                    <a:pt x="10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896" name="Google Shape;896;p9"/>
            <p:cNvSpPr/>
            <p:nvPr/>
          </p:nvSpPr>
          <p:spPr>
            <a:xfrm>
              <a:off x="-2713016" y="3382112"/>
              <a:ext cx="79241" cy="31809"/>
            </a:xfrm>
            <a:custGeom>
              <a:avLst/>
              <a:gdLst/>
              <a:ahLst/>
              <a:cxnLst/>
              <a:rect l="l" t="t" r="r" b="b"/>
              <a:pathLst>
                <a:path w="847" h="340" extrusionOk="0">
                  <a:moveTo>
                    <a:pt x="569" y="1"/>
                  </a:moveTo>
                  <a:cubicBezTo>
                    <a:pt x="538" y="1"/>
                    <a:pt x="506" y="6"/>
                    <a:pt x="474" y="6"/>
                  </a:cubicBezTo>
                  <a:cubicBezTo>
                    <a:pt x="432" y="6"/>
                    <a:pt x="395" y="49"/>
                    <a:pt x="353" y="55"/>
                  </a:cubicBezTo>
                  <a:cubicBezTo>
                    <a:pt x="311" y="60"/>
                    <a:pt x="269" y="60"/>
                    <a:pt x="230" y="70"/>
                  </a:cubicBezTo>
                  <a:cubicBezTo>
                    <a:pt x="189" y="81"/>
                    <a:pt x="150" y="94"/>
                    <a:pt x="112" y="113"/>
                  </a:cubicBezTo>
                  <a:cubicBezTo>
                    <a:pt x="44" y="149"/>
                    <a:pt x="0" y="175"/>
                    <a:pt x="12" y="221"/>
                  </a:cubicBezTo>
                  <a:cubicBezTo>
                    <a:pt x="23" y="269"/>
                    <a:pt x="79" y="299"/>
                    <a:pt x="153" y="315"/>
                  </a:cubicBezTo>
                  <a:cubicBezTo>
                    <a:pt x="192" y="326"/>
                    <a:pt x="233" y="334"/>
                    <a:pt x="274" y="340"/>
                  </a:cubicBezTo>
                  <a:cubicBezTo>
                    <a:pt x="277" y="340"/>
                    <a:pt x="281" y="340"/>
                    <a:pt x="284" y="340"/>
                  </a:cubicBezTo>
                  <a:cubicBezTo>
                    <a:pt x="318" y="340"/>
                    <a:pt x="352" y="328"/>
                    <a:pt x="387" y="327"/>
                  </a:cubicBezTo>
                  <a:cubicBezTo>
                    <a:pt x="424" y="327"/>
                    <a:pt x="461" y="319"/>
                    <a:pt x="500" y="315"/>
                  </a:cubicBezTo>
                  <a:cubicBezTo>
                    <a:pt x="502" y="315"/>
                    <a:pt x="505" y="315"/>
                    <a:pt x="507" y="315"/>
                  </a:cubicBezTo>
                  <a:cubicBezTo>
                    <a:pt x="538" y="315"/>
                    <a:pt x="571" y="330"/>
                    <a:pt x="601" y="330"/>
                  </a:cubicBezTo>
                  <a:cubicBezTo>
                    <a:pt x="606" y="330"/>
                    <a:pt x="610" y="329"/>
                    <a:pt x="615" y="329"/>
                  </a:cubicBezTo>
                  <a:cubicBezTo>
                    <a:pt x="653" y="322"/>
                    <a:pt x="691" y="311"/>
                    <a:pt x="727" y="296"/>
                  </a:cubicBezTo>
                  <a:cubicBezTo>
                    <a:pt x="796" y="266"/>
                    <a:pt x="844" y="207"/>
                    <a:pt x="845" y="139"/>
                  </a:cubicBezTo>
                  <a:cubicBezTo>
                    <a:pt x="846" y="105"/>
                    <a:pt x="799" y="86"/>
                    <a:pt x="725" y="64"/>
                  </a:cubicBezTo>
                  <a:cubicBezTo>
                    <a:pt x="690" y="53"/>
                    <a:pt x="646" y="8"/>
                    <a:pt x="600" y="3"/>
                  </a:cubicBezTo>
                  <a:cubicBezTo>
                    <a:pt x="590" y="1"/>
                    <a:pt x="579" y="1"/>
                    <a:pt x="5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897" name="Google Shape;897;p9"/>
            <p:cNvSpPr/>
            <p:nvPr/>
          </p:nvSpPr>
          <p:spPr>
            <a:xfrm>
              <a:off x="-1711964" y="2377038"/>
              <a:ext cx="36954" cy="32089"/>
            </a:xfrm>
            <a:custGeom>
              <a:avLst/>
              <a:gdLst/>
              <a:ahLst/>
              <a:cxnLst/>
              <a:rect l="l" t="t" r="r" b="b"/>
              <a:pathLst>
                <a:path w="395" h="343" extrusionOk="0">
                  <a:moveTo>
                    <a:pt x="188" y="0"/>
                  </a:moveTo>
                  <a:cubicBezTo>
                    <a:pt x="187" y="0"/>
                    <a:pt x="186" y="0"/>
                    <a:pt x="184" y="0"/>
                  </a:cubicBezTo>
                  <a:cubicBezTo>
                    <a:pt x="167" y="3"/>
                    <a:pt x="153" y="17"/>
                    <a:pt x="137" y="24"/>
                  </a:cubicBezTo>
                  <a:cubicBezTo>
                    <a:pt x="119" y="30"/>
                    <a:pt x="124" y="74"/>
                    <a:pt x="109" y="82"/>
                  </a:cubicBezTo>
                  <a:cubicBezTo>
                    <a:pt x="93" y="89"/>
                    <a:pt x="77" y="97"/>
                    <a:pt x="62" y="108"/>
                  </a:cubicBezTo>
                  <a:cubicBezTo>
                    <a:pt x="48" y="120"/>
                    <a:pt x="37" y="137"/>
                    <a:pt x="28" y="153"/>
                  </a:cubicBezTo>
                  <a:cubicBezTo>
                    <a:pt x="11" y="189"/>
                    <a:pt x="0" y="210"/>
                    <a:pt x="26" y="253"/>
                  </a:cubicBezTo>
                  <a:cubicBezTo>
                    <a:pt x="49" y="292"/>
                    <a:pt x="88" y="321"/>
                    <a:pt x="134" y="330"/>
                  </a:cubicBezTo>
                  <a:cubicBezTo>
                    <a:pt x="156" y="337"/>
                    <a:pt x="179" y="341"/>
                    <a:pt x="202" y="343"/>
                  </a:cubicBezTo>
                  <a:cubicBezTo>
                    <a:pt x="220" y="341"/>
                    <a:pt x="232" y="325"/>
                    <a:pt x="250" y="319"/>
                  </a:cubicBezTo>
                  <a:cubicBezTo>
                    <a:pt x="266" y="311"/>
                    <a:pt x="281" y="302"/>
                    <a:pt x="295" y="291"/>
                  </a:cubicBezTo>
                  <a:cubicBezTo>
                    <a:pt x="300" y="288"/>
                    <a:pt x="306" y="287"/>
                    <a:pt x="313" y="287"/>
                  </a:cubicBezTo>
                  <a:cubicBezTo>
                    <a:pt x="319" y="287"/>
                    <a:pt x="325" y="288"/>
                    <a:pt x="331" y="288"/>
                  </a:cubicBezTo>
                  <a:cubicBezTo>
                    <a:pt x="339" y="288"/>
                    <a:pt x="346" y="287"/>
                    <a:pt x="351" y="281"/>
                  </a:cubicBezTo>
                  <a:cubicBezTo>
                    <a:pt x="366" y="266"/>
                    <a:pt x="375" y="249"/>
                    <a:pt x="382" y="228"/>
                  </a:cubicBezTo>
                  <a:cubicBezTo>
                    <a:pt x="394" y="186"/>
                    <a:pt x="379" y="122"/>
                    <a:pt x="345" y="65"/>
                  </a:cubicBezTo>
                  <a:cubicBezTo>
                    <a:pt x="327" y="36"/>
                    <a:pt x="302" y="32"/>
                    <a:pt x="263" y="29"/>
                  </a:cubicBezTo>
                  <a:cubicBezTo>
                    <a:pt x="246" y="28"/>
                    <a:pt x="210" y="0"/>
                    <a:pt x="18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898" name="Google Shape;898;p9"/>
            <p:cNvSpPr/>
            <p:nvPr/>
          </p:nvSpPr>
          <p:spPr>
            <a:xfrm>
              <a:off x="-4480667" y="1494615"/>
              <a:ext cx="797556" cy="558430"/>
            </a:xfrm>
            <a:custGeom>
              <a:avLst/>
              <a:gdLst/>
              <a:ahLst/>
              <a:cxnLst/>
              <a:rect l="l" t="t" r="r" b="b"/>
              <a:pathLst>
                <a:path w="8525" h="5969" extrusionOk="0">
                  <a:moveTo>
                    <a:pt x="8475" y="1"/>
                  </a:moveTo>
                  <a:cubicBezTo>
                    <a:pt x="8403" y="1"/>
                    <a:pt x="7870" y="200"/>
                    <a:pt x="7102" y="555"/>
                  </a:cubicBezTo>
                  <a:cubicBezTo>
                    <a:pt x="6707" y="740"/>
                    <a:pt x="6231" y="932"/>
                    <a:pt x="5750" y="1205"/>
                  </a:cubicBezTo>
                  <a:cubicBezTo>
                    <a:pt x="5333" y="1434"/>
                    <a:pt x="4905" y="1708"/>
                    <a:pt x="4470" y="1989"/>
                  </a:cubicBezTo>
                  <a:cubicBezTo>
                    <a:pt x="4053" y="2260"/>
                    <a:pt x="3661" y="2584"/>
                    <a:pt x="3266" y="2884"/>
                  </a:cubicBezTo>
                  <a:cubicBezTo>
                    <a:pt x="2854" y="3196"/>
                    <a:pt x="2454" y="3506"/>
                    <a:pt x="2097" y="3821"/>
                  </a:cubicBezTo>
                  <a:cubicBezTo>
                    <a:pt x="1678" y="4180"/>
                    <a:pt x="1310" y="4535"/>
                    <a:pt x="1003" y="4846"/>
                  </a:cubicBezTo>
                  <a:cubicBezTo>
                    <a:pt x="374" y="5488"/>
                    <a:pt x="0" y="5937"/>
                    <a:pt x="33" y="5966"/>
                  </a:cubicBezTo>
                  <a:cubicBezTo>
                    <a:pt x="34" y="5968"/>
                    <a:pt x="36" y="5968"/>
                    <a:pt x="39" y="5968"/>
                  </a:cubicBezTo>
                  <a:cubicBezTo>
                    <a:pt x="105" y="5968"/>
                    <a:pt x="513" y="5568"/>
                    <a:pt x="1148" y="4993"/>
                  </a:cubicBezTo>
                  <a:cubicBezTo>
                    <a:pt x="1471" y="4703"/>
                    <a:pt x="1853" y="4371"/>
                    <a:pt x="2276" y="4026"/>
                  </a:cubicBezTo>
                  <a:cubicBezTo>
                    <a:pt x="2638" y="3724"/>
                    <a:pt x="3026" y="3406"/>
                    <a:pt x="3435" y="3099"/>
                  </a:cubicBezTo>
                  <a:cubicBezTo>
                    <a:pt x="3830" y="2806"/>
                    <a:pt x="4237" y="2515"/>
                    <a:pt x="4647" y="2243"/>
                  </a:cubicBezTo>
                  <a:cubicBezTo>
                    <a:pt x="5075" y="1964"/>
                    <a:pt x="5514" y="1720"/>
                    <a:pt x="5920" y="1483"/>
                  </a:cubicBezTo>
                  <a:cubicBezTo>
                    <a:pt x="6389" y="1203"/>
                    <a:pt x="6833" y="964"/>
                    <a:pt x="7215" y="758"/>
                  </a:cubicBezTo>
                  <a:cubicBezTo>
                    <a:pt x="8007" y="335"/>
                    <a:pt x="8525" y="62"/>
                    <a:pt x="8483" y="3"/>
                  </a:cubicBezTo>
                  <a:cubicBezTo>
                    <a:pt x="8482" y="1"/>
                    <a:pt x="8479" y="1"/>
                    <a:pt x="84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899" name="Google Shape;899;p9"/>
            <p:cNvSpPr/>
            <p:nvPr/>
          </p:nvSpPr>
          <p:spPr>
            <a:xfrm>
              <a:off x="-4626428" y="2086546"/>
              <a:ext cx="219106" cy="98701"/>
            </a:xfrm>
            <a:custGeom>
              <a:avLst/>
              <a:gdLst/>
              <a:ahLst/>
              <a:cxnLst/>
              <a:rect l="l" t="t" r="r" b="b"/>
              <a:pathLst>
                <a:path w="2342" h="1055" extrusionOk="0">
                  <a:moveTo>
                    <a:pt x="2282" y="0"/>
                  </a:moveTo>
                  <a:cubicBezTo>
                    <a:pt x="2230" y="0"/>
                    <a:pt x="2112" y="37"/>
                    <a:pt x="1953" y="90"/>
                  </a:cubicBezTo>
                  <a:cubicBezTo>
                    <a:pt x="1852" y="123"/>
                    <a:pt x="1722" y="130"/>
                    <a:pt x="1599" y="178"/>
                  </a:cubicBezTo>
                  <a:cubicBezTo>
                    <a:pt x="1493" y="218"/>
                    <a:pt x="1384" y="272"/>
                    <a:pt x="1270" y="319"/>
                  </a:cubicBezTo>
                  <a:cubicBezTo>
                    <a:pt x="1160" y="364"/>
                    <a:pt x="1066" y="450"/>
                    <a:pt x="958" y="499"/>
                  </a:cubicBezTo>
                  <a:cubicBezTo>
                    <a:pt x="845" y="550"/>
                    <a:pt x="732" y="592"/>
                    <a:pt x="630" y="642"/>
                  </a:cubicBezTo>
                  <a:cubicBezTo>
                    <a:pt x="511" y="700"/>
                    <a:pt x="402" y="755"/>
                    <a:pt x="311" y="809"/>
                  </a:cubicBezTo>
                  <a:cubicBezTo>
                    <a:pt x="123" y="914"/>
                    <a:pt x="0" y="984"/>
                    <a:pt x="18" y="1029"/>
                  </a:cubicBezTo>
                  <a:cubicBezTo>
                    <a:pt x="25" y="1047"/>
                    <a:pt x="51" y="1055"/>
                    <a:pt x="91" y="1055"/>
                  </a:cubicBezTo>
                  <a:cubicBezTo>
                    <a:pt x="157" y="1055"/>
                    <a:pt x="262" y="1034"/>
                    <a:pt x="391" y="997"/>
                  </a:cubicBezTo>
                  <a:cubicBezTo>
                    <a:pt x="493" y="968"/>
                    <a:pt x="613" y="937"/>
                    <a:pt x="737" y="892"/>
                  </a:cubicBezTo>
                  <a:cubicBezTo>
                    <a:pt x="847" y="852"/>
                    <a:pt x="954" y="795"/>
                    <a:pt x="1070" y="749"/>
                  </a:cubicBezTo>
                  <a:cubicBezTo>
                    <a:pt x="1180" y="704"/>
                    <a:pt x="1290" y="651"/>
                    <a:pt x="1399" y="601"/>
                  </a:cubicBezTo>
                  <a:cubicBezTo>
                    <a:pt x="1513" y="550"/>
                    <a:pt x="1636" y="524"/>
                    <a:pt x="1738" y="473"/>
                  </a:cubicBezTo>
                  <a:cubicBezTo>
                    <a:pt x="1855" y="412"/>
                    <a:pt x="1964" y="353"/>
                    <a:pt x="2054" y="297"/>
                  </a:cubicBezTo>
                  <a:cubicBezTo>
                    <a:pt x="2242" y="183"/>
                    <a:pt x="2342" y="68"/>
                    <a:pt x="2310" y="10"/>
                  </a:cubicBezTo>
                  <a:cubicBezTo>
                    <a:pt x="2307" y="3"/>
                    <a:pt x="2297" y="0"/>
                    <a:pt x="22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900" name="Google Shape;900;p9"/>
            <p:cNvSpPr/>
            <p:nvPr/>
          </p:nvSpPr>
          <p:spPr>
            <a:xfrm>
              <a:off x="-4700805" y="2200591"/>
              <a:ext cx="141549" cy="57817"/>
            </a:xfrm>
            <a:custGeom>
              <a:avLst/>
              <a:gdLst/>
              <a:ahLst/>
              <a:cxnLst/>
              <a:rect l="l" t="t" r="r" b="b"/>
              <a:pathLst>
                <a:path w="1513" h="618" extrusionOk="0">
                  <a:moveTo>
                    <a:pt x="1447" y="1"/>
                  </a:moveTo>
                  <a:cubicBezTo>
                    <a:pt x="1408" y="1"/>
                    <a:pt x="1339" y="24"/>
                    <a:pt x="1246" y="53"/>
                  </a:cubicBezTo>
                  <a:cubicBezTo>
                    <a:pt x="1184" y="74"/>
                    <a:pt x="1098" y="64"/>
                    <a:pt x="1021" y="90"/>
                  </a:cubicBezTo>
                  <a:lnTo>
                    <a:pt x="818" y="170"/>
                  </a:lnTo>
                  <a:cubicBezTo>
                    <a:pt x="751" y="194"/>
                    <a:pt x="696" y="256"/>
                    <a:pt x="626" y="279"/>
                  </a:cubicBezTo>
                  <a:lnTo>
                    <a:pt x="416" y="342"/>
                  </a:lnTo>
                  <a:lnTo>
                    <a:pt x="208" y="417"/>
                  </a:lnTo>
                  <a:cubicBezTo>
                    <a:pt x="84" y="466"/>
                    <a:pt x="0" y="496"/>
                    <a:pt x="10" y="544"/>
                  </a:cubicBezTo>
                  <a:cubicBezTo>
                    <a:pt x="18" y="590"/>
                    <a:pt x="112" y="617"/>
                    <a:pt x="254" y="617"/>
                  </a:cubicBezTo>
                  <a:cubicBezTo>
                    <a:pt x="264" y="618"/>
                    <a:pt x="273" y="618"/>
                    <a:pt x="283" y="618"/>
                  </a:cubicBezTo>
                  <a:cubicBezTo>
                    <a:pt x="352" y="618"/>
                    <a:pt x="422" y="613"/>
                    <a:pt x="490" y="604"/>
                  </a:cubicBezTo>
                  <a:cubicBezTo>
                    <a:pt x="563" y="593"/>
                    <a:pt x="637" y="560"/>
                    <a:pt x="713" y="540"/>
                  </a:cubicBezTo>
                  <a:cubicBezTo>
                    <a:pt x="788" y="517"/>
                    <a:pt x="862" y="489"/>
                    <a:pt x="933" y="459"/>
                  </a:cubicBezTo>
                  <a:cubicBezTo>
                    <a:pt x="1008" y="429"/>
                    <a:pt x="1091" y="424"/>
                    <a:pt x="1156" y="388"/>
                  </a:cubicBezTo>
                  <a:cubicBezTo>
                    <a:pt x="1226" y="352"/>
                    <a:pt x="1291" y="308"/>
                    <a:pt x="1354" y="259"/>
                  </a:cubicBezTo>
                  <a:cubicBezTo>
                    <a:pt x="1466" y="169"/>
                    <a:pt x="1512" y="69"/>
                    <a:pt x="1477" y="12"/>
                  </a:cubicBezTo>
                  <a:cubicBezTo>
                    <a:pt x="1471" y="4"/>
                    <a:pt x="1461" y="1"/>
                    <a:pt x="14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901" name="Google Shape;901;p9"/>
            <p:cNvSpPr/>
            <p:nvPr/>
          </p:nvSpPr>
          <p:spPr>
            <a:xfrm>
              <a:off x="-3565313" y="1440446"/>
              <a:ext cx="32183" cy="30967"/>
            </a:xfrm>
            <a:custGeom>
              <a:avLst/>
              <a:gdLst/>
              <a:ahLst/>
              <a:cxnLst/>
              <a:rect l="l" t="t" r="r" b="b"/>
              <a:pathLst>
                <a:path w="344" h="331" extrusionOk="0">
                  <a:moveTo>
                    <a:pt x="196" y="0"/>
                  </a:moveTo>
                  <a:cubicBezTo>
                    <a:pt x="182" y="0"/>
                    <a:pt x="170" y="8"/>
                    <a:pt x="156" y="9"/>
                  </a:cubicBezTo>
                  <a:cubicBezTo>
                    <a:pt x="141" y="10"/>
                    <a:pt x="137" y="53"/>
                    <a:pt x="120" y="57"/>
                  </a:cubicBezTo>
                  <a:cubicBezTo>
                    <a:pt x="105" y="61"/>
                    <a:pt x="88" y="58"/>
                    <a:pt x="75" y="66"/>
                  </a:cubicBezTo>
                  <a:cubicBezTo>
                    <a:pt x="59" y="74"/>
                    <a:pt x="47" y="87"/>
                    <a:pt x="36" y="99"/>
                  </a:cubicBezTo>
                  <a:cubicBezTo>
                    <a:pt x="14" y="128"/>
                    <a:pt x="0" y="145"/>
                    <a:pt x="13" y="193"/>
                  </a:cubicBezTo>
                  <a:cubicBezTo>
                    <a:pt x="25" y="237"/>
                    <a:pt x="51" y="273"/>
                    <a:pt x="89" y="298"/>
                  </a:cubicBezTo>
                  <a:cubicBezTo>
                    <a:pt x="107" y="312"/>
                    <a:pt x="126" y="323"/>
                    <a:pt x="146" y="329"/>
                  </a:cubicBezTo>
                  <a:cubicBezTo>
                    <a:pt x="149" y="330"/>
                    <a:pt x="151" y="330"/>
                    <a:pt x="153" y="330"/>
                  </a:cubicBezTo>
                  <a:cubicBezTo>
                    <a:pt x="166" y="330"/>
                    <a:pt x="177" y="321"/>
                    <a:pt x="191" y="321"/>
                  </a:cubicBezTo>
                  <a:cubicBezTo>
                    <a:pt x="208" y="320"/>
                    <a:pt x="223" y="316"/>
                    <a:pt x="236" y="309"/>
                  </a:cubicBezTo>
                  <a:cubicBezTo>
                    <a:pt x="238" y="309"/>
                    <a:pt x="239" y="308"/>
                    <a:pt x="241" y="308"/>
                  </a:cubicBezTo>
                  <a:cubicBezTo>
                    <a:pt x="254" y="308"/>
                    <a:pt x="269" y="319"/>
                    <a:pt x="280" y="319"/>
                  </a:cubicBezTo>
                  <a:cubicBezTo>
                    <a:pt x="282" y="319"/>
                    <a:pt x="285" y="318"/>
                    <a:pt x="287" y="317"/>
                  </a:cubicBezTo>
                  <a:cubicBezTo>
                    <a:pt x="302" y="306"/>
                    <a:pt x="314" y="291"/>
                    <a:pt x="323" y="275"/>
                  </a:cubicBezTo>
                  <a:cubicBezTo>
                    <a:pt x="344" y="239"/>
                    <a:pt x="344" y="174"/>
                    <a:pt x="328" y="109"/>
                  </a:cubicBezTo>
                  <a:cubicBezTo>
                    <a:pt x="318" y="76"/>
                    <a:pt x="296" y="65"/>
                    <a:pt x="263" y="51"/>
                  </a:cubicBezTo>
                  <a:cubicBezTo>
                    <a:pt x="248" y="44"/>
                    <a:pt x="219" y="2"/>
                    <a:pt x="202" y="1"/>
                  </a:cubicBezTo>
                  <a:cubicBezTo>
                    <a:pt x="200" y="1"/>
                    <a:pt x="198" y="0"/>
                    <a:pt x="1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902" name="Google Shape;902;p9"/>
            <p:cNvSpPr/>
            <p:nvPr/>
          </p:nvSpPr>
          <p:spPr>
            <a:xfrm>
              <a:off x="-4063219" y="2227161"/>
              <a:ext cx="26008" cy="30967"/>
            </a:xfrm>
            <a:custGeom>
              <a:avLst/>
              <a:gdLst/>
              <a:ahLst/>
              <a:cxnLst/>
              <a:rect l="l" t="t" r="r" b="b"/>
              <a:pathLst>
                <a:path w="278" h="331" extrusionOk="0">
                  <a:moveTo>
                    <a:pt x="193" y="0"/>
                  </a:moveTo>
                  <a:cubicBezTo>
                    <a:pt x="182" y="0"/>
                    <a:pt x="164" y="27"/>
                    <a:pt x="152" y="27"/>
                  </a:cubicBezTo>
                  <a:cubicBezTo>
                    <a:pt x="152" y="27"/>
                    <a:pt x="151" y="27"/>
                    <a:pt x="151" y="27"/>
                  </a:cubicBezTo>
                  <a:cubicBezTo>
                    <a:pt x="139" y="24"/>
                    <a:pt x="129" y="16"/>
                    <a:pt x="118" y="16"/>
                  </a:cubicBezTo>
                  <a:cubicBezTo>
                    <a:pt x="117" y="16"/>
                    <a:pt x="116" y="16"/>
                    <a:pt x="115" y="16"/>
                  </a:cubicBezTo>
                  <a:cubicBezTo>
                    <a:pt x="100" y="16"/>
                    <a:pt x="85" y="20"/>
                    <a:pt x="73" y="27"/>
                  </a:cubicBezTo>
                  <a:cubicBezTo>
                    <a:pt x="43" y="39"/>
                    <a:pt x="21" y="66"/>
                    <a:pt x="16" y="99"/>
                  </a:cubicBezTo>
                  <a:cubicBezTo>
                    <a:pt x="1" y="160"/>
                    <a:pt x="12" y="226"/>
                    <a:pt x="46" y="279"/>
                  </a:cubicBezTo>
                  <a:cubicBezTo>
                    <a:pt x="55" y="291"/>
                    <a:pt x="70" y="286"/>
                    <a:pt x="81" y="293"/>
                  </a:cubicBezTo>
                  <a:cubicBezTo>
                    <a:pt x="94" y="298"/>
                    <a:pt x="106" y="301"/>
                    <a:pt x="118" y="302"/>
                  </a:cubicBezTo>
                  <a:cubicBezTo>
                    <a:pt x="130" y="305"/>
                    <a:pt x="137" y="331"/>
                    <a:pt x="148" y="331"/>
                  </a:cubicBezTo>
                  <a:cubicBezTo>
                    <a:pt x="148" y="331"/>
                    <a:pt x="149" y="331"/>
                    <a:pt x="149" y="331"/>
                  </a:cubicBezTo>
                  <a:cubicBezTo>
                    <a:pt x="166" y="328"/>
                    <a:pt x="181" y="321"/>
                    <a:pt x="193" y="312"/>
                  </a:cubicBezTo>
                  <a:cubicBezTo>
                    <a:pt x="223" y="288"/>
                    <a:pt x="253" y="231"/>
                    <a:pt x="269" y="166"/>
                  </a:cubicBezTo>
                  <a:cubicBezTo>
                    <a:pt x="278" y="133"/>
                    <a:pt x="268" y="114"/>
                    <a:pt x="252" y="87"/>
                  </a:cubicBezTo>
                  <a:cubicBezTo>
                    <a:pt x="243" y="73"/>
                    <a:pt x="241" y="24"/>
                    <a:pt x="231" y="14"/>
                  </a:cubicBezTo>
                  <a:cubicBezTo>
                    <a:pt x="222" y="5"/>
                    <a:pt x="208" y="6"/>
                    <a:pt x="196" y="1"/>
                  </a:cubicBezTo>
                  <a:cubicBezTo>
                    <a:pt x="195" y="0"/>
                    <a:pt x="194" y="0"/>
                    <a:pt x="1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903" name="Google Shape;903;p9"/>
          <p:cNvSpPr txBox="1">
            <a:spLocks noGrp="1"/>
          </p:cNvSpPr>
          <p:nvPr>
            <p:ph type="subTitle" idx="1"/>
          </p:nvPr>
        </p:nvSpPr>
        <p:spPr>
          <a:xfrm>
            <a:off x="720000" y="2214750"/>
            <a:ext cx="4946700" cy="137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7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4" name="Google Shape;904;p9"/>
          <p:cNvSpPr txBox="1">
            <a:spLocks noGrp="1"/>
          </p:cNvSpPr>
          <p:nvPr>
            <p:ph type="title"/>
          </p:nvPr>
        </p:nvSpPr>
        <p:spPr>
          <a:xfrm>
            <a:off x="720000" y="1551450"/>
            <a:ext cx="4717200" cy="66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905" name="Google Shape;905;p9"/>
          <p:cNvGrpSpPr/>
          <p:nvPr/>
        </p:nvGrpSpPr>
        <p:grpSpPr>
          <a:xfrm>
            <a:off x="6282318" y="4889500"/>
            <a:ext cx="2146582" cy="38556"/>
            <a:chOff x="727444" y="4879925"/>
            <a:chExt cx="2146582" cy="38556"/>
          </a:xfrm>
        </p:grpSpPr>
        <p:sp>
          <p:nvSpPr>
            <p:cNvPr id="906" name="Google Shape;906;p9"/>
            <p:cNvSpPr/>
            <p:nvPr/>
          </p:nvSpPr>
          <p:spPr>
            <a:xfrm rot="-5400000">
              <a:off x="724678" y="4882746"/>
              <a:ext cx="38446" cy="32915"/>
            </a:xfrm>
            <a:custGeom>
              <a:avLst/>
              <a:gdLst/>
              <a:ahLst/>
              <a:cxnLst/>
              <a:rect l="l" t="t" r="r" b="b"/>
              <a:pathLst>
                <a:path w="695" h="595" extrusionOk="0">
                  <a:moveTo>
                    <a:pt x="396" y="0"/>
                  </a:moveTo>
                  <a:cubicBezTo>
                    <a:pt x="133" y="0"/>
                    <a:pt x="0" y="320"/>
                    <a:pt x="188" y="507"/>
                  </a:cubicBezTo>
                  <a:cubicBezTo>
                    <a:pt x="248" y="568"/>
                    <a:pt x="323" y="595"/>
                    <a:pt x="396" y="595"/>
                  </a:cubicBezTo>
                  <a:cubicBezTo>
                    <a:pt x="548" y="595"/>
                    <a:pt x="695" y="476"/>
                    <a:pt x="695" y="298"/>
                  </a:cubicBezTo>
                  <a:cubicBezTo>
                    <a:pt x="694" y="133"/>
                    <a:pt x="561" y="0"/>
                    <a:pt x="398" y="0"/>
                  </a:cubicBezTo>
                  <a:cubicBezTo>
                    <a:pt x="397" y="0"/>
                    <a:pt x="397" y="0"/>
                    <a:pt x="3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9"/>
            <p:cNvSpPr/>
            <p:nvPr/>
          </p:nvSpPr>
          <p:spPr>
            <a:xfrm rot="-5400000">
              <a:off x="855953" y="4882746"/>
              <a:ext cx="38501" cy="32971"/>
            </a:xfrm>
            <a:custGeom>
              <a:avLst/>
              <a:gdLst/>
              <a:ahLst/>
              <a:cxnLst/>
              <a:rect l="l" t="t" r="r" b="b"/>
              <a:pathLst>
                <a:path w="696" h="596" extrusionOk="0">
                  <a:moveTo>
                    <a:pt x="399" y="1"/>
                  </a:moveTo>
                  <a:cubicBezTo>
                    <a:pt x="134" y="1"/>
                    <a:pt x="1" y="320"/>
                    <a:pt x="187" y="508"/>
                  </a:cubicBezTo>
                  <a:cubicBezTo>
                    <a:pt x="248" y="569"/>
                    <a:pt x="323" y="596"/>
                    <a:pt x="396" y="596"/>
                  </a:cubicBezTo>
                  <a:cubicBezTo>
                    <a:pt x="549" y="596"/>
                    <a:pt x="695" y="478"/>
                    <a:pt x="696" y="299"/>
                  </a:cubicBezTo>
                  <a:cubicBezTo>
                    <a:pt x="696" y="135"/>
                    <a:pt x="564" y="2"/>
                    <a:pt x="3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9"/>
            <p:cNvSpPr/>
            <p:nvPr/>
          </p:nvSpPr>
          <p:spPr>
            <a:xfrm rot="-5400000">
              <a:off x="987448" y="4882746"/>
              <a:ext cx="38501" cy="32971"/>
            </a:xfrm>
            <a:custGeom>
              <a:avLst/>
              <a:gdLst/>
              <a:ahLst/>
              <a:cxnLst/>
              <a:rect l="l" t="t" r="r" b="b"/>
              <a:pathLst>
                <a:path w="696" h="596" extrusionOk="0">
                  <a:moveTo>
                    <a:pt x="399" y="1"/>
                  </a:moveTo>
                  <a:cubicBezTo>
                    <a:pt x="134" y="1"/>
                    <a:pt x="1" y="321"/>
                    <a:pt x="189" y="508"/>
                  </a:cubicBezTo>
                  <a:cubicBezTo>
                    <a:pt x="249" y="569"/>
                    <a:pt x="324" y="596"/>
                    <a:pt x="397" y="596"/>
                  </a:cubicBezTo>
                  <a:cubicBezTo>
                    <a:pt x="549" y="596"/>
                    <a:pt x="696" y="477"/>
                    <a:pt x="696" y="298"/>
                  </a:cubicBezTo>
                  <a:cubicBezTo>
                    <a:pt x="696" y="134"/>
                    <a:pt x="562" y="1"/>
                    <a:pt x="3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9"/>
            <p:cNvSpPr/>
            <p:nvPr/>
          </p:nvSpPr>
          <p:spPr>
            <a:xfrm rot="-5400000">
              <a:off x="1118916" y="4882718"/>
              <a:ext cx="38446" cy="32971"/>
            </a:xfrm>
            <a:custGeom>
              <a:avLst/>
              <a:gdLst/>
              <a:ahLst/>
              <a:cxnLst/>
              <a:rect l="l" t="t" r="r" b="b"/>
              <a:pathLst>
                <a:path w="695" h="596" extrusionOk="0">
                  <a:moveTo>
                    <a:pt x="396" y="1"/>
                  </a:moveTo>
                  <a:cubicBezTo>
                    <a:pt x="133" y="1"/>
                    <a:pt x="0" y="320"/>
                    <a:pt x="188" y="508"/>
                  </a:cubicBezTo>
                  <a:cubicBezTo>
                    <a:pt x="248" y="568"/>
                    <a:pt x="323" y="595"/>
                    <a:pt x="396" y="595"/>
                  </a:cubicBezTo>
                  <a:cubicBezTo>
                    <a:pt x="548" y="595"/>
                    <a:pt x="695" y="477"/>
                    <a:pt x="695" y="298"/>
                  </a:cubicBezTo>
                  <a:cubicBezTo>
                    <a:pt x="694" y="133"/>
                    <a:pt x="561" y="1"/>
                    <a:pt x="398" y="1"/>
                  </a:cubicBezTo>
                  <a:cubicBezTo>
                    <a:pt x="397" y="1"/>
                    <a:pt x="397" y="1"/>
                    <a:pt x="3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9"/>
            <p:cNvSpPr/>
            <p:nvPr/>
          </p:nvSpPr>
          <p:spPr>
            <a:xfrm rot="-5400000">
              <a:off x="1250329" y="4882746"/>
              <a:ext cx="38446" cy="32915"/>
            </a:xfrm>
            <a:custGeom>
              <a:avLst/>
              <a:gdLst/>
              <a:ahLst/>
              <a:cxnLst/>
              <a:rect l="l" t="t" r="r" b="b"/>
              <a:pathLst>
                <a:path w="695" h="595" extrusionOk="0">
                  <a:moveTo>
                    <a:pt x="400" y="1"/>
                  </a:moveTo>
                  <a:cubicBezTo>
                    <a:pt x="399" y="1"/>
                    <a:pt x="399" y="1"/>
                    <a:pt x="398" y="1"/>
                  </a:cubicBezTo>
                  <a:cubicBezTo>
                    <a:pt x="397" y="1"/>
                    <a:pt x="397" y="1"/>
                    <a:pt x="396" y="1"/>
                  </a:cubicBezTo>
                  <a:cubicBezTo>
                    <a:pt x="133" y="1"/>
                    <a:pt x="0" y="320"/>
                    <a:pt x="186" y="506"/>
                  </a:cubicBezTo>
                  <a:cubicBezTo>
                    <a:pt x="247" y="567"/>
                    <a:pt x="322" y="595"/>
                    <a:pt x="396" y="595"/>
                  </a:cubicBezTo>
                  <a:cubicBezTo>
                    <a:pt x="549" y="595"/>
                    <a:pt x="695" y="476"/>
                    <a:pt x="695" y="298"/>
                  </a:cubicBezTo>
                  <a:cubicBezTo>
                    <a:pt x="695" y="134"/>
                    <a:pt x="564" y="1"/>
                    <a:pt x="40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9"/>
            <p:cNvSpPr/>
            <p:nvPr/>
          </p:nvSpPr>
          <p:spPr>
            <a:xfrm rot="-5400000">
              <a:off x="1381769" y="4882746"/>
              <a:ext cx="38446" cy="32915"/>
            </a:xfrm>
            <a:custGeom>
              <a:avLst/>
              <a:gdLst/>
              <a:ahLst/>
              <a:cxnLst/>
              <a:rect l="l" t="t" r="r" b="b"/>
              <a:pathLst>
                <a:path w="695" h="595" extrusionOk="0">
                  <a:moveTo>
                    <a:pt x="396" y="0"/>
                  </a:moveTo>
                  <a:cubicBezTo>
                    <a:pt x="133" y="0"/>
                    <a:pt x="0" y="320"/>
                    <a:pt x="188" y="508"/>
                  </a:cubicBezTo>
                  <a:cubicBezTo>
                    <a:pt x="248" y="568"/>
                    <a:pt x="322" y="595"/>
                    <a:pt x="395" y="595"/>
                  </a:cubicBezTo>
                  <a:cubicBezTo>
                    <a:pt x="548" y="595"/>
                    <a:pt x="695" y="476"/>
                    <a:pt x="695" y="296"/>
                  </a:cubicBezTo>
                  <a:cubicBezTo>
                    <a:pt x="694" y="133"/>
                    <a:pt x="561" y="0"/>
                    <a:pt x="398" y="0"/>
                  </a:cubicBezTo>
                  <a:cubicBezTo>
                    <a:pt x="397" y="0"/>
                    <a:pt x="397" y="0"/>
                    <a:pt x="3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9"/>
            <p:cNvSpPr/>
            <p:nvPr/>
          </p:nvSpPr>
          <p:spPr>
            <a:xfrm rot="-5400000">
              <a:off x="1513154" y="4882746"/>
              <a:ext cx="38501" cy="32971"/>
            </a:xfrm>
            <a:custGeom>
              <a:avLst/>
              <a:gdLst/>
              <a:ahLst/>
              <a:cxnLst/>
              <a:rect l="l" t="t" r="r" b="b"/>
              <a:pathLst>
                <a:path w="696" h="596" extrusionOk="0">
                  <a:moveTo>
                    <a:pt x="399" y="0"/>
                  </a:moveTo>
                  <a:cubicBezTo>
                    <a:pt x="134" y="0"/>
                    <a:pt x="1" y="320"/>
                    <a:pt x="189" y="507"/>
                  </a:cubicBezTo>
                  <a:cubicBezTo>
                    <a:pt x="249" y="568"/>
                    <a:pt x="324" y="595"/>
                    <a:pt x="397" y="595"/>
                  </a:cubicBezTo>
                  <a:cubicBezTo>
                    <a:pt x="549" y="595"/>
                    <a:pt x="696" y="476"/>
                    <a:pt x="696" y="297"/>
                  </a:cubicBezTo>
                  <a:cubicBezTo>
                    <a:pt x="696" y="134"/>
                    <a:pt x="562" y="0"/>
                    <a:pt x="3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9"/>
            <p:cNvSpPr/>
            <p:nvPr/>
          </p:nvSpPr>
          <p:spPr>
            <a:xfrm rot="-5400000">
              <a:off x="1655493" y="4882690"/>
              <a:ext cx="38556" cy="33026"/>
            </a:xfrm>
            <a:custGeom>
              <a:avLst/>
              <a:gdLst/>
              <a:ahLst/>
              <a:cxnLst/>
              <a:rect l="l" t="t" r="r" b="b"/>
              <a:pathLst>
                <a:path w="697" h="597" extrusionOk="0">
                  <a:moveTo>
                    <a:pt x="399" y="1"/>
                  </a:moveTo>
                  <a:cubicBezTo>
                    <a:pt x="134" y="1"/>
                    <a:pt x="1" y="321"/>
                    <a:pt x="189" y="509"/>
                  </a:cubicBezTo>
                  <a:cubicBezTo>
                    <a:pt x="249" y="569"/>
                    <a:pt x="324" y="596"/>
                    <a:pt x="396" y="596"/>
                  </a:cubicBezTo>
                  <a:cubicBezTo>
                    <a:pt x="550" y="596"/>
                    <a:pt x="697" y="477"/>
                    <a:pt x="696" y="296"/>
                  </a:cubicBezTo>
                  <a:cubicBezTo>
                    <a:pt x="695" y="133"/>
                    <a:pt x="562" y="2"/>
                    <a:pt x="3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9"/>
            <p:cNvSpPr/>
            <p:nvPr/>
          </p:nvSpPr>
          <p:spPr>
            <a:xfrm rot="-5400000">
              <a:off x="1787016" y="4882718"/>
              <a:ext cx="38446" cy="32971"/>
            </a:xfrm>
            <a:custGeom>
              <a:avLst/>
              <a:gdLst/>
              <a:ahLst/>
              <a:cxnLst/>
              <a:rect l="l" t="t" r="r" b="b"/>
              <a:pathLst>
                <a:path w="695" h="596" extrusionOk="0">
                  <a:moveTo>
                    <a:pt x="396" y="1"/>
                  </a:moveTo>
                  <a:cubicBezTo>
                    <a:pt x="133" y="1"/>
                    <a:pt x="0" y="320"/>
                    <a:pt x="188" y="508"/>
                  </a:cubicBezTo>
                  <a:cubicBezTo>
                    <a:pt x="248" y="568"/>
                    <a:pt x="322" y="595"/>
                    <a:pt x="395" y="595"/>
                  </a:cubicBezTo>
                  <a:cubicBezTo>
                    <a:pt x="548" y="595"/>
                    <a:pt x="695" y="477"/>
                    <a:pt x="695" y="297"/>
                  </a:cubicBezTo>
                  <a:cubicBezTo>
                    <a:pt x="694" y="133"/>
                    <a:pt x="561" y="1"/>
                    <a:pt x="398" y="1"/>
                  </a:cubicBezTo>
                  <a:cubicBezTo>
                    <a:pt x="397" y="1"/>
                    <a:pt x="397" y="1"/>
                    <a:pt x="3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9"/>
            <p:cNvSpPr/>
            <p:nvPr/>
          </p:nvSpPr>
          <p:spPr>
            <a:xfrm rot="-5400000">
              <a:off x="1918346" y="4882718"/>
              <a:ext cx="38556" cy="32971"/>
            </a:xfrm>
            <a:custGeom>
              <a:avLst/>
              <a:gdLst/>
              <a:ahLst/>
              <a:cxnLst/>
              <a:rect l="l" t="t" r="r" b="b"/>
              <a:pathLst>
                <a:path w="697" h="596" extrusionOk="0">
                  <a:moveTo>
                    <a:pt x="399" y="0"/>
                  </a:moveTo>
                  <a:cubicBezTo>
                    <a:pt x="134" y="0"/>
                    <a:pt x="1" y="321"/>
                    <a:pt x="189" y="507"/>
                  </a:cubicBezTo>
                  <a:cubicBezTo>
                    <a:pt x="250" y="568"/>
                    <a:pt x="324" y="595"/>
                    <a:pt x="397" y="595"/>
                  </a:cubicBezTo>
                  <a:cubicBezTo>
                    <a:pt x="550" y="595"/>
                    <a:pt x="697" y="476"/>
                    <a:pt x="696" y="296"/>
                  </a:cubicBezTo>
                  <a:cubicBezTo>
                    <a:pt x="695" y="133"/>
                    <a:pt x="562" y="0"/>
                    <a:pt x="3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9"/>
            <p:cNvSpPr/>
            <p:nvPr/>
          </p:nvSpPr>
          <p:spPr>
            <a:xfrm rot="-5400000">
              <a:off x="2049731" y="4882718"/>
              <a:ext cx="38501" cy="33026"/>
            </a:xfrm>
            <a:custGeom>
              <a:avLst/>
              <a:gdLst/>
              <a:ahLst/>
              <a:cxnLst/>
              <a:rect l="l" t="t" r="r" b="b"/>
              <a:pathLst>
                <a:path w="696" h="597" extrusionOk="0">
                  <a:moveTo>
                    <a:pt x="399" y="1"/>
                  </a:moveTo>
                  <a:cubicBezTo>
                    <a:pt x="134" y="1"/>
                    <a:pt x="1" y="321"/>
                    <a:pt x="187" y="508"/>
                  </a:cubicBezTo>
                  <a:cubicBezTo>
                    <a:pt x="248" y="569"/>
                    <a:pt x="323" y="596"/>
                    <a:pt x="397" y="596"/>
                  </a:cubicBezTo>
                  <a:cubicBezTo>
                    <a:pt x="550" y="596"/>
                    <a:pt x="696" y="478"/>
                    <a:pt x="696" y="298"/>
                  </a:cubicBezTo>
                  <a:cubicBezTo>
                    <a:pt x="696" y="134"/>
                    <a:pt x="564" y="2"/>
                    <a:pt x="3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9"/>
            <p:cNvSpPr/>
            <p:nvPr/>
          </p:nvSpPr>
          <p:spPr>
            <a:xfrm rot="-5400000">
              <a:off x="2181171" y="4882718"/>
              <a:ext cx="38501" cy="33026"/>
            </a:xfrm>
            <a:custGeom>
              <a:avLst/>
              <a:gdLst/>
              <a:ahLst/>
              <a:cxnLst/>
              <a:rect l="l" t="t" r="r" b="b"/>
              <a:pathLst>
                <a:path w="696" h="597" extrusionOk="0">
                  <a:moveTo>
                    <a:pt x="399" y="1"/>
                  </a:moveTo>
                  <a:cubicBezTo>
                    <a:pt x="134" y="1"/>
                    <a:pt x="1" y="321"/>
                    <a:pt x="189" y="509"/>
                  </a:cubicBezTo>
                  <a:cubicBezTo>
                    <a:pt x="249" y="569"/>
                    <a:pt x="323" y="596"/>
                    <a:pt x="396" y="596"/>
                  </a:cubicBezTo>
                  <a:cubicBezTo>
                    <a:pt x="549" y="596"/>
                    <a:pt x="696" y="477"/>
                    <a:pt x="696" y="298"/>
                  </a:cubicBezTo>
                  <a:cubicBezTo>
                    <a:pt x="696" y="134"/>
                    <a:pt x="562" y="1"/>
                    <a:pt x="3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9"/>
            <p:cNvSpPr/>
            <p:nvPr/>
          </p:nvSpPr>
          <p:spPr>
            <a:xfrm rot="-5400000">
              <a:off x="2312584" y="4882746"/>
              <a:ext cx="38501" cy="32971"/>
            </a:xfrm>
            <a:custGeom>
              <a:avLst/>
              <a:gdLst/>
              <a:ahLst/>
              <a:cxnLst/>
              <a:rect l="l" t="t" r="r" b="b"/>
              <a:pathLst>
                <a:path w="696" h="596" extrusionOk="0">
                  <a:moveTo>
                    <a:pt x="399" y="1"/>
                  </a:moveTo>
                  <a:cubicBezTo>
                    <a:pt x="134" y="1"/>
                    <a:pt x="1" y="321"/>
                    <a:pt x="189" y="508"/>
                  </a:cubicBezTo>
                  <a:cubicBezTo>
                    <a:pt x="249" y="569"/>
                    <a:pt x="324" y="596"/>
                    <a:pt x="397" y="596"/>
                  </a:cubicBezTo>
                  <a:cubicBezTo>
                    <a:pt x="549" y="596"/>
                    <a:pt x="696" y="477"/>
                    <a:pt x="696" y="298"/>
                  </a:cubicBezTo>
                  <a:cubicBezTo>
                    <a:pt x="696" y="134"/>
                    <a:pt x="562" y="1"/>
                    <a:pt x="3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9"/>
            <p:cNvSpPr/>
            <p:nvPr/>
          </p:nvSpPr>
          <p:spPr>
            <a:xfrm rot="-5400000">
              <a:off x="2443969" y="4882746"/>
              <a:ext cx="38501" cy="32971"/>
            </a:xfrm>
            <a:custGeom>
              <a:avLst/>
              <a:gdLst/>
              <a:ahLst/>
              <a:cxnLst/>
              <a:rect l="l" t="t" r="r" b="b"/>
              <a:pathLst>
                <a:path w="696" h="596" extrusionOk="0">
                  <a:moveTo>
                    <a:pt x="399" y="0"/>
                  </a:moveTo>
                  <a:cubicBezTo>
                    <a:pt x="134" y="0"/>
                    <a:pt x="1" y="320"/>
                    <a:pt x="187" y="507"/>
                  </a:cubicBezTo>
                  <a:cubicBezTo>
                    <a:pt x="248" y="568"/>
                    <a:pt x="323" y="596"/>
                    <a:pt x="397" y="596"/>
                  </a:cubicBezTo>
                  <a:cubicBezTo>
                    <a:pt x="550" y="596"/>
                    <a:pt x="696" y="477"/>
                    <a:pt x="696" y="297"/>
                  </a:cubicBezTo>
                  <a:cubicBezTo>
                    <a:pt x="696" y="134"/>
                    <a:pt x="562" y="2"/>
                    <a:pt x="3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9"/>
            <p:cNvSpPr/>
            <p:nvPr/>
          </p:nvSpPr>
          <p:spPr>
            <a:xfrm rot="-5400000">
              <a:off x="2575464" y="4882746"/>
              <a:ext cx="38446" cy="32915"/>
            </a:xfrm>
            <a:custGeom>
              <a:avLst/>
              <a:gdLst/>
              <a:ahLst/>
              <a:cxnLst/>
              <a:rect l="l" t="t" r="r" b="b"/>
              <a:pathLst>
                <a:path w="695" h="595" extrusionOk="0">
                  <a:moveTo>
                    <a:pt x="400" y="0"/>
                  </a:moveTo>
                  <a:cubicBezTo>
                    <a:pt x="399" y="0"/>
                    <a:pt x="399" y="0"/>
                    <a:pt x="398" y="0"/>
                  </a:cubicBezTo>
                  <a:cubicBezTo>
                    <a:pt x="397" y="0"/>
                    <a:pt x="397" y="0"/>
                    <a:pt x="396" y="0"/>
                  </a:cubicBezTo>
                  <a:cubicBezTo>
                    <a:pt x="133" y="0"/>
                    <a:pt x="0" y="320"/>
                    <a:pt x="186" y="506"/>
                  </a:cubicBezTo>
                  <a:cubicBezTo>
                    <a:pt x="247" y="567"/>
                    <a:pt x="322" y="594"/>
                    <a:pt x="396" y="594"/>
                  </a:cubicBezTo>
                  <a:cubicBezTo>
                    <a:pt x="549" y="594"/>
                    <a:pt x="695" y="476"/>
                    <a:pt x="695" y="298"/>
                  </a:cubicBezTo>
                  <a:cubicBezTo>
                    <a:pt x="695" y="133"/>
                    <a:pt x="564" y="0"/>
                    <a:pt x="4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9"/>
            <p:cNvSpPr/>
            <p:nvPr/>
          </p:nvSpPr>
          <p:spPr>
            <a:xfrm rot="-5400000">
              <a:off x="2706905" y="4882746"/>
              <a:ext cx="38446" cy="32915"/>
            </a:xfrm>
            <a:custGeom>
              <a:avLst/>
              <a:gdLst/>
              <a:ahLst/>
              <a:cxnLst/>
              <a:rect l="l" t="t" r="r" b="b"/>
              <a:pathLst>
                <a:path w="695" h="595" extrusionOk="0">
                  <a:moveTo>
                    <a:pt x="396" y="0"/>
                  </a:moveTo>
                  <a:cubicBezTo>
                    <a:pt x="133" y="0"/>
                    <a:pt x="0" y="320"/>
                    <a:pt x="188" y="507"/>
                  </a:cubicBezTo>
                  <a:cubicBezTo>
                    <a:pt x="248" y="568"/>
                    <a:pt x="322" y="595"/>
                    <a:pt x="395" y="595"/>
                  </a:cubicBezTo>
                  <a:cubicBezTo>
                    <a:pt x="548" y="595"/>
                    <a:pt x="695" y="476"/>
                    <a:pt x="695" y="296"/>
                  </a:cubicBezTo>
                  <a:cubicBezTo>
                    <a:pt x="695" y="133"/>
                    <a:pt x="561" y="0"/>
                    <a:pt x="398" y="0"/>
                  </a:cubicBezTo>
                  <a:cubicBezTo>
                    <a:pt x="397" y="0"/>
                    <a:pt x="397" y="0"/>
                    <a:pt x="3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9"/>
            <p:cNvSpPr/>
            <p:nvPr/>
          </p:nvSpPr>
          <p:spPr>
            <a:xfrm rot="-5400000">
              <a:off x="2838345" y="4882746"/>
              <a:ext cx="38446" cy="32915"/>
            </a:xfrm>
            <a:custGeom>
              <a:avLst/>
              <a:gdLst/>
              <a:ahLst/>
              <a:cxnLst/>
              <a:rect l="l" t="t" r="r" b="b"/>
              <a:pathLst>
                <a:path w="695" h="595" extrusionOk="0">
                  <a:moveTo>
                    <a:pt x="396" y="0"/>
                  </a:moveTo>
                  <a:cubicBezTo>
                    <a:pt x="133" y="0"/>
                    <a:pt x="0" y="320"/>
                    <a:pt x="188" y="507"/>
                  </a:cubicBezTo>
                  <a:cubicBezTo>
                    <a:pt x="248" y="568"/>
                    <a:pt x="322" y="595"/>
                    <a:pt x="395" y="595"/>
                  </a:cubicBezTo>
                  <a:cubicBezTo>
                    <a:pt x="548" y="595"/>
                    <a:pt x="695" y="476"/>
                    <a:pt x="695" y="296"/>
                  </a:cubicBezTo>
                  <a:cubicBezTo>
                    <a:pt x="695" y="132"/>
                    <a:pt x="561" y="0"/>
                    <a:pt x="398" y="0"/>
                  </a:cubicBezTo>
                  <a:cubicBezTo>
                    <a:pt x="397" y="0"/>
                    <a:pt x="397" y="0"/>
                    <a:pt x="3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3" name="Google Shape;923;p9"/>
          <p:cNvGrpSpPr/>
          <p:nvPr/>
        </p:nvGrpSpPr>
        <p:grpSpPr>
          <a:xfrm>
            <a:off x="6282346" y="4654097"/>
            <a:ext cx="2146527" cy="38390"/>
            <a:chOff x="1003048" y="4639073"/>
            <a:chExt cx="2146527" cy="38390"/>
          </a:xfrm>
        </p:grpSpPr>
        <p:sp>
          <p:nvSpPr>
            <p:cNvPr id="924" name="Google Shape;924;p9"/>
            <p:cNvSpPr/>
            <p:nvPr/>
          </p:nvSpPr>
          <p:spPr>
            <a:xfrm rot="-5400000">
              <a:off x="1000310" y="4641810"/>
              <a:ext cx="38390" cy="32915"/>
            </a:xfrm>
            <a:custGeom>
              <a:avLst/>
              <a:gdLst/>
              <a:ahLst/>
              <a:cxnLst/>
              <a:rect l="l" t="t" r="r" b="b"/>
              <a:pathLst>
                <a:path w="694" h="595" extrusionOk="0">
                  <a:moveTo>
                    <a:pt x="397" y="1"/>
                  </a:moveTo>
                  <a:cubicBezTo>
                    <a:pt x="134" y="1"/>
                    <a:pt x="0" y="319"/>
                    <a:pt x="187" y="506"/>
                  </a:cubicBezTo>
                  <a:cubicBezTo>
                    <a:pt x="247" y="567"/>
                    <a:pt x="321" y="595"/>
                    <a:pt x="394" y="595"/>
                  </a:cubicBezTo>
                  <a:cubicBezTo>
                    <a:pt x="546" y="595"/>
                    <a:pt x="693" y="476"/>
                    <a:pt x="693" y="298"/>
                  </a:cubicBezTo>
                  <a:cubicBezTo>
                    <a:pt x="694" y="134"/>
                    <a:pt x="562" y="1"/>
                    <a:pt x="3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9"/>
            <p:cNvSpPr/>
            <p:nvPr/>
          </p:nvSpPr>
          <p:spPr>
            <a:xfrm rot="-5400000">
              <a:off x="1131751" y="4641810"/>
              <a:ext cx="38390" cy="32915"/>
            </a:xfrm>
            <a:custGeom>
              <a:avLst/>
              <a:gdLst/>
              <a:ahLst/>
              <a:cxnLst/>
              <a:rect l="l" t="t" r="r" b="b"/>
              <a:pathLst>
                <a:path w="694" h="595" extrusionOk="0">
                  <a:moveTo>
                    <a:pt x="397" y="0"/>
                  </a:moveTo>
                  <a:cubicBezTo>
                    <a:pt x="132" y="0"/>
                    <a:pt x="0" y="319"/>
                    <a:pt x="187" y="506"/>
                  </a:cubicBezTo>
                  <a:cubicBezTo>
                    <a:pt x="247" y="567"/>
                    <a:pt x="322" y="594"/>
                    <a:pt x="395" y="594"/>
                  </a:cubicBezTo>
                  <a:cubicBezTo>
                    <a:pt x="547" y="594"/>
                    <a:pt x="694" y="476"/>
                    <a:pt x="693" y="298"/>
                  </a:cubicBezTo>
                  <a:cubicBezTo>
                    <a:pt x="693" y="134"/>
                    <a:pt x="560" y="2"/>
                    <a:pt x="3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9"/>
            <p:cNvSpPr/>
            <p:nvPr/>
          </p:nvSpPr>
          <p:spPr>
            <a:xfrm rot="-5400000">
              <a:off x="1263163" y="4641838"/>
              <a:ext cx="38390" cy="32860"/>
            </a:xfrm>
            <a:custGeom>
              <a:avLst/>
              <a:gdLst/>
              <a:ahLst/>
              <a:cxnLst/>
              <a:rect l="l" t="t" r="r" b="b"/>
              <a:pathLst>
                <a:path w="694" h="594" extrusionOk="0">
                  <a:moveTo>
                    <a:pt x="395" y="0"/>
                  </a:moveTo>
                  <a:cubicBezTo>
                    <a:pt x="133" y="0"/>
                    <a:pt x="1" y="318"/>
                    <a:pt x="187" y="506"/>
                  </a:cubicBezTo>
                  <a:cubicBezTo>
                    <a:pt x="247" y="567"/>
                    <a:pt x="321" y="594"/>
                    <a:pt x="394" y="594"/>
                  </a:cubicBezTo>
                  <a:cubicBezTo>
                    <a:pt x="546" y="594"/>
                    <a:pt x="693" y="476"/>
                    <a:pt x="693" y="297"/>
                  </a:cubicBezTo>
                  <a:cubicBezTo>
                    <a:pt x="694" y="134"/>
                    <a:pt x="560" y="0"/>
                    <a:pt x="397" y="0"/>
                  </a:cubicBezTo>
                  <a:cubicBezTo>
                    <a:pt x="396" y="0"/>
                    <a:pt x="396" y="0"/>
                    <a:pt x="3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9"/>
            <p:cNvSpPr/>
            <p:nvPr/>
          </p:nvSpPr>
          <p:spPr>
            <a:xfrm rot="-5400000">
              <a:off x="1394521" y="4641810"/>
              <a:ext cx="38390" cy="32915"/>
            </a:xfrm>
            <a:custGeom>
              <a:avLst/>
              <a:gdLst/>
              <a:ahLst/>
              <a:cxnLst/>
              <a:rect l="l" t="t" r="r" b="b"/>
              <a:pathLst>
                <a:path w="694" h="595" extrusionOk="0">
                  <a:moveTo>
                    <a:pt x="397" y="1"/>
                  </a:moveTo>
                  <a:cubicBezTo>
                    <a:pt x="134" y="1"/>
                    <a:pt x="0" y="320"/>
                    <a:pt x="187" y="507"/>
                  </a:cubicBezTo>
                  <a:cubicBezTo>
                    <a:pt x="247" y="568"/>
                    <a:pt x="322" y="595"/>
                    <a:pt x="395" y="595"/>
                  </a:cubicBezTo>
                  <a:cubicBezTo>
                    <a:pt x="547" y="595"/>
                    <a:pt x="693" y="477"/>
                    <a:pt x="693" y="299"/>
                  </a:cubicBezTo>
                  <a:cubicBezTo>
                    <a:pt x="694" y="134"/>
                    <a:pt x="562" y="2"/>
                    <a:pt x="3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9"/>
            <p:cNvSpPr/>
            <p:nvPr/>
          </p:nvSpPr>
          <p:spPr>
            <a:xfrm rot="-5400000">
              <a:off x="1525961" y="4641810"/>
              <a:ext cx="38390" cy="32915"/>
            </a:xfrm>
            <a:custGeom>
              <a:avLst/>
              <a:gdLst/>
              <a:ahLst/>
              <a:cxnLst/>
              <a:rect l="l" t="t" r="r" b="b"/>
              <a:pathLst>
                <a:path w="694" h="595" extrusionOk="0">
                  <a:moveTo>
                    <a:pt x="397" y="1"/>
                  </a:moveTo>
                  <a:cubicBezTo>
                    <a:pt x="134" y="1"/>
                    <a:pt x="0" y="320"/>
                    <a:pt x="187" y="506"/>
                  </a:cubicBezTo>
                  <a:cubicBezTo>
                    <a:pt x="248" y="567"/>
                    <a:pt x="322" y="594"/>
                    <a:pt x="395" y="594"/>
                  </a:cubicBezTo>
                  <a:cubicBezTo>
                    <a:pt x="547" y="594"/>
                    <a:pt x="693" y="477"/>
                    <a:pt x="693" y="298"/>
                  </a:cubicBezTo>
                  <a:cubicBezTo>
                    <a:pt x="694" y="134"/>
                    <a:pt x="562" y="1"/>
                    <a:pt x="3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9"/>
            <p:cNvSpPr/>
            <p:nvPr/>
          </p:nvSpPr>
          <p:spPr>
            <a:xfrm rot="-5400000">
              <a:off x="1657401" y="4641810"/>
              <a:ext cx="38390" cy="32915"/>
            </a:xfrm>
            <a:custGeom>
              <a:avLst/>
              <a:gdLst/>
              <a:ahLst/>
              <a:cxnLst/>
              <a:rect l="l" t="t" r="r" b="b"/>
              <a:pathLst>
                <a:path w="694" h="595" extrusionOk="0">
                  <a:moveTo>
                    <a:pt x="397" y="1"/>
                  </a:moveTo>
                  <a:cubicBezTo>
                    <a:pt x="134" y="1"/>
                    <a:pt x="0" y="320"/>
                    <a:pt x="187" y="506"/>
                  </a:cubicBezTo>
                  <a:cubicBezTo>
                    <a:pt x="247" y="567"/>
                    <a:pt x="321" y="595"/>
                    <a:pt x="394" y="595"/>
                  </a:cubicBezTo>
                  <a:cubicBezTo>
                    <a:pt x="546" y="595"/>
                    <a:pt x="693" y="476"/>
                    <a:pt x="693" y="298"/>
                  </a:cubicBezTo>
                  <a:cubicBezTo>
                    <a:pt x="694" y="134"/>
                    <a:pt x="562" y="1"/>
                    <a:pt x="3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9"/>
            <p:cNvSpPr/>
            <p:nvPr/>
          </p:nvSpPr>
          <p:spPr>
            <a:xfrm rot="-5400000">
              <a:off x="1788842" y="4641810"/>
              <a:ext cx="38390" cy="32915"/>
            </a:xfrm>
            <a:custGeom>
              <a:avLst/>
              <a:gdLst/>
              <a:ahLst/>
              <a:cxnLst/>
              <a:rect l="l" t="t" r="r" b="b"/>
              <a:pathLst>
                <a:path w="694" h="595" extrusionOk="0">
                  <a:moveTo>
                    <a:pt x="397" y="1"/>
                  </a:moveTo>
                  <a:cubicBezTo>
                    <a:pt x="132" y="1"/>
                    <a:pt x="0" y="319"/>
                    <a:pt x="187" y="506"/>
                  </a:cubicBezTo>
                  <a:cubicBezTo>
                    <a:pt x="248" y="567"/>
                    <a:pt x="322" y="595"/>
                    <a:pt x="395" y="595"/>
                  </a:cubicBezTo>
                  <a:cubicBezTo>
                    <a:pt x="547" y="595"/>
                    <a:pt x="693" y="476"/>
                    <a:pt x="693" y="298"/>
                  </a:cubicBezTo>
                  <a:cubicBezTo>
                    <a:pt x="694" y="134"/>
                    <a:pt x="560" y="2"/>
                    <a:pt x="3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9"/>
            <p:cNvSpPr/>
            <p:nvPr/>
          </p:nvSpPr>
          <p:spPr>
            <a:xfrm rot="-5400000">
              <a:off x="1931208" y="4641838"/>
              <a:ext cx="38390" cy="32860"/>
            </a:xfrm>
            <a:custGeom>
              <a:avLst/>
              <a:gdLst/>
              <a:ahLst/>
              <a:cxnLst/>
              <a:rect l="l" t="t" r="r" b="b"/>
              <a:pathLst>
                <a:path w="694" h="594" extrusionOk="0">
                  <a:moveTo>
                    <a:pt x="397" y="0"/>
                  </a:moveTo>
                  <a:cubicBezTo>
                    <a:pt x="134" y="0"/>
                    <a:pt x="0" y="318"/>
                    <a:pt x="187" y="506"/>
                  </a:cubicBezTo>
                  <a:cubicBezTo>
                    <a:pt x="247" y="566"/>
                    <a:pt x="321" y="594"/>
                    <a:pt x="394" y="594"/>
                  </a:cubicBezTo>
                  <a:cubicBezTo>
                    <a:pt x="546" y="594"/>
                    <a:pt x="692" y="476"/>
                    <a:pt x="693" y="299"/>
                  </a:cubicBezTo>
                  <a:cubicBezTo>
                    <a:pt x="694" y="134"/>
                    <a:pt x="562" y="0"/>
                    <a:pt x="3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9"/>
            <p:cNvSpPr/>
            <p:nvPr/>
          </p:nvSpPr>
          <p:spPr>
            <a:xfrm rot="-5400000">
              <a:off x="2062620" y="4641810"/>
              <a:ext cx="38390" cy="32915"/>
            </a:xfrm>
            <a:custGeom>
              <a:avLst/>
              <a:gdLst/>
              <a:ahLst/>
              <a:cxnLst/>
              <a:rect l="l" t="t" r="r" b="b"/>
              <a:pathLst>
                <a:path w="694" h="595" extrusionOk="0">
                  <a:moveTo>
                    <a:pt x="397" y="1"/>
                  </a:moveTo>
                  <a:cubicBezTo>
                    <a:pt x="132" y="1"/>
                    <a:pt x="0" y="320"/>
                    <a:pt x="187" y="507"/>
                  </a:cubicBezTo>
                  <a:cubicBezTo>
                    <a:pt x="248" y="567"/>
                    <a:pt x="322" y="594"/>
                    <a:pt x="395" y="594"/>
                  </a:cubicBezTo>
                  <a:cubicBezTo>
                    <a:pt x="547" y="594"/>
                    <a:pt x="693" y="477"/>
                    <a:pt x="693" y="298"/>
                  </a:cubicBezTo>
                  <a:cubicBezTo>
                    <a:pt x="694" y="135"/>
                    <a:pt x="560" y="1"/>
                    <a:pt x="3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9"/>
            <p:cNvSpPr/>
            <p:nvPr/>
          </p:nvSpPr>
          <p:spPr>
            <a:xfrm rot="-5400000">
              <a:off x="2194088" y="4641783"/>
              <a:ext cx="38390" cy="32971"/>
            </a:xfrm>
            <a:custGeom>
              <a:avLst/>
              <a:gdLst/>
              <a:ahLst/>
              <a:cxnLst/>
              <a:rect l="l" t="t" r="r" b="b"/>
              <a:pathLst>
                <a:path w="694" h="596" extrusionOk="0">
                  <a:moveTo>
                    <a:pt x="397" y="1"/>
                  </a:moveTo>
                  <a:cubicBezTo>
                    <a:pt x="134" y="1"/>
                    <a:pt x="0" y="320"/>
                    <a:pt x="187" y="507"/>
                  </a:cubicBezTo>
                  <a:cubicBezTo>
                    <a:pt x="247" y="568"/>
                    <a:pt x="322" y="595"/>
                    <a:pt x="395" y="595"/>
                  </a:cubicBezTo>
                  <a:cubicBezTo>
                    <a:pt x="546" y="595"/>
                    <a:pt x="692" y="478"/>
                    <a:pt x="693" y="299"/>
                  </a:cubicBezTo>
                  <a:cubicBezTo>
                    <a:pt x="694" y="136"/>
                    <a:pt x="562" y="1"/>
                    <a:pt x="3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9"/>
            <p:cNvSpPr/>
            <p:nvPr/>
          </p:nvSpPr>
          <p:spPr>
            <a:xfrm rot="-5400000">
              <a:off x="2325446" y="4641810"/>
              <a:ext cx="38390" cy="32915"/>
            </a:xfrm>
            <a:custGeom>
              <a:avLst/>
              <a:gdLst/>
              <a:ahLst/>
              <a:cxnLst/>
              <a:rect l="l" t="t" r="r" b="b"/>
              <a:pathLst>
                <a:path w="694" h="595" extrusionOk="0">
                  <a:moveTo>
                    <a:pt x="397" y="0"/>
                  </a:moveTo>
                  <a:cubicBezTo>
                    <a:pt x="134" y="0"/>
                    <a:pt x="0" y="319"/>
                    <a:pt x="187" y="506"/>
                  </a:cubicBezTo>
                  <a:cubicBezTo>
                    <a:pt x="247" y="567"/>
                    <a:pt x="322" y="594"/>
                    <a:pt x="395" y="594"/>
                  </a:cubicBezTo>
                  <a:cubicBezTo>
                    <a:pt x="547" y="594"/>
                    <a:pt x="693" y="477"/>
                    <a:pt x="693" y="299"/>
                  </a:cubicBezTo>
                  <a:cubicBezTo>
                    <a:pt x="694" y="134"/>
                    <a:pt x="562" y="0"/>
                    <a:pt x="3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9"/>
            <p:cNvSpPr/>
            <p:nvPr/>
          </p:nvSpPr>
          <p:spPr>
            <a:xfrm rot="-5400000">
              <a:off x="2456886" y="4641810"/>
              <a:ext cx="38390" cy="32915"/>
            </a:xfrm>
            <a:custGeom>
              <a:avLst/>
              <a:gdLst/>
              <a:ahLst/>
              <a:cxnLst/>
              <a:rect l="l" t="t" r="r" b="b"/>
              <a:pathLst>
                <a:path w="694" h="595" extrusionOk="0">
                  <a:moveTo>
                    <a:pt x="397" y="0"/>
                  </a:moveTo>
                  <a:cubicBezTo>
                    <a:pt x="134" y="0"/>
                    <a:pt x="0" y="319"/>
                    <a:pt x="187" y="506"/>
                  </a:cubicBezTo>
                  <a:cubicBezTo>
                    <a:pt x="247" y="567"/>
                    <a:pt x="321" y="594"/>
                    <a:pt x="394" y="594"/>
                  </a:cubicBezTo>
                  <a:cubicBezTo>
                    <a:pt x="546" y="594"/>
                    <a:pt x="693" y="476"/>
                    <a:pt x="693" y="297"/>
                  </a:cubicBezTo>
                  <a:cubicBezTo>
                    <a:pt x="694" y="134"/>
                    <a:pt x="562" y="0"/>
                    <a:pt x="3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9"/>
            <p:cNvSpPr/>
            <p:nvPr/>
          </p:nvSpPr>
          <p:spPr>
            <a:xfrm rot="-5400000">
              <a:off x="2588326" y="4641810"/>
              <a:ext cx="38390" cy="32915"/>
            </a:xfrm>
            <a:custGeom>
              <a:avLst/>
              <a:gdLst/>
              <a:ahLst/>
              <a:cxnLst/>
              <a:rect l="l" t="t" r="r" b="b"/>
              <a:pathLst>
                <a:path w="694" h="595" extrusionOk="0">
                  <a:moveTo>
                    <a:pt x="397" y="0"/>
                  </a:moveTo>
                  <a:cubicBezTo>
                    <a:pt x="132" y="0"/>
                    <a:pt x="0" y="319"/>
                    <a:pt x="187" y="506"/>
                  </a:cubicBezTo>
                  <a:cubicBezTo>
                    <a:pt x="248" y="567"/>
                    <a:pt x="322" y="594"/>
                    <a:pt x="395" y="594"/>
                  </a:cubicBezTo>
                  <a:cubicBezTo>
                    <a:pt x="547" y="594"/>
                    <a:pt x="693" y="476"/>
                    <a:pt x="693" y="297"/>
                  </a:cubicBezTo>
                  <a:cubicBezTo>
                    <a:pt x="694" y="134"/>
                    <a:pt x="560" y="0"/>
                    <a:pt x="3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9"/>
            <p:cNvSpPr/>
            <p:nvPr/>
          </p:nvSpPr>
          <p:spPr>
            <a:xfrm rot="-5400000">
              <a:off x="2719739" y="4641838"/>
              <a:ext cx="38390" cy="32860"/>
            </a:xfrm>
            <a:custGeom>
              <a:avLst/>
              <a:gdLst/>
              <a:ahLst/>
              <a:cxnLst/>
              <a:rect l="l" t="t" r="r" b="b"/>
              <a:pathLst>
                <a:path w="694" h="594" extrusionOk="0">
                  <a:moveTo>
                    <a:pt x="395" y="0"/>
                  </a:moveTo>
                  <a:cubicBezTo>
                    <a:pt x="132" y="0"/>
                    <a:pt x="1" y="319"/>
                    <a:pt x="187" y="506"/>
                  </a:cubicBezTo>
                  <a:cubicBezTo>
                    <a:pt x="247" y="566"/>
                    <a:pt x="322" y="593"/>
                    <a:pt x="395" y="593"/>
                  </a:cubicBezTo>
                  <a:cubicBezTo>
                    <a:pt x="547" y="593"/>
                    <a:pt x="694" y="475"/>
                    <a:pt x="693" y="296"/>
                  </a:cubicBezTo>
                  <a:cubicBezTo>
                    <a:pt x="693" y="132"/>
                    <a:pt x="560" y="0"/>
                    <a:pt x="397" y="0"/>
                  </a:cubicBezTo>
                  <a:cubicBezTo>
                    <a:pt x="396" y="0"/>
                    <a:pt x="396" y="0"/>
                    <a:pt x="3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9"/>
            <p:cNvSpPr/>
            <p:nvPr/>
          </p:nvSpPr>
          <p:spPr>
            <a:xfrm rot="-5400000">
              <a:off x="2851124" y="4641838"/>
              <a:ext cx="38390" cy="32860"/>
            </a:xfrm>
            <a:custGeom>
              <a:avLst/>
              <a:gdLst/>
              <a:ahLst/>
              <a:cxnLst/>
              <a:rect l="l" t="t" r="r" b="b"/>
              <a:pathLst>
                <a:path w="694" h="594" extrusionOk="0">
                  <a:moveTo>
                    <a:pt x="395" y="1"/>
                  </a:moveTo>
                  <a:cubicBezTo>
                    <a:pt x="133" y="1"/>
                    <a:pt x="1" y="319"/>
                    <a:pt x="187" y="505"/>
                  </a:cubicBezTo>
                  <a:cubicBezTo>
                    <a:pt x="247" y="567"/>
                    <a:pt x="322" y="594"/>
                    <a:pt x="395" y="594"/>
                  </a:cubicBezTo>
                  <a:cubicBezTo>
                    <a:pt x="546" y="594"/>
                    <a:pt x="692" y="476"/>
                    <a:pt x="693" y="298"/>
                  </a:cubicBezTo>
                  <a:cubicBezTo>
                    <a:pt x="694" y="135"/>
                    <a:pt x="562" y="1"/>
                    <a:pt x="397" y="1"/>
                  </a:cubicBezTo>
                  <a:cubicBezTo>
                    <a:pt x="396" y="1"/>
                    <a:pt x="396" y="1"/>
                    <a:pt x="3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9"/>
            <p:cNvSpPr/>
            <p:nvPr/>
          </p:nvSpPr>
          <p:spPr>
            <a:xfrm rot="-5400000">
              <a:off x="2982564" y="4641838"/>
              <a:ext cx="38390" cy="32860"/>
            </a:xfrm>
            <a:custGeom>
              <a:avLst/>
              <a:gdLst/>
              <a:ahLst/>
              <a:cxnLst/>
              <a:rect l="l" t="t" r="r" b="b"/>
              <a:pathLst>
                <a:path w="694" h="594" extrusionOk="0">
                  <a:moveTo>
                    <a:pt x="395" y="1"/>
                  </a:moveTo>
                  <a:cubicBezTo>
                    <a:pt x="132" y="1"/>
                    <a:pt x="1" y="320"/>
                    <a:pt x="187" y="507"/>
                  </a:cubicBezTo>
                  <a:cubicBezTo>
                    <a:pt x="247" y="567"/>
                    <a:pt x="322" y="594"/>
                    <a:pt x="395" y="594"/>
                  </a:cubicBezTo>
                  <a:cubicBezTo>
                    <a:pt x="547" y="594"/>
                    <a:pt x="694" y="476"/>
                    <a:pt x="693" y="297"/>
                  </a:cubicBezTo>
                  <a:cubicBezTo>
                    <a:pt x="693" y="133"/>
                    <a:pt x="560" y="1"/>
                    <a:pt x="397" y="1"/>
                  </a:cubicBezTo>
                  <a:cubicBezTo>
                    <a:pt x="396" y="1"/>
                    <a:pt x="396" y="1"/>
                    <a:pt x="3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9"/>
            <p:cNvSpPr/>
            <p:nvPr/>
          </p:nvSpPr>
          <p:spPr>
            <a:xfrm rot="-5400000">
              <a:off x="3113949" y="4641838"/>
              <a:ext cx="38390" cy="32860"/>
            </a:xfrm>
            <a:custGeom>
              <a:avLst/>
              <a:gdLst/>
              <a:ahLst/>
              <a:cxnLst/>
              <a:rect l="l" t="t" r="r" b="b"/>
              <a:pathLst>
                <a:path w="694" h="594" extrusionOk="0">
                  <a:moveTo>
                    <a:pt x="397" y="0"/>
                  </a:moveTo>
                  <a:cubicBezTo>
                    <a:pt x="134" y="0"/>
                    <a:pt x="0" y="319"/>
                    <a:pt x="187" y="506"/>
                  </a:cubicBezTo>
                  <a:cubicBezTo>
                    <a:pt x="248" y="567"/>
                    <a:pt x="322" y="594"/>
                    <a:pt x="395" y="594"/>
                  </a:cubicBezTo>
                  <a:cubicBezTo>
                    <a:pt x="547" y="594"/>
                    <a:pt x="693" y="476"/>
                    <a:pt x="693" y="297"/>
                  </a:cubicBezTo>
                  <a:cubicBezTo>
                    <a:pt x="694" y="134"/>
                    <a:pt x="560" y="0"/>
                    <a:pt x="3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p11"/>
          <p:cNvSpPr txBox="1">
            <a:spLocks noGrp="1"/>
          </p:cNvSpPr>
          <p:nvPr>
            <p:ph type="title" hasCustomPrompt="1"/>
          </p:nvPr>
        </p:nvSpPr>
        <p:spPr>
          <a:xfrm>
            <a:off x="3105700" y="2842475"/>
            <a:ext cx="5323200" cy="133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945" name="Google Shape;945;p11"/>
          <p:cNvSpPr txBox="1">
            <a:spLocks noGrp="1"/>
          </p:cNvSpPr>
          <p:nvPr>
            <p:ph type="subTitle" idx="1"/>
          </p:nvPr>
        </p:nvSpPr>
        <p:spPr>
          <a:xfrm>
            <a:off x="3105700" y="4180100"/>
            <a:ext cx="5323200" cy="42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946" name="Google Shape;946;p11"/>
          <p:cNvSpPr/>
          <p:nvPr/>
        </p:nvSpPr>
        <p:spPr>
          <a:xfrm rot="-5400000" flipH="1">
            <a:off x="-2220647" y="2219325"/>
            <a:ext cx="5146134" cy="704859"/>
          </a:xfrm>
          <a:custGeom>
            <a:avLst/>
            <a:gdLst/>
            <a:ahLst/>
            <a:cxnLst/>
            <a:rect l="l" t="t" r="r" b="b"/>
            <a:pathLst>
              <a:path w="67882" h="7790" extrusionOk="0">
                <a:moveTo>
                  <a:pt x="1" y="1"/>
                </a:moveTo>
                <a:lnTo>
                  <a:pt x="1" y="7790"/>
                </a:lnTo>
                <a:lnTo>
                  <a:pt x="67882" y="7790"/>
                </a:lnTo>
                <a:lnTo>
                  <a:pt x="67882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47" name="Google Shape;947;p11"/>
          <p:cNvGrpSpPr/>
          <p:nvPr/>
        </p:nvGrpSpPr>
        <p:grpSpPr>
          <a:xfrm rot="5400000">
            <a:off x="-838566" y="1589016"/>
            <a:ext cx="2146582" cy="38556"/>
            <a:chOff x="727444" y="4879925"/>
            <a:chExt cx="2146582" cy="38556"/>
          </a:xfrm>
        </p:grpSpPr>
        <p:sp>
          <p:nvSpPr>
            <p:cNvPr id="948" name="Google Shape;948;p11"/>
            <p:cNvSpPr/>
            <p:nvPr/>
          </p:nvSpPr>
          <p:spPr>
            <a:xfrm rot="-5400000">
              <a:off x="724678" y="4882746"/>
              <a:ext cx="38446" cy="32915"/>
            </a:xfrm>
            <a:custGeom>
              <a:avLst/>
              <a:gdLst/>
              <a:ahLst/>
              <a:cxnLst/>
              <a:rect l="l" t="t" r="r" b="b"/>
              <a:pathLst>
                <a:path w="695" h="595" extrusionOk="0">
                  <a:moveTo>
                    <a:pt x="396" y="0"/>
                  </a:moveTo>
                  <a:cubicBezTo>
                    <a:pt x="133" y="0"/>
                    <a:pt x="0" y="320"/>
                    <a:pt x="188" y="507"/>
                  </a:cubicBezTo>
                  <a:cubicBezTo>
                    <a:pt x="248" y="568"/>
                    <a:pt x="323" y="595"/>
                    <a:pt x="396" y="595"/>
                  </a:cubicBezTo>
                  <a:cubicBezTo>
                    <a:pt x="548" y="595"/>
                    <a:pt x="695" y="476"/>
                    <a:pt x="695" y="298"/>
                  </a:cubicBezTo>
                  <a:cubicBezTo>
                    <a:pt x="694" y="133"/>
                    <a:pt x="561" y="0"/>
                    <a:pt x="398" y="0"/>
                  </a:cubicBezTo>
                  <a:cubicBezTo>
                    <a:pt x="397" y="0"/>
                    <a:pt x="397" y="0"/>
                    <a:pt x="3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11"/>
            <p:cNvSpPr/>
            <p:nvPr/>
          </p:nvSpPr>
          <p:spPr>
            <a:xfrm rot="-5400000">
              <a:off x="855953" y="4882746"/>
              <a:ext cx="38501" cy="32971"/>
            </a:xfrm>
            <a:custGeom>
              <a:avLst/>
              <a:gdLst/>
              <a:ahLst/>
              <a:cxnLst/>
              <a:rect l="l" t="t" r="r" b="b"/>
              <a:pathLst>
                <a:path w="696" h="596" extrusionOk="0">
                  <a:moveTo>
                    <a:pt x="399" y="1"/>
                  </a:moveTo>
                  <a:cubicBezTo>
                    <a:pt x="134" y="1"/>
                    <a:pt x="1" y="320"/>
                    <a:pt x="187" y="508"/>
                  </a:cubicBezTo>
                  <a:cubicBezTo>
                    <a:pt x="248" y="569"/>
                    <a:pt x="323" y="596"/>
                    <a:pt x="396" y="596"/>
                  </a:cubicBezTo>
                  <a:cubicBezTo>
                    <a:pt x="549" y="596"/>
                    <a:pt x="695" y="478"/>
                    <a:pt x="696" y="299"/>
                  </a:cubicBezTo>
                  <a:cubicBezTo>
                    <a:pt x="696" y="135"/>
                    <a:pt x="564" y="2"/>
                    <a:pt x="3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11"/>
            <p:cNvSpPr/>
            <p:nvPr/>
          </p:nvSpPr>
          <p:spPr>
            <a:xfrm rot="-5400000">
              <a:off x="987448" y="4882746"/>
              <a:ext cx="38501" cy="32971"/>
            </a:xfrm>
            <a:custGeom>
              <a:avLst/>
              <a:gdLst/>
              <a:ahLst/>
              <a:cxnLst/>
              <a:rect l="l" t="t" r="r" b="b"/>
              <a:pathLst>
                <a:path w="696" h="596" extrusionOk="0">
                  <a:moveTo>
                    <a:pt x="399" y="1"/>
                  </a:moveTo>
                  <a:cubicBezTo>
                    <a:pt x="134" y="1"/>
                    <a:pt x="1" y="321"/>
                    <a:pt x="189" y="508"/>
                  </a:cubicBezTo>
                  <a:cubicBezTo>
                    <a:pt x="249" y="569"/>
                    <a:pt x="324" y="596"/>
                    <a:pt x="397" y="596"/>
                  </a:cubicBezTo>
                  <a:cubicBezTo>
                    <a:pt x="549" y="596"/>
                    <a:pt x="696" y="477"/>
                    <a:pt x="696" y="298"/>
                  </a:cubicBezTo>
                  <a:cubicBezTo>
                    <a:pt x="696" y="134"/>
                    <a:pt x="562" y="1"/>
                    <a:pt x="3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11"/>
            <p:cNvSpPr/>
            <p:nvPr/>
          </p:nvSpPr>
          <p:spPr>
            <a:xfrm rot="-5400000">
              <a:off x="1118916" y="4882718"/>
              <a:ext cx="38446" cy="32971"/>
            </a:xfrm>
            <a:custGeom>
              <a:avLst/>
              <a:gdLst/>
              <a:ahLst/>
              <a:cxnLst/>
              <a:rect l="l" t="t" r="r" b="b"/>
              <a:pathLst>
                <a:path w="695" h="596" extrusionOk="0">
                  <a:moveTo>
                    <a:pt x="396" y="1"/>
                  </a:moveTo>
                  <a:cubicBezTo>
                    <a:pt x="133" y="1"/>
                    <a:pt x="0" y="320"/>
                    <a:pt x="188" y="508"/>
                  </a:cubicBezTo>
                  <a:cubicBezTo>
                    <a:pt x="248" y="568"/>
                    <a:pt x="323" y="595"/>
                    <a:pt x="396" y="595"/>
                  </a:cubicBezTo>
                  <a:cubicBezTo>
                    <a:pt x="548" y="595"/>
                    <a:pt x="695" y="477"/>
                    <a:pt x="695" y="298"/>
                  </a:cubicBezTo>
                  <a:cubicBezTo>
                    <a:pt x="694" y="133"/>
                    <a:pt x="561" y="1"/>
                    <a:pt x="398" y="1"/>
                  </a:cubicBezTo>
                  <a:cubicBezTo>
                    <a:pt x="397" y="1"/>
                    <a:pt x="397" y="1"/>
                    <a:pt x="3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11"/>
            <p:cNvSpPr/>
            <p:nvPr/>
          </p:nvSpPr>
          <p:spPr>
            <a:xfrm rot="-5400000">
              <a:off x="1250329" y="4882746"/>
              <a:ext cx="38446" cy="32915"/>
            </a:xfrm>
            <a:custGeom>
              <a:avLst/>
              <a:gdLst/>
              <a:ahLst/>
              <a:cxnLst/>
              <a:rect l="l" t="t" r="r" b="b"/>
              <a:pathLst>
                <a:path w="695" h="595" extrusionOk="0">
                  <a:moveTo>
                    <a:pt x="400" y="1"/>
                  </a:moveTo>
                  <a:cubicBezTo>
                    <a:pt x="399" y="1"/>
                    <a:pt x="399" y="1"/>
                    <a:pt x="398" y="1"/>
                  </a:cubicBezTo>
                  <a:cubicBezTo>
                    <a:pt x="397" y="1"/>
                    <a:pt x="397" y="1"/>
                    <a:pt x="396" y="1"/>
                  </a:cubicBezTo>
                  <a:cubicBezTo>
                    <a:pt x="133" y="1"/>
                    <a:pt x="0" y="320"/>
                    <a:pt x="186" y="506"/>
                  </a:cubicBezTo>
                  <a:cubicBezTo>
                    <a:pt x="247" y="567"/>
                    <a:pt x="322" y="595"/>
                    <a:pt x="396" y="595"/>
                  </a:cubicBezTo>
                  <a:cubicBezTo>
                    <a:pt x="549" y="595"/>
                    <a:pt x="695" y="476"/>
                    <a:pt x="695" y="298"/>
                  </a:cubicBezTo>
                  <a:cubicBezTo>
                    <a:pt x="695" y="134"/>
                    <a:pt x="564" y="1"/>
                    <a:pt x="40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11"/>
            <p:cNvSpPr/>
            <p:nvPr/>
          </p:nvSpPr>
          <p:spPr>
            <a:xfrm rot="-5400000">
              <a:off x="1381769" y="4882746"/>
              <a:ext cx="38446" cy="32915"/>
            </a:xfrm>
            <a:custGeom>
              <a:avLst/>
              <a:gdLst/>
              <a:ahLst/>
              <a:cxnLst/>
              <a:rect l="l" t="t" r="r" b="b"/>
              <a:pathLst>
                <a:path w="695" h="595" extrusionOk="0">
                  <a:moveTo>
                    <a:pt x="396" y="0"/>
                  </a:moveTo>
                  <a:cubicBezTo>
                    <a:pt x="133" y="0"/>
                    <a:pt x="0" y="320"/>
                    <a:pt x="188" y="508"/>
                  </a:cubicBezTo>
                  <a:cubicBezTo>
                    <a:pt x="248" y="568"/>
                    <a:pt x="322" y="595"/>
                    <a:pt x="395" y="595"/>
                  </a:cubicBezTo>
                  <a:cubicBezTo>
                    <a:pt x="548" y="595"/>
                    <a:pt x="695" y="476"/>
                    <a:pt x="695" y="296"/>
                  </a:cubicBezTo>
                  <a:cubicBezTo>
                    <a:pt x="694" y="133"/>
                    <a:pt x="561" y="0"/>
                    <a:pt x="398" y="0"/>
                  </a:cubicBezTo>
                  <a:cubicBezTo>
                    <a:pt x="397" y="0"/>
                    <a:pt x="397" y="0"/>
                    <a:pt x="3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11"/>
            <p:cNvSpPr/>
            <p:nvPr/>
          </p:nvSpPr>
          <p:spPr>
            <a:xfrm rot="-5400000">
              <a:off x="1513154" y="4882746"/>
              <a:ext cx="38501" cy="32971"/>
            </a:xfrm>
            <a:custGeom>
              <a:avLst/>
              <a:gdLst/>
              <a:ahLst/>
              <a:cxnLst/>
              <a:rect l="l" t="t" r="r" b="b"/>
              <a:pathLst>
                <a:path w="696" h="596" extrusionOk="0">
                  <a:moveTo>
                    <a:pt x="399" y="0"/>
                  </a:moveTo>
                  <a:cubicBezTo>
                    <a:pt x="134" y="0"/>
                    <a:pt x="1" y="320"/>
                    <a:pt x="189" y="507"/>
                  </a:cubicBezTo>
                  <a:cubicBezTo>
                    <a:pt x="249" y="568"/>
                    <a:pt x="324" y="595"/>
                    <a:pt x="397" y="595"/>
                  </a:cubicBezTo>
                  <a:cubicBezTo>
                    <a:pt x="549" y="595"/>
                    <a:pt x="696" y="476"/>
                    <a:pt x="696" y="297"/>
                  </a:cubicBezTo>
                  <a:cubicBezTo>
                    <a:pt x="696" y="134"/>
                    <a:pt x="562" y="0"/>
                    <a:pt x="3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11"/>
            <p:cNvSpPr/>
            <p:nvPr/>
          </p:nvSpPr>
          <p:spPr>
            <a:xfrm rot="-5400000">
              <a:off x="1655493" y="4882690"/>
              <a:ext cx="38556" cy="33026"/>
            </a:xfrm>
            <a:custGeom>
              <a:avLst/>
              <a:gdLst/>
              <a:ahLst/>
              <a:cxnLst/>
              <a:rect l="l" t="t" r="r" b="b"/>
              <a:pathLst>
                <a:path w="697" h="597" extrusionOk="0">
                  <a:moveTo>
                    <a:pt x="399" y="1"/>
                  </a:moveTo>
                  <a:cubicBezTo>
                    <a:pt x="134" y="1"/>
                    <a:pt x="1" y="321"/>
                    <a:pt x="189" y="509"/>
                  </a:cubicBezTo>
                  <a:cubicBezTo>
                    <a:pt x="249" y="569"/>
                    <a:pt x="324" y="596"/>
                    <a:pt x="396" y="596"/>
                  </a:cubicBezTo>
                  <a:cubicBezTo>
                    <a:pt x="550" y="596"/>
                    <a:pt x="697" y="477"/>
                    <a:pt x="696" y="296"/>
                  </a:cubicBezTo>
                  <a:cubicBezTo>
                    <a:pt x="695" y="133"/>
                    <a:pt x="562" y="2"/>
                    <a:pt x="3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11"/>
            <p:cNvSpPr/>
            <p:nvPr/>
          </p:nvSpPr>
          <p:spPr>
            <a:xfrm rot="-5400000">
              <a:off x="1787016" y="4882718"/>
              <a:ext cx="38446" cy="32971"/>
            </a:xfrm>
            <a:custGeom>
              <a:avLst/>
              <a:gdLst/>
              <a:ahLst/>
              <a:cxnLst/>
              <a:rect l="l" t="t" r="r" b="b"/>
              <a:pathLst>
                <a:path w="695" h="596" extrusionOk="0">
                  <a:moveTo>
                    <a:pt x="396" y="1"/>
                  </a:moveTo>
                  <a:cubicBezTo>
                    <a:pt x="133" y="1"/>
                    <a:pt x="0" y="320"/>
                    <a:pt x="188" y="508"/>
                  </a:cubicBezTo>
                  <a:cubicBezTo>
                    <a:pt x="248" y="568"/>
                    <a:pt x="322" y="595"/>
                    <a:pt x="395" y="595"/>
                  </a:cubicBezTo>
                  <a:cubicBezTo>
                    <a:pt x="548" y="595"/>
                    <a:pt x="695" y="477"/>
                    <a:pt x="695" y="297"/>
                  </a:cubicBezTo>
                  <a:cubicBezTo>
                    <a:pt x="694" y="133"/>
                    <a:pt x="561" y="1"/>
                    <a:pt x="398" y="1"/>
                  </a:cubicBezTo>
                  <a:cubicBezTo>
                    <a:pt x="397" y="1"/>
                    <a:pt x="397" y="1"/>
                    <a:pt x="3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11"/>
            <p:cNvSpPr/>
            <p:nvPr/>
          </p:nvSpPr>
          <p:spPr>
            <a:xfrm rot="-5400000">
              <a:off x="1918346" y="4882718"/>
              <a:ext cx="38556" cy="32971"/>
            </a:xfrm>
            <a:custGeom>
              <a:avLst/>
              <a:gdLst/>
              <a:ahLst/>
              <a:cxnLst/>
              <a:rect l="l" t="t" r="r" b="b"/>
              <a:pathLst>
                <a:path w="697" h="596" extrusionOk="0">
                  <a:moveTo>
                    <a:pt x="399" y="0"/>
                  </a:moveTo>
                  <a:cubicBezTo>
                    <a:pt x="134" y="0"/>
                    <a:pt x="1" y="321"/>
                    <a:pt x="189" y="507"/>
                  </a:cubicBezTo>
                  <a:cubicBezTo>
                    <a:pt x="250" y="568"/>
                    <a:pt x="324" y="595"/>
                    <a:pt x="397" y="595"/>
                  </a:cubicBezTo>
                  <a:cubicBezTo>
                    <a:pt x="550" y="595"/>
                    <a:pt x="697" y="476"/>
                    <a:pt x="696" y="296"/>
                  </a:cubicBezTo>
                  <a:cubicBezTo>
                    <a:pt x="695" y="133"/>
                    <a:pt x="562" y="0"/>
                    <a:pt x="3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11"/>
            <p:cNvSpPr/>
            <p:nvPr/>
          </p:nvSpPr>
          <p:spPr>
            <a:xfrm rot="-5400000">
              <a:off x="2049731" y="4882718"/>
              <a:ext cx="38501" cy="33026"/>
            </a:xfrm>
            <a:custGeom>
              <a:avLst/>
              <a:gdLst/>
              <a:ahLst/>
              <a:cxnLst/>
              <a:rect l="l" t="t" r="r" b="b"/>
              <a:pathLst>
                <a:path w="696" h="597" extrusionOk="0">
                  <a:moveTo>
                    <a:pt x="399" y="1"/>
                  </a:moveTo>
                  <a:cubicBezTo>
                    <a:pt x="134" y="1"/>
                    <a:pt x="1" y="321"/>
                    <a:pt x="187" y="508"/>
                  </a:cubicBezTo>
                  <a:cubicBezTo>
                    <a:pt x="248" y="569"/>
                    <a:pt x="323" y="596"/>
                    <a:pt x="397" y="596"/>
                  </a:cubicBezTo>
                  <a:cubicBezTo>
                    <a:pt x="550" y="596"/>
                    <a:pt x="696" y="478"/>
                    <a:pt x="696" y="298"/>
                  </a:cubicBezTo>
                  <a:cubicBezTo>
                    <a:pt x="696" y="134"/>
                    <a:pt x="564" y="2"/>
                    <a:pt x="3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11"/>
            <p:cNvSpPr/>
            <p:nvPr/>
          </p:nvSpPr>
          <p:spPr>
            <a:xfrm rot="-5400000">
              <a:off x="2181171" y="4882718"/>
              <a:ext cx="38501" cy="33026"/>
            </a:xfrm>
            <a:custGeom>
              <a:avLst/>
              <a:gdLst/>
              <a:ahLst/>
              <a:cxnLst/>
              <a:rect l="l" t="t" r="r" b="b"/>
              <a:pathLst>
                <a:path w="696" h="597" extrusionOk="0">
                  <a:moveTo>
                    <a:pt x="399" y="1"/>
                  </a:moveTo>
                  <a:cubicBezTo>
                    <a:pt x="134" y="1"/>
                    <a:pt x="1" y="321"/>
                    <a:pt x="189" y="509"/>
                  </a:cubicBezTo>
                  <a:cubicBezTo>
                    <a:pt x="249" y="569"/>
                    <a:pt x="323" y="596"/>
                    <a:pt x="396" y="596"/>
                  </a:cubicBezTo>
                  <a:cubicBezTo>
                    <a:pt x="549" y="596"/>
                    <a:pt x="696" y="477"/>
                    <a:pt x="696" y="298"/>
                  </a:cubicBezTo>
                  <a:cubicBezTo>
                    <a:pt x="696" y="134"/>
                    <a:pt x="562" y="1"/>
                    <a:pt x="3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11"/>
            <p:cNvSpPr/>
            <p:nvPr/>
          </p:nvSpPr>
          <p:spPr>
            <a:xfrm rot="-5400000">
              <a:off x="2312584" y="4882746"/>
              <a:ext cx="38501" cy="32971"/>
            </a:xfrm>
            <a:custGeom>
              <a:avLst/>
              <a:gdLst/>
              <a:ahLst/>
              <a:cxnLst/>
              <a:rect l="l" t="t" r="r" b="b"/>
              <a:pathLst>
                <a:path w="696" h="596" extrusionOk="0">
                  <a:moveTo>
                    <a:pt x="399" y="1"/>
                  </a:moveTo>
                  <a:cubicBezTo>
                    <a:pt x="134" y="1"/>
                    <a:pt x="1" y="321"/>
                    <a:pt x="189" y="508"/>
                  </a:cubicBezTo>
                  <a:cubicBezTo>
                    <a:pt x="249" y="569"/>
                    <a:pt x="324" y="596"/>
                    <a:pt x="397" y="596"/>
                  </a:cubicBezTo>
                  <a:cubicBezTo>
                    <a:pt x="549" y="596"/>
                    <a:pt x="696" y="477"/>
                    <a:pt x="696" y="298"/>
                  </a:cubicBezTo>
                  <a:cubicBezTo>
                    <a:pt x="696" y="134"/>
                    <a:pt x="562" y="1"/>
                    <a:pt x="3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11"/>
            <p:cNvSpPr/>
            <p:nvPr/>
          </p:nvSpPr>
          <p:spPr>
            <a:xfrm rot="-5400000">
              <a:off x="2443969" y="4882746"/>
              <a:ext cx="38501" cy="32971"/>
            </a:xfrm>
            <a:custGeom>
              <a:avLst/>
              <a:gdLst/>
              <a:ahLst/>
              <a:cxnLst/>
              <a:rect l="l" t="t" r="r" b="b"/>
              <a:pathLst>
                <a:path w="696" h="596" extrusionOk="0">
                  <a:moveTo>
                    <a:pt x="399" y="0"/>
                  </a:moveTo>
                  <a:cubicBezTo>
                    <a:pt x="134" y="0"/>
                    <a:pt x="1" y="320"/>
                    <a:pt x="187" y="507"/>
                  </a:cubicBezTo>
                  <a:cubicBezTo>
                    <a:pt x="248" y="568"/>
                    <a:pt x="323" y="596"/>
                    <a:pt x="397" y="596"/>
                  </a:cubicBezTo>
                  <a:cubicBezTo>
                    <a:pt x="550" y="596"/>
                    <a:pt x="696" y="477"/>
                    <a:pt x="696" y="297"/>
                  </a:cubicBezTo>
                  <a:cubicBezTo>
                    <a:pt x="696" y="134"/>
                    <a:pt x="562" y="2"/>
                    <a:pt x="3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11"/>
            <p:cNvSpPr/>
            <p:nvPr/>
          </p:nvSpPr>
          <p:spPr>
            <a:xfrm rot="-5400000">
              <a:off x="2575464" y="4882746"/>
              <a:ext cx="38446" cy="32915"/>
            </a:xfrm>
            <a:custGeom>
              <a:avLst/>
              <a:gdLst/>
              <a:ahLst/>
              <a:cxnLst/>
              <a:rect l="l" t="t" r="r" b="b"/>
              <a:pathLst>
                <a:path w="695" h="595" extrusionOk="0">
                  <a:moveTo>
                    <a:pt x="400" y="0"/>
                  </a:moveTo>
                  <a:cubicBezTo>
                    <a:pt x="399" y="0"/>
                    <a:pt x="399" y="0"/>
                    <a:pt x="398" y="0"/>
                  </a:cubicBezTo>
                  <a:cubicBezTo>
                    <a:pt x="397" y="0"/>
                    <a:pt x="397" y="0"/>
                    <a:pt x="396" y="0"/>
                  </a:cubicBezTo>
                  <a:cubicBezTo>
                    <a:pt x="133" y="0"/>
                    <a:pt x="0" y="320"/>
                    <a:pt x="186" y="506"/>
                  </a:cubicBezTo>
                  <a:cubicBezTo>
                    <a:pt x="247" y="567"/>
                    <a:pt x="322" y="594"/>
                    <a:pt x="396" y="594"/>
                  </a:cubicBezTo>
                  <a:cubicBezTo>
                    <a:pt x="549" y="594"/>
                    <a:pt x="695" y="476"/>
                    <a:pt x="695" y="298"/>
                  </a:cubicBezTo>
                  <a:cubicBezTo>
                    <a:pt x="695" y="133"/>
                    <a:pt x="564" y="0"/>
                    <a:pt x="4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11"/>
            <p:cNvSpPr/>
            <p:nvPr/>
          </p:nvSpPr>
          <p:spPr>
            <a:xfrm rot="-5400000">
              <a:off x="2706905" y="4882746"/>
              <a:ext cx="38446" cy="32915"/>
            </a:xfrm>
            <a:custGeom>
              <a:avLst/>
              <a:gdLst/>
              <a:ahLst/>
              <a:cxnLst/>
              <a:rect l="l" t="t" r="r" b="b"/>
              <a:pathLst>
                <a:path w="695" h="595" extrusionOk="0">
                  <a:moveTo>
                    <a:pt x="396" y="0"/>
                  </a:moveTo>
                  <a:cubicBezTo>
                    <a:pt x="133" y="0"/>
                    <a:pt x="0" y="320"/>
                    <a:pt x="188" y="507"/>
                  </a:cubicBezTo>
                  <a:cubicBezTo>
                    <a:pt x="248" y="568"/>
                    <a:pt x="322" y="595"/>
                    <a:pt x="395" y="595"/>
                  </a:cubicBezTo>
                  <a:cubicBezTo>
                    <a:pt x="548" y="595"/>
                    <a:pt x="695" y="476"/>
                    <a:pt x="695" y="296"/>
                  </a:cubicBezTo>
                  <a:cubicBezTo>
                    <a:pt x="695" y="133"/>
                    <a:pt x="561" y="0"/>
                    <a:pt x="398" y="0"/>
                  </a:cubicBezTo>
                  <a:cubicBezTo>
                    <a:pt x="397" y="0"/>
                    <a:pt x="397" y="0"/>
                    <a:pt x="3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11"/>
            <p:cNvSpPr/>
            <p:nvPr/>
          </p:nvSpPr>
          <p:spPr>
            <a:xfrm rot="-5400000">
              <a:off x="2838345" y="4882746"/>
              <a:ext cx="38446" cy="32915"/>
            </a:xfrm>
            <a:custGeom>
              <a:avLst/>
              <a:gdLst/>
              <a:ahLst/>
              <a:cxnLst/>
              <a:rect l="l" t="t" r="r" b="b"/>
              <a:pathLst>
                <a:path w="695" h="595" extrusionOk="0">
                  <a:moveTo>
                    <a:pt x="396" y="0"/>
                  </a:moveTo>
                  <a:cubicBezTo>
                    <a:pt x="133" y="0"/>
                    <a:pt x="0" y="320"/>
                    <a:pt x="188" y="507"/>
                  </a:cubicBezTo>
                  <a:cubicBezTo>
                    <a:pt x="248" y="568"/>
                    <a:pt x="322" y="595"/>
                    <a:pt x="395" y="595"/>
                  </a:cubicBezTo>
                  <a:cubicBezTo>
                    <a:pt x="548" y="595"/>
                    <a:pt x="695" y="476"/>
                    <a:pt x="695" y="296"/>
                  </a:cubicBezTo>
                  <a:cubicBezTo>
                    <a:pt x="695" y="132"/>
                    <a:pt x="561" y="0"/>
                    <a:pt x="398" y="0"/>
                  </a:cubicBezTo>
                  <a:cubicBezTo>
                    <a:pt x="397" y="0"/>
                    <a:pt x="397" y="0"/>
                    <a:pt x="3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5" name="Google Shape;965;p11"/>
          <p:cNvGrpSpPr/>
          <p:nvPr/>
        </p:nvGrpSpPr>
        <p:grpSpPr>
          <a:xfrm rot="5400000">
            <a:off x="-603052" y="1589099"/>
            <a:ext cx="2146527" cy="38390"/>
            <a:chOff x="1003048" y="4639073"/>
            <a:chExt cx="2146527" cy="38390"/>
          </a:xfrm>
        </p:grpSpPr>
        <p:sp>
          <p:nvSpPr>
            <p:cNvPr id="966" name="Google Shape;966;p11"/>
            <p:cNvSpPr/>
            <p:nvPr/>
          </p:nvSpPr>
          <p:spPr>
            <a:xfrm rot="-5400000">
              <a:off x="1000310" y="4641810"/>
              <a:ext cx="38390" cy="32915"/>
            </a:xfrm>
            <a:custGeom>
              <a:avLst/>
              <a:gdLst/>
              <a:ahLst/>
              <a:cxnLst/>
              <a:rect l="l" t="t" r="r" b="b"/>
              <a:pathLst>
                <a:path w="694" h="595" extrusionOk="0">
                  <a:moveTo>
                    <a:pt x="397" y="1"/>
                  </a:moveTo>
                  <a:cubicBezTo>
                    <a:pt x="134" y="1"/>
                    <a:pt x="0" y="319"/>
                    <a:pt x="187" y="506"/>
                  </a:cubicBezTo>
                  <a:cubicBezTo>
                    <a:pt x="247" y="567"/>
                    <a:pt x="321" y="595"/>
                    <a:pt x="394" y="595"/>
                  </a:cubicBezTo>
                  <a:cubicBezTo>
                    <a:pt x="546" y="595"/>
                    <a:pt x="693" y="476"/>
                    <a:pt x="693" y="298"/>
                  </a:cubicBezTo>
                  <a:cubicBezTo>
                    <a:pt x="694" y="134"/>
                    <a:pt x="562" y="1"/>
                    <a:pt x="3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11"/>
            <p:cNvSpPr/>
            <p:nvPr/>
          </p:nvSpPr>
          <p:spPr>
            <a:xfrm rot="-5400000">
              <a:off x="1131751" y="4641810"/>
              <a:ext cx="38390" cy="32915"/>
            </a:xfrm>
            <a:custGeom>
              <a:avLst/>
              <a:gdLst/>
              <a:ahLst/>
              <a:cxnLst/>
              <a:rect l="l" t="t" r="r" b="b"/>
              <a:pathLst>
                <a:path w="694" h="595" extrusionOk="0">
                  <a:moveTo>
                    <a:pt x="397" y="0"/>
                  </a:moveTo>
                  <a:cubicBezTo>
                    <a:pt x="132" y="0"/>
                    <a:pt x="0" y="319"/>
                    <a:pt x="187" y="506"/>
                  </a:cubicBezTo>
                  <a:cubicBezTo>
                    <a:pt x="247" y="567"/>
                    <a:pt x="322" y="594"/>
                    <a:pt x="395" y="594"/>
                  </a:cubicBezTo>
                  <a:cubicBezTo>
                    <a:pt x="547" y="594"/>
                    <a:pt x="694" y="476"/>
                    <a:pt x="693" y="298"/>
                  </a:cubicBezTo>
                  <a:cubicBezTo>
                    <a:pt x="693" y="134"/>
                    <a:pt x="560" y="2"/>
                    <a:pt x="3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11"/>
            <p:cNvSpPr/>
            <p:nvPr/>
          </p:nvSpPr>
          <p:spPr>
            <a:xfrm rot="-5400000">
              <a:off x="1263163" y="4641838"/>
              <a:ext cx="38390" cy="32860"/>
            </a:xfrm>
            <a:custGeom>
              <a:avLst/>
              <a:gdLst/>
              <a:ahLst/>
              <a:cxnLst/>
              <a:rect l="l" t="t" r="r" b="b"/>
              <a:pathLst>
                <a:path w="694" h="594" extrusionOk="0">
                  <a:moveTo>
                    <a:pt x="395" y="0"/>
                  </a:moveTo>
                  <a:cubicBezTo>
                    <a:pt x="133" y="0"/>
                    <a:pt x="1" y="318"/>
                    <a:pt x="187" y="506"/>
                  </a:cubicBezTo>
                  <a:cubicBezTo>
                    <a:pt x="247" y="567"/>
                    <a:pt x="321" y="594"/>
                    <a:pt x="394" y="594"/>
                  </a:cubicBezTo>
                  <a:cubicBezTo>
                    <a:pt x="546" y="594"/>
                    <a:pt x="693" y="476"/>
                    <a:pt x="693" y="297"/>
                  </a:cubicBezTo>
                  <a:cubicBezTo>
                    <a:pt x="694" y="134"/>
                    <a:pt x="560" y="0"/>
                    <a:pt x="397" y="0"/>
                  </a:cubicBezTo>
                  <a:cubicBezTo>
                    <a:pt x="396" y="0"/>
                    <a:pt x="396" y="0"/>
                    <a:pt x="3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11"/>
            <p:cNvSpPr/>
            <p:nvPr/>
          </p:nvSpPr>
          <p:spPr>
            <a:xfrm rot="-5400000">
              <a:off x="1394521" y="4641810"/>
              <a:ext cx="38390" cy="32915"/>
            </a:xfrm>
            <a:custGeom>
              <a:avLst/>
              <a:gdLst/>
              <a:ahLst/>
              <a:cxnLst/>
              <a:rect l="l" t="t" r="r" b="b"/>
              <a:pathLst>
                <a:path w="694" h="595" extrusionOk="0">
                  <a:moveTo>
                    <a:pt x="397" y="1"/>
                  </a:moveTo>
                  <a:cubicBezTo>
                    <a:pt x="134" y="1"/>
                    <a:pt x="0" y="320"/>
                    <a:pt x="187" y="507"/>
                  </a:cubicBezTo>
                  <a:cubicBezTo>
                    <a:pt x="247" y="568"/>
                    <a:pt x="322" y="595"/>
                    <a:pt x="395" y="595"/>
                  </a:cubicBezTo>
                  <a:cubicBezTo>
                    <a:pt x="547" y="595"/>
                    <a:pt x="693" y="477"/>
                    <a:pt x="693" y="299"/>
                  </a:cubicBezTo>
                  <a:cubicBezTo>
                    <a:pt x="694" y="134"/>
                    <a:pt x="562" y="2"/>
                    <a:pt x="3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11"/>
            <p:cNvSpPr/>
            <p:nvPr/>
          </p:nvSpPr>
          <p:spPr>
            <a:xfrm rot="-5400000">
              <a:off x="1525961" y="4641810"/>
              <a:ext cx="38390" cy="32915"/>
            </a:xfrm>
            <a:custGeom>
              <a:avLst/>
              <a:gdLst/>
              <a:ahLst/>
              <a:cxnLst/>
              <a:rect l="l" t="t" r="r" b="b"/>
              <a:pathLst>
                <a:path w="694" h="595" extrusionOk="0">
                  <a:moveTo>
                    <a:pt x="397" y="1"/>
                  </a:moveTo>
                  <a:cubicBezTo>
                    <a:pt x="134" y="1"/>
                    <a:pt x="0" y="320"/>
                    <a:pt x="187" y="506"/>
                  </a:cubicBezTo>
                  <a:cubicBezTo>
                    <a:pt x="248" y="567"/>
                    <a:pt x="322" y="594"/>
                    <a:pt x="395" y="594"/>
                  </a:cubicBezTo>
                  <a:cubicBezTo>
                    <a:pt x="547" y="594"/>
                    <a:pt x="693" y="477"/>
                    <a:pt x="693" y="298"/>
                  </a:cubicBezTo>
                  <a:cubicBezTo>
                    <a:pt x="694" y="134"/>
                    <a:pt x="562" y="1"/>
                    <a:pt x="3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11"/>
            <p:cNvSpPr/>
            <p:nvPr/>
          </p:nvSpPr>
          <p:spPr>
            <a:xfrm rot="-5400000">
              <a:off x="1657401" y="4641810"/>
              <a:ext cx="38390" cy="32915"/>
            </a:xfrm>
            <a:custGeom>
              <a:avLst/>
              <a:gdLst/>
              <a:ahLst/>
              <a:cxnLst/>
              <a:rect l="l" t="t" r="r" b="b"/>
              <a:pathLst>
                <a:path w="694" h="595" extrusionOk="0">
                  <a:moveTo>
                    <a:pt x="397" y="1"/>
                  </a:moveTo>
                  <a:cubicBezTo>
                    <a:pt x="134" y="1"/>
                    <a:pt x="0" y="320"/>
                    <a:pt x="187" y="506"/>
                  </a:cubicBezTo>
                  <a:cubicBezTo>
                    <a:pt x="247" y="567"/>
                    <a:pt x="321" y="595"/>
                    <a:pt x="394" y="595"/>
                  </a:cubicBezTo>
                  <a:cubicBezTo>
                    <a:pt x="546" y="595"/>
                    <a:pt x="693" y="476"/>
                    <a:pt x="693" y="298"/>
                  </a:cubicBezTo>
                  <a:cubicBezTo>
                    <a:pt x="694" y="134"/>
                    <a:pt x="562" y="1"/>
                    <a:pt x="3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11"/>
            <p:cNvSpPr/>
            <p:nvPr/>
          </p:nvSpPr>
          <p:spPr>
            <a:xfrm rot="-5400000">
              <a:off x="1788842" y="4641810"/>
              <a:ext cx="38390" cy="32915"/>
            </a:xfrm>
            <a:custGeom>
              <a:avLst/>
              <a:gdLst/>
              <a:ahLst/>
              <a:cxnLst/>
              <a:rect l="l" t="t" r="r" b="b"/>
              <a:pathLst>
                <a:path w="694" h="595" extrusionOk="0">
                  <a:moveTo>
                    <a:pt x="397" y="1"/>
                  </a:moveTo>
                  <a:cubicBezTo>
                    <a:pt x="132" y="1"/>
                    <a:pt x="0" y="319"/>
                    <a:pt x="187" y="506"/>
                  </a:cubicBezTo>
                  <a:cubicBezTo>
                    <a:pt x="248" y="567"/>
                    <a:pt x="322" y="595"/>
                    <a:pt x="395" y="595"/>
                  </a:cubicBezTo>
                  <a:cubicBezTo>
                    <a:pt x="547" y="595"/>
                    <a:pt x="693" y="476"/>
                    <a:pt x="693" y="298"/>
                  </a:cubicBezTo>
                  <a:cubicBezTo>
                    <a:pt x="694" y="134"/>
                    <a:pt x="560" y="2"/>
                    <a:pt x="3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11"/>
            <p:cNvSpPr/>
            <p:nvPr/>
          </p:nvSpPr>
          <p:spPr>
            <a:xfrm rot="-5400000">
              <a:off x="1931208" y="4641838"/>
              <a:ext cx="38390" cy="32860"/>
            </a:xfrm>
            <a:custGeom>
              <a:avLst/>
              <a:gdLst/>
              <a:ahLst/>
              <a:cxnLst/>
              <a:rect l="l" t="t" r="r" b="b"/>
              <a:pathLst>
                <a:path w="694" h="594" extrusionOk="0">
                  <a:moveTo>
                    <a:pt x="397" y="0"/>
                  </a:moveTo>
                  <a:cubicBezTo>
                    <a:pt x="134" y="0"/>
                    <a:pt x="0" y="318"/>
                    <a:pt x="187" y="506"/>
                  </a:cubicBezTo>
                  <a:cubicBezTo>
                    <a:pt x="247" y="566"/>
                    <a:pt x="321" y="594"/>
                    <a:pt x="394" y="594"/>
                  </a:cubicBezTo>
                  <a:cubicBezTo>
                    <a:pt x="546" y="594"/>
                    <a:pt x="692" y="476"/>
                    <a:pt x="693" y="299"/>
                  </a:cubicBezTo>
                  <a:cubicBezTo>
                    <a:pt x="694" y="134"/>
                    <a:pt x="562" y="0"/>
                    <a:pt x="3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11"/>
            <p:cNvSpPr/>
            <p:nvPr/>
          </p:nvSpPr>
          <p:spPr>
            <a:xfrm rot="-5400000">
              <a:off x="2062620" y="4641810"/>
              <a:ext cx="38390" cy="32915"/>
            </a:xfrm>
            <a:custGeom>
              <a:avLst/>
              <a:gdLst/>
              <a:ahLst/>
              <a:cxnLst/>
              <a:rect l="l" t="t" r="r" b="b"/>
              <a:pathLst>
                <a:path w="694" h="595" extrusionOk="0">
                  <a:moveTo>
                    <a:pt x="397" y="1"/>
                  </a:moveTo>
                  <a:cubicBezTo>
                    <a:pt x="132" y="1"/>
                    <a:pt x="0" y="320"/>
                    <a:pt x="187" y="507"/>
                  </a:cubicBezTo>
                  <a:cubicBezTo>
                    <a:pt x="248" y="567"/>
                    <a:pt x="322" y="594"/>
                    <a:pt x="395" y="594"/>
                  </a:cubicBezTo>
                  <a:cubicBezTo>
                    <a:pt x="547" y="594"/>
                    <a:pt x="693" y="477"/>
                    <a:pt x="693" y="298"/>
                  </a:cubicBezTo>
                  <a:cubicBezTo>
                    <a:pt x="694" y="135"/>
                    <a:pt x="560" y="1"/>
                    <a:pt x="3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11"/>
            <p:cNvSpPr/>
            <p:nvPr/>
          </p:nvSpPr>
          <p:spPr>
            <a:xfrm rot="-5400000">
              <a:off x="2194088" y="4641783"/>
              <a:ext cx="38390" cy="32971"/>
            </a:xfrm>
            <a:custGeom>
              <a:avLst/>
              <a:gdLst/>
              <a:ahLst/>
              <a:cxnLst/>
              <a:rect l="l" t="t" r="r" b="b"/>
              <a:pathLst>
                <a:path w="694" h="596" extrusionOk="0">
                  <a:moveTo>
                    <a:pt x="397" y="1"/>
                  </a:moveTo>
                  <a:cubicBezTo>
                    <a:pt x="134" y="1"/>
                    <a:pt x="0" y="320"/>
                    <a:pt x="187" y="507"/>
                  </a:cubicBezTo>
                  <a:cubicBezTo>
                    <a:pt x="247" y="568"/>
                    <a:pt x="322" y="595"/>
                    <a:pt x="395" y="595"/>
                  </a:cubicBezTo>
                  <a:cubicBezTo>
                    <a:pt x="546" y="595"/>
                    <a:pt x="692" y="478"/>
                    <a:pt x="693" y="299"/>
                  </a:cubicBezTo>
                  <a:cubicBezTo>
                    <a:pt x="694" y="136"/>
                    <a:pt x="562" y="1"/>
                    <a:pt x="3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11"/>
            <p:cNvSpPr/>
            <p:nvPr/>
          </p:nvSpPr>
          <p:spPr>
            <a:xfrm rot="-5400000">
              <a:off x="2325446" y="4641810"/>
              <a:ext cx="38390" cy="32915"/>
            </a:xfrm>
            <a:custGeom>
              <a:avLst/>
              <a:gdLst/>
              <a:ahLst/>
              <a:cxnLst/>
              <a:rect l="l" t="t" r="r" b="b"/>
              <a:pathLst>
                <a:path w="694" h="595" extrusionOk="0">
                  <a:moveTo>
                    <a:pt x="397" y="0"/>
                  </a:moveTo>
                  <a:cubicBezTo>
                    <a:pt x="134" y="0"/>
                    <a:pt x="0" y="319"/>
                    <a:pt x="187" y="506"/>
                  </a:cubicBezTo>
                  <a:cubicBezTo>
                    <a:pt x="247" y="567"/>
                    <a:pt x="322" y="594"/>
                    <a:pt x="395" y="594"/>
                  </a:cubicBezTo>
                  <a:cubicBezTo>
                    <a:pt x="547" y="594"/>
                    <a:pt x="693" y="477"/>
                    <a:pt x="693" y="299"/>
                  </a:cubicBezTo>
                  <a:cubicBezTo>
                    <a:pt x="694" y="134"/>
                    <a:pt x="562" y="0"/>
                    <a:pt x="3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11"/>
            <p:cNvSpPr/>
            <p:nvPr/>
          </p:nvSpPr>
          <p:spPr>
            <a:xfrm rot="-5400000">
              <a:off x="2456886" y="4641810"/>
              <a:ext cx="38390" cy="32915"/>
            </a:xfrm>
            <a:custGeom>
              <a:avLst/>
              <a:gdLst/>
              <a:ahLst/>
              <a:cxnLst/>
              <a:rect l="l" t="t" r="r" b="b"/>
              <a:pathLst>
                <a:path w="694" h="595" extrusionOk="0">
                  <a:moveTo>
                    <a:pt x="397" y="0"/>
                  </a:moveTo>
                  <a:cubicBezTo>
                    <a:pt x="134" y="0"/>
                    <a:pt x="0" y="319"/>
                    <a:pt x="187" y="506"/>
                  </a:cubicBezTo>
                  <a:cubicBezTo>
                    <a:pt x="247" y="567"/>
                    <a:pt x="321" y="594"/>
                    <a:pt x="394" y="594"/>
                  </a:cubicBezTo>
                  <a:cubicBezTo>
                    <a:pt x="546" y="594"/>
                    <a:pt x="693" y="476"/>
                    <a:pt x="693" y="297"/>
                  </a:cubicBezTo>
                  <a:cubicBezTo>
                    <a:pt x="694" y="134"/>
                    <a:pt x="562" y="0"/>
                    <a:pt x="3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11"/>
            <p:cNvSpPr/>
            <p:nvPr/>
          </p:nvSpPr>
          <p:spPr>
            <a:xfrm rot="-5400000">
              <a:off x="2588326" y="4641810"/>
              <a:ext cx="38390" cy="32915"/>
            </a:xfrm>
            <a:custGeom>
              <a:avLst/>
              <a:gdLst/>
              <a:ahLst/>
              <a:cxnLst/>
              <a:rect l="l" t="t" r="r" b="b"/>
              <a:pathLst>
                <a:path w="694" h="595" extrusionOk="0">
                  <a:moveTo>
                    <a:pt x="397" y="0"/>
                  </a:moveTo>
                  <a:cubicBezTo>
                    <a:pt x="132" y="0"/>
                    <a:pt x="0" y="319"/>
                    <a:pt x="187" y="506"/>
                  </a:cubicBezTo>
                  <a:cubicBezTo>
                    <a:pt x="248" y="567"/>
                    <a:pt x="322" y="594"/>
                    <a:pt x="395" y="594"/>
                  </a:cubicBezTo>
                  <a:cubicBezTo>
                    <a:pt x="547" y="594"/>
                    <a:pt x="693" y="476"/>
                    <a:pt x="693" y="297"/>
                  </a:cubicBezTo>
                  <a:cubicBezTo>
                    <a:pt x="694" y="134"/>
                    <a:pt x="560" y="0"/>
                    <a:pt x="3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11"/>
            <p:cNvSpPr/>
            <p:nvPr/>
          </p:nvSpPr>
          <p:spPr>
            <a:xfrm rot="-5400000">
              <a:off x="2719739" y="4641838"/>
              <a:ext cx="38390" cy="32860"/>
            </a:xfrm>
            <a:custGeom>
              <a:avLst/>
              <a:gdLst/>
              <a:ahLst/>
              <a:cxnLst/>
              <a:rect l="l" t="t" r="r" b="b"/>
              <a:pathLst>
                <a:path w="694" h="594" extrusionOk="0">
                  <a:moveTo>
                    <a:pt x="395" y="0"/>
                  </a:moveTo>
                  <a:cubicBezTo>
                    <a:pt x="132" y="0"/>
                    <a:pt x="1" y="319"/>
                    <a:pt x="187" y="506"/>
                  </a:cubicBezTo>
                  <a:cubicBezTo>
                    <a:pt x="247" y="566"/>
                    <a:pt x="322" y="593"/>
                    <a:pt x="395" y="593"/>
                  </a:cubicBezTo>
                  <a:cubicBezTo>
                    <a:pt x="547" y="593"/>
                    <a:pt x="694" y="475"/>
                    <a:pt x="693" y="296"/>
                  </a:cubicBezTo>
                  <a:cubicBezTo>
                    <a:pt x="693" y="132"/>
                    <a:pt x="560" y="0"/>
                    <a:pt x="397" y="0"/>
                  </a:cubicBezTo>
                  <a:cubicBezTo>
                    <a:pt x="396" y="0"/>
                    <a:pt x="396" y="0"/>
                    <a:pt x="3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11"/>
            <p:cNvSpPr/>
            <p:nvPr/>
          </p:nvSpPr>
          <p:spPr>
            <a:xfrm rot="-5400000">
              <a:off x="2851124" y="4641838"/>
              <a:ext cx="38390" cy="32860"/>
            </a:xfrm>
            <a:custGeom>
              <a:avLst/>
              <a:gdLst/>
              <a:ahLst/>
              <a:cxnLst/>
              <a:rect l="l" t="t" r="r" b="b"/>
              <a:pathLst>
                <a:path w="694" h="594" extrusionOk="0">
                  <a:moveTo>
                    <a:pt x="395" y="1"/>
                  </a:moveTo>
                  <a:cubicBezTo>
                    <a:pt x="133" y="1"/>
                    <a:pt x="1" y="319"/>
                    <a:pt x="187" y="505"/>
                  </a:cubicBezTo>
                  <a:cubicBezTo>
                    <a:pt x="247" y="567"/>
                    <a:pt x="322" y="594"/>
                    <a:pt x="395" y="594"/>
                  </a:cubicBezTo>
                  <a:cubicBezTo>
                    <a:pt x="546" y="594"/>
                    <a:pt x="692" y="476"/>
                    <a:pt x="693" y="298"/>
                  </a:cubicBezTo>
                  <a:cubicBezTo>
                    <a:pt x="694" y="135"/>
                    <a:pt x="562" y="1"/>
                    <a:pt x="397" y="1"/>
                  </a:cubicBezTo>
                  <a:cubicBezTo>
                    <a:pt x="396" y="1"/>
                    <a:pt x="396" y="1"/>
                    <a:pt x="3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11"/>
            <p:cNvSpPr/>
            <p:nvPr/>
          </p:nvSpPr>
          <p:spPr>
            <a:xfrm rot="-5400000">
              <a:off x="2982564" y="4641838"/>
              <a:ext cx="38390" cy="32860"/>
            </a:xfrm>
            <a:custGeom>
              <a:avLst/>
              <a:gdLst/>
              <a:ahLst/>
              <a:cxnLst/>
              <a:rect l="l" t="t" r="r" b="b"/>
              <a:pathLst>
                <a:path w="694" h="594" extrusionOk="0">
                  <a:moveTo>
                    <a:pt x="395" y="1"/>
                  </a:moveTo>
                  <a:cubicBezTo>
                    <a:pt x="132" y="1"/>
                    <a:pt x="1" y="320"/>
                    <a:pt x="187" y="507"/>
                  </a:cubicBezTo>
                  <a:cubicBezTo>
                    <a:pt x="247" y="567"/>
                    <a:pt x="322" y="594"/>
                    <a:pt x="395" y="594"/>
                  </a:cubicBezTo>
                  <a:cubicBezTo>
                    <a:pt x="547" y="594"/>
                    <a:pt x="694" y="476"/>
                    <a:pt x="693" y="297"/>
                  </a:cubicBezTo>
                  <a:cubicBezTo>
                    <a:pt x="693" y="133"/>
                    <a:pt x="560" y="1"/>
                    <a:pt x="397" y="1"/>
                  </a:cubicBezTo>
                  <a:cubicBezTo>
                    <a:pt x="396" y="1"/>
                    <a:pt x="396" y="1"/>
                    <a:pt x="3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11"/>
            <p:cNvSpPr/>
            <p:nvPr/>
          </p:nvSpPr>
          <p:spPr>
            <a:xfrm rot="-5400000">
              <a:off x="3113949" y="4641838"/>
              <a:ext cx="38390" cy="32860"/>
            </a:xfrm>
            <a:custGeom>
              <a:avLst/>
              <a:gdLst/>
              <a:ahLst/>
              <a:cxnLst/>
              <a:rect l="l" t="t" r="r" b="b"/>
              <a:pathLst>
                <a:path w="694" h="594" extrusionOk="0">
                  <a:moveTo>
                    <a:pt x="397" y="0"/>
                  </a:moveTo>
                  <a:cubicBezTo>
                    <a:pt x="134" y="0"/>
                    <a:pt x="0" y="319"/>
                    <a:pt x="187" y="506"/>
                  </a:cubicBezTo>
                  <a:cubicBezTo>
                    <a:pt x="248" y="567"/>
                    <a:pt x="322" y="594"/>
                    <a:pt x="395" y="594"/>
                  </a:cubicBezTo>
                  <a:cubicBezTo>
                    <a:pt x="547" y="594"/>
                    <a:pt x="693" y="476"/>
                    <a:pt x="693" y="297"/>
                  </a:cubicBezTo>
                  <a:cubicBezTo>
                    <a:pt x="694" y="134"/>
                    <a:pt x="560" y="0"/>
                    <a:pt x="3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3" name="Google Shape;983;p11"/>
          <p:cNvGrpSpPr/>
          <p:nvPr/>
        </p:nvGrpSpPr>
        <p:grpSpPr>
          <a:xfrm>
            <a:off x="306498" y="4192688"/>
            <a:ext cx="1231326" cy="1231319"/>
            <a:chOff x="1416675" y="4534375"/>
            <a:chExt cx="517625" cy="517600"/>
          </a:xfrm>
        </p:grpSpPr>
        <p:sp>
          <p:nvSpPr>
            <p:cNvPr id="984" name="Google Shape;984;p11"/>
            <p:cNvSpPr/>
            <p:nvPr/>
          </p:nvSpPr>
          <p:spPr>
            <a:xfrm>
              <a:off x="1432800" y="4550475"/>
              <a:ext cx="152500" cy="152500"/>
            </a:xfrm>
            <a:custGeom>
              <a:avLst/>
              <a:gdLst/>
              <a:ahLst/>
              <a:cxnLst/>
              <a:rect l="l" t="t" r="r" b="b"/>
              <a:pathLst>
                <a:path w="6100" h="6100" extrusionOk="0">
                  <a:moveTo>
                    <a:pt x="6100" y="0"/>
                  </a:moveTo>
                  <a:cubicBezTo>
                    <a:pt x="5607" y="184"/>
                    <a:pt x="5129" y="405"/>
                    <a:pt x="4670" y="662"/>
                  </a:cubicBezTo>
                  <a:lnTo>
                    <a:pt x="663" y="4670"/>
                  </a:lnTo>
                  <a:cubicBezTo>
                    <a:pt x="405" y="5129"/>
                    <a:pt x="184" y="5608"/>
                    <a:pt x="0" y="6100"/>
                  </a:cubicBezTo>
                  <a:lnTo>
                    <a:pt x="610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11"/>
            <p:cNvSpPr/>
            <p:nvPr/>
          </p:nvSpPr>
          <p:spPr>
            <a:xfrm>
              <a:off x="1416675" y="4534375"/>
              <a:ext cx="254375" cy="254350"/>
            </a:xfrm>
            <a:custGeom>
              <a:avLst/>
              <a:gdLst/>
              <a:ahLst/>
              <a:cxnLst/>
              <a:rect l="l" t="t" r="r" b="b"/>
              <a:pathLst>
                <a:path w="10175" h="10174" extrusionOk="0">
                  <a:moveTo>
                    <a:pt x="10175" y="1"/>
                  </a:moveTo>
                  <a:lnTo>
                    <a:pt x="10175" y="1"/>
                  </a:lnTo>
                  <a:cubicBezTo>
                    <a:pt x="9902" y="5"/>
                    <a:pt x="9629" y="18"/>
                    <a:pt x="9362" y="46"/>
                  </a:cubicBezTo>
                  <a:lnTo>
                    <a:pt x="45" y="9361"/>
                  </a:lnTo>
                  <a:cubicBezTo>
                    <a:pt x="19" y="9628"/>
                    <a:pt x="6" y="9901"/>
                    <a:pt x="0" y="10173"/>
                  </a:cubicBezTo>
                  <a:lnTo>
                    <a:pt x="101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11"/>
            <p:cNvSpPr/>
            <p:nvPr/>
          </p:nvSpPr>
          <p:spPr>
            <a:xfrm>
              <a:off x="1420050" y="4537750"/>
              <a:ext cx="314000" cy="314025"/>
            </a:xfrm>
            <a:custGeom>
              <a:avLst/>
              <a:gdLst/>
              <a:ahLst/>
              <a:cxnLst/>
              <a:rect l="l" t="t" r="r" b="b"/>
              <a:pathLst>
                <a:path w="12560" h="12561" extrusionOk="0">
                  <a:moveTo>
                    <a:pt x="11918" y="1"/>
                  </a:moveTo>
                  <a:lnTo>
                    <a:pt x="0" y="11920"/>
                  </a:lnTo>
                  <a:cubicBezTo>
                    <a:pt x="36" y="12135"/>
                    <a:pt x="79" y="12349"/>
                    <a:pt x="127" y="12560"/>
                  </a:cubicBezTo>
                  <a:lnTo>
                    <a:pt x="12560" y="127"/>
                  </a:lnTo>
                  <a:cubicBezTo>
                    <a:pt x="12349" y="80"/>
                    <a:pt x="12135" y="36"/>
                    <a:pt x="119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11"/>
            <p:cNvSpPr/>
            <p:nvPr/>
          </p:nvSpPr>
          <p:spPr>
            <a:xfrm>
              <a:off x="1435300" y="4553025"/>
              <a:ext cx="350525" cy="350475"/>
            </a:xfrm>
            <a:custGeom>
              <a:avLst/>
              <a:gdLst/>
              <a:ahLst/>
              <a:cxnLst/>
              <a:rect l="l" t="t" r="r" b="b"/>
              <a:pathLst>
                <a:path w="14021" h="14019" extrusionOk="0">
                  <a:moveTo>
                    <a:pt x="13485" y="0"/>
                  </a:moveTo>
                  <a:lnTo>
                    <a:pt x="1" y="13483"/>
                  </a:lnTo>
                  <a:cubicBezTo>
                    <a:pt x="73" y="13664"/>
                    <a:pt x="151" y="13843"/>
                    <a:pt x="233" y="14018"/>
                  </a:cubicBezTo>
                  <a:lnTo>
                    <a:pt x="14020" y="232"/>
                  </a:lnTo>
                  <a:cubicBezTo>
                    <a:pt x="13843" y="150"/>
                    <a:pt x="13666" y="71"/>
                    <a:pt x="134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11"/>
            <p:cNvSpPr/>
            <p:nvPr/>
          </p:nvSpPr>
          <p:spPr>
            <a:xfrm>
              <a:off x="1459225" y="4576900"/>
              <a:ext cx="370175" cy="370225"/>
            </a:xfrm>
            <a:custGeom>
              <a:avLst/>
              <a:gdLst/>
              <a:ahLst/>
              <a:cxnLst/>
              <a:rect l="l" t="t" r="r" b="b"/>
              <a:pathLst>
                <a:path w="14807" h="14809" extrusionOk="0">
                  <a:moveTo>
                    <a:pt x="14354" y="1"/>
                  </a:moveTo>
                  <a:lnTo>
                    <a:pt x="1" y="14356"/>
                  </a:lnTo>
                  <a:cubicBezTo>
                    <a:pt x="102" y="14508"/>
                    <a:pt x="207" y="14660"/>
                    <a:pt x="316" y="14808"/>
                  </a:cubicBezTo>
                  <a:lnTo>
                    <a:pt x="14807" y="317"/>
                  </a:lnTo>
                  <a:cubicBezTo>
                    <a:pt x="14660" y="208"/>
                    <a:pt x="14508" y="103"/>
                    <a:pt x="143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11"/>
            <p:cNvSpPr/>
            <p:nvPr/>
          </p:nvSpPr>
          <p:spPr>
            <a:xfrm>
              <a:off x="1490325" y="4608025"/>
              <a:ext cx="375775" cy="375800"/>
            </a:xfrm>
            <a:custGeom>
              <a:avLst/>
              <a:gdLst/>
              <a:ahLst/>
              <a:cxnLst/>
              <a:rect l="l" t="t" r="r" b="b"/>
              <a:pathLst>
                <a:path w="15031" h="15032" extrusionOk="0">
                  <a:moveTo>
                    <a:pt x="14652" y="0"/>
                  </a:moveTo>
                  <a:lnTo>
                    <a:pt x="0" y="14652"/>
                  </a:lnTo>
                  <a:cubicBezTo>
                    <a:pt x="125" y="14780"/>
                    <a:pt x="255" y="14907"/>
                    <a:pt x="389" y="15031"/>
                  </a:cubicBezTo>
                  <a:lnTo>
                    <a:pt x="15031" y="387"/>
                  </a:lnTo>
                  <a:cubicBezTo>
                    <a:pt x="14908" y="255"/>
                    <a:pt x="14782" y="126"/>
                    <a:pt x="146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11"/>
            <p:cNvSpPr/>
            <p:nvPr/>
          </p:nvSpPr>
          <p:spPr>
            <a:xfrm>
              <a:off x="1528000" y="4645700"/>
              <a:ext cx="368175" cy="368175"/>
            </a:xfrm>
            <a:custGeom>
              <a:avLst/>
              <a:gdLst/>
              <a:ahLst/>
              <a:cxnLst/>
              <a:rect l="l" t="t" r="r" b="b"/>
              <a:pathLst>
                <a:path w="14727" h="14727" extrusionOk="0">
                  <a:moveTo>
                    <a:pt x="14421" y="1"/>
                  </a:moveTo>
                  <a:lnTo>
                    <a:pt x="1" y="14421"/>
                  </a:lnTo>
                  <a:cubicBezTo>
                    <a:pt x="152" y="14527"/>
                    <a:pt x="306" y="14628"/>
                    <a:pt x="464" y="14727"/>
                  </a:cubicBezTo>
                  <a:lnTo>
                    <a:pt x="14726" y="463"/>
                  </a:lnTo>
                  <a:cubicBezTo>
                    <a:pt x="14628" y="306"/>
                    <a:pt x="14527" y="151"/>
                    <a:pt x="144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11"/>
            <p:cNvSpPr/>
            <p:nvPr/>
          </p:nvSpPr>
          <p:spPr>
            <a:xfrm>
              <a:off x="1572675" y="4690375"/>
              <a:ext cx="346325" cy="346300"/>
            </a:xfrm>
            <a:custGeom>
              <a:avLst/>
              <a:gdLst/>
              <a:ahLst/>
              <a:cxnLst/>
              <a:rect l="l" t="t" r="r" b="b"/>
              <a:pathLst>
                <a:path w="13853" h="13852" extrusionOk="0">
                  <a:moveTo>
                    <a:pt x="13632" y="1"/>
                  </a:moveTo>
                  <a:lnTo>
                    <a:pt x="1" y="13632"/>
                  </a:lnTo>
                  <a:cubicBezTo>
                    <a:pt x="181" y="13710"/>
                    <a:pt x="363" y="13783"/>
                    <a:pt x="547" y="13851"/>
                  </a:cubicBezTo>
                  <a:lnTo>
                    <a:pt x="13852" y="548"/>
                  </a:lnTo>
                  <a:cubicBezTo>
                    <a:pt x="13784" y="362"/>
                    <a:pt x="13709" y="181"/>
                    <a:pt x="136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11"/>
            <p:cNvSpPr/>
            <p:nvPr/>
          </p:nvSpPr>
          <p:spPr>
            <a:xfrm>
              <a:off x="1625800" y="4743525"/>
              <a:ext cx="306800" cy="306750"/>
            </a:xfrm>
            <a:custGeom>
              <a:avLst/>
              <a:gdLst/>
              <a:ahLst/>
              <a:cxnLst/>
              <a:rect l="l" t="t" r="r" b="b"/>
              <a:pathLst>
                <a:path w="12272" h="12270" extrusionOk="0">
                  <a:moveTo>
                    <a:pt x="12165" y="0"/>
                  </a:moveTo>
                  <a:lnTo>
                    <a:pt x="1" y="12164"/>
                  </a:lnTo>
                  <a:cubicBezTo>
                    <a:pt x="220" y="12207"/>
                    <a:pt x="440" y="12241"/>
                    <a:pt x="663" y="12269"/>
                  </a:cubicBezTo>
                  <a:lnTo>
                    <a:pt x="12271" y="662"/>
                  </a:lnTo>
                  <a:cubicBezTo>
                    <a:pt x="12243" y="439"/>
                    <a:pt x="12207" y="218"/>
                    <a:pt x="121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11"/>
            <p:cNvSpPr/>
            <p:nvPr/>
          </p:nvSpPr>
          <p:spPr>
            <a:xfrm>
              <a:off x="1691075" y="4808775"/>
              <a:ext cx="243225" cy="243200"/>
            </a:xfrm>
            <a:custGeom>
              <a:avLst/>
              <a:gdLst/>
              <a:ahLst/>
              <a:cxnLst/>
              <a:rect l="l" t="t" r="r" b="b"/>
              <a:pathLst>
                <a:path w="9729" h="9728" extrusionOk="0">
                  <a:moveTo>
                    <a:pt x="9729" y="0"/>
                  </a:moveTo>
                  <a:lnTo>
                    <a:pt x="0" y="9727"/>
                  </a:lnTo>
                  <a:cubicBezTo>
                    <a:pt x="289" y="9711"/>
                    <a:pt x="574" y="9682"/>
                    <a:pt x="855" y="9643"/>
                  </a:cubicBezTo>
                  <a:lnTo>
                    <a:pt x="9641" y="855"/>
                  </a:lnTo>
                  <a:cubicBezTo>
                    <a:pt x="9682" y="573"/>
                    <a:pt x="9711" y="289"/>
                    <a:pt x="97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11"/>
            <p:cNvSpPr/>
            <p:nvPr/>
          </p:nvSpPr>
          <p:spPr>
            <a:xfrm>
              <a:off x="1783850" y="4901575"/>
              <a:ext cx="127250" cy="127225"/>
            </a:xfrm>
            <a:custGeom>
              <a:avLst/>
              <a:gdLst/>
              <a:ahLst/>
              <a:cxnLst/>
              <a:rect l="l" t="t" r="r" b="b"/>
              <a:pathLst>
                <a:path w="5090" h="5089" extrusionOk="0">
                  <a:moveTo>
                    <a:pt x="5089" y="0"/>
                  </a:moveTo>
                  <a:lnTo>
                    <a:pt x="1" y="5089"/>
                  </a:lnTo>
                  <a:cubicBezTo>
                    <a:pt x="676" y="4778"/>
                    <a:pt x="1313" y="4396"/>
                    <a:pt x="1906" y="3950"/>
                  </a:cubicBezTo>
                  <a:lnTo>
                    <a:pt x="3951" y="1906"/>
                  </a:lnTo>
                  <a:cubicBezTo>
                    <a:pt x="4398" y="1313"/>
                    <a:pt x="4780" y="675"/>
                    <a:pt x="50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5" name="Google Shape;995;p11"/>
          <p:cNvSpPr/>
          <p:nvPr/>
        </p:nvSpPr>
        <p:spPr>
          <a:xfrm rot="2215430">
            <a:off x="7178060" y="-1209425"/>
            <a:ext cx="2610567" cy="3488857"/>
          </a:xfrm>
          <a:custGeom>
            <a:avLst/>
            <a:gdLst/>
            <a:ahLst/>
            <a:cxnLst/>
            <a:rect l="l" t="t" r="r" b="b"/>
            <a:pathLst>
              <a:path w="37811" h="50532" extrusionOk="0">
                <a:moveTo>
                  <a:pt x="13391" y="0"/>
                </a:moveTo>
                <a:lnTo>
                  <a:pt x="1" y="50532"/>
                </a:lnTo>
                <a:lnTo>
                  <a:pt x="37811" y="19957"/>
                </a:lnTo>
                <a:lnTo>
                  <a:pt x="13391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96" name="Google Shape;996;p11"/>
          <p:cNvGrpSpPr/>
          <p:nvPr/>
        </p:nvGrpSpPr>
        <p:grpSpPr>
          <a:xfrm flipH="1">
            <a:off x="6714550" y="152566"/>
            <a:ext cx="2840227" cy="1433874"/>
            <a:chOff x="-6052225" y="1317513"/>
            <a:chExt cx="5175341" cy="2612744"/>
          </a:xfrm>
        </p:grpSpPr>
        <p:sp>
          <p:nvSpPr>
            <p:cNvPr id="997" name="Google Shape;997;p11"/>
            <p:cNvSpPr/>
            <p:nvPr/>
          </p:nvSpPr>
          <p:spPr>
            <a:xfrm>
              <a:off x="-1910958" y="3498683"/>
              <a:ext cx="65208" cy="55665"/>
            </a:xfrm>
            <a:custGeom>
              <a:avLst/>
              <a:gdLst/>
              <a:ahLst/>
              <a:cxnLst/>
              <a:rect l="l" t="t" r="r" b="b"/>
              <a:pathLst>
                <a:path w="697" h="595" extrusionOk="0">
                  <a:moveTo>
                    <a:pt x="397" y="0"/>
                  </a:moveTo>
                  <a:cubicBezTo>
                    <a:pt x="324" y="0"/>
                    <a:pt x="250" y="27"/>
                    <a:pt x="189" y="87"/>
                  </a:cubicBezTo>
                  <a:cubicBezTo>
                    <a:pt x="1" y="274"/>
                    <a:pt x="134" y="594"/>
                    <a:pt x="399" y="594"/>
                  </a:cubicBezTo>
                  <a:cubicBezTo>
                    <a:pt x="563" y="594"/>
                    <a:pt x="695" y="462"/>
                    <a:pt x="696" y="298"/>
                  </a:cubicBezTo>
                  <a:cubicBezTo>
                    <a:pt x="696" y="119"/>
                    <a:pt x="550" y="0"/>
                    <a:pt x="3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998" name="Google Shape;998;p11"/>
            <p:cNvSpPr/>
            <p:nvPr/>
          </p:nvSpPr>
          <p:spPr>
            <a:xfrm>
              <a:off x="-4750016" y="2545532"/>
              <a:ext cx="775290" cy="648617"/>
            </a:xfrm>
            <a:custGeom>
              <a:avLst/>
              <a:gdLst/>
              <a:ahLst/>
              <a:cxnLst/>
              <a:rect l="l" t="t" r="r" b="b"/>
              <a:pathLst>
                <a:path w="8287" h="6933" extrusionOk="0">
                  <a:moveTo>
                    <a:pt x="168" y="0"/>
                  </a:moveTo>
                  <a:cubicBezTo>
                    <a:pt x="125" y="0"/>
                    <a:pt x="90" y="12"/>
                    <a:pt x="67" y="37"/>
                  </a:cubicBezTo>
                  <a:cubicBezTo>
                    <a:pt x="0" y="109"/>
                    <a:pt x="360" y="590"/>
                    <a:pt x="954" y="1295"/>
                  </a:cubicBezTo>
                  <a:cubicBezTo>
                    <a:pt x="1246" y="1637"/>
                    <a:pt x="1519" y="2107"/>
                    <a:pt x="1918" y="2512"/>
                  </a:cubicBezTo>
                  <a:cubicBezTo>
                    <a:pt x="2260" y="2865"/>
                    <a:pt x="2658" y="3205"/>
                    <a:pt x="3051" y="3563"/>
                  </a:cubicBezTo>
                  <a:cubicBezTo>
                    <a:pt x="3431" y="3908"/>
                    <a:pt x="3907" y="4152"/>
                    <a:pt x="4304" y="4474"/>
                  </a:cubicBezTo>
                  <a:cubicBezTo>
                    <a:pt x="4717" y="4806"/>
                    <a:pt x="5115" y="5143"/>
                    <a:pt x="5514" y="5427"/>
                  </a:cubicBezTo>
                  <a:cubicBezTo>
                    <a:pt x="5975" y="5757"/>
                    <a:pt x="6416" y="6043"/>
                    <a:pt x="6802" y="6273"/>
                  </a:cubicBezTo>
                  <a:cubicBezTo>
                    <a:pt x="7474" y="6671"/>
                    <a:pt x="7957" y="6932"/>
                    <a:pt x="8138" y="6932"/>
                  </a:cubicBezTo>
                  <a:cubicBezTo>
                    <a:pt x="8172" y="6932"/>
                    <a:pt x="8195" y="6923"/>
                    <a:pt x="8207" y="6904"/>
                  </a:cubicBezTo>
                  <a:cubicBezTo>
                    <a:pt x="8286" y="6779"/>
                    <a:pt x="7849" y="6358"/>
                    <a:pt x="7152" y="5763"/>
                  </a:cubicBezTo>
                  <a:lnTo>
                    <a:pt x="6002" y="4770"/>
                  </a:lnTo>
                  <a:cubicBezTo>
                    <a:pt x="5633" y="4463"/>
                    <a:pt x="5215" y="4167"/>
                    <a:pt x="4817" y="3830"/>
                  </a:cubicBezTo>
                  <a:lnTo>
                    <a:pt x="3661" y="2856"/>
                  </a:lnTo>
                  <a:cubicBezTo>
                    <a:pt x="3269" y="2512"/>
                    <a:pt x="2943" y="2112"/>
                    <a:pt x="2586" y="1794"/>
                  </a:cubicBezTo>
                  <a:lnTo>
                    <a:pt x="1444" y="799"/>
                  </a:lnTo>
                  <a:cubicBezTo>
                    <a:pt x="858" y="305"/>
                    <a:pt x="389" y="0"/>
                    <a:pt x="1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999" name="Google Shape;999;p11"/>
            <p:cNvSpPr/>
            <p:nvPr/>
          </p:nvSpPr>
          <p:spPr>
            <a:xfrm>
              <a:off x="-4250145" y="2617197"/>
              <a:ext cx="875675" cy="697920"/>
            </a:xfrm>
            <a:custGeom>
              <a:avLst/>
              <a:gdLst/>
              <a:ahLst/>
              <a:cxnLst/>
              <a:rect l="l" t="t" r="r" b="b"/>
              <a:pathLst>
                <a:path w="9360" h="7460" extrusionOk="0">
                  <a:moveTo>
                    <a:pt x="238" y="0"/>
                  </a:moveTo>
                  <a:cubicBezTo>
                    <a:pt x="217" y="70"/>
                    <a:pt x="205" y="161"/>
                    <a:pt x="187" y="240"/>
                  </a:cubicBezTo>
                  <a:cubicBezTo>
                    <a:pt x="129" y="563"/>
                    <a:pt x="62" y="841"/>
                    <a:pt x="26" y="1178"/>
                  </a:cubicBezTo>
                  <a:cubicBezTo>
                    <a:pt x="1" y="1519"/>
                    <a:pt x="29" y="1929"/>
                    <a:pt x="101" y="2278"/>
                  </a:cubicBezTo>
                  <a:cubicBezTo>
                    <a:pt x="333" y="3278"/>
                    <a:pt x="865" y="4065"/>
                    <a:pt x="1369" y="4625"/>
                  </a:cubicBezTo>
                  <a:cubicBezTo>
                    <a:pt x="1782" y="5085"/>
                    <a:pt x="2255" y="5487"/>
                    <a:pt x="2776" y="5821"/>
                  </a:cubicBezTo>
                  <a:cubicBezTo>
                    <a:pt x="3053" y="5994"/>
                    <a:pt x="3257" y="6085"/>
                    <a:pt x="3366" y="6085"/>
                  </a:cubicBezTo>
                  <a:cubicBezTo>
                    <a:pt x="3403" y="6085"/>
                    <a:pt x="3429" y="6075"/>
                    <a:pt x="3444" y="6054"/>
                  </a:cubicBezTo>
                  <a:cubicBezTo>
                    <a:pt x="3474" y="6011"/>
                    <a:pt x="3317" y="5819"/>
                    <a:pt x="3029" y="5506"/>
                  </a:cubicBezTo>
                  <a:cubicBezTo>
                    <a:pt x="2744" y="5188"/>
                    <a:pt x="2321" y="4753"/>
                    <a:pt x="1901" y="4177"/>
                  </a:cubicBezTo>
                  <a:cubicBezTo>
                    <a:pt x="1490" y="3615"/>
                    <a:pt x="1196" y="2844"/>
                    <a:pt x="1061" y="2078"/>
                  </a:cubicBezTo>
                  <a:cubicBezTo>
                    <a:pt x="1061" y="2051"/>
                    <a:pt x="1063" y="2046"/>
                    <a:pt x="1065" y="2046"/>
                  </a:cubicBezTo>
                  <a:cubicBezTo>
                    <a:pt x="1066" y="2046"/>
                    <a:pt x="1067" y="2048"/>
                    <a:pt x="1068" y="2048"/>
                  </a:cubicBezTo>
                  <a:cubicBezTo>
                    <a:pt x="1068" y="2048"/>
                    <a:pt x="1068" y="2048"/>
                    <a:pt x="1068" y="2045"/>
                  </a:cubicBezTo>
                  <a:lnTo>
                    <a:pt x="1068" y="2045"/>
                  </a:lnTo>
                  <a:cubicBezTo>
                    <a:pt x="1068" y="2045"/>
                    <a:pt x="1069" y="2045"/>
                    <a:pt x="1069" y="2045"/>
                  </a:cubicBezTo>
                  <a:cubicBezTo>
                    <a:pt x="1069" y="2045"/>
                    <a:pt x="1068" y="2044"/>
                    <a:pt x="1068" y="2044"/>
                  </a:cubicBezTo>
                  <a:lnTo>
                    <a:pt x="1068" y="2044"/>
                  </a:lnTo>
                  <a:cubicBezTo>
                    <a:pt x="1068" y="2044"/>
                    <a:pt x="1077" y="2053"/>
                    <a:pt x="1140" y="2121"/>
                  </a:cubicBezTo>
                  <a:lnTo>
                    <a:pt x="1163" y="2146"/>
                  </a:lnTo>
                  <a:lnTo>
                    <a:pt x="1222" y="2199"/>
                  </a:lnTo>
                  <a:lnTo>
                    <a:pt x="1456" y="2407"/>
                  </a:lnTo>
                  <a:cubicBezTo>
                    <a:pt x="1613" y="2546"/>
                    <a:pt x="1775" y="2681"/>
                    <a:pt x="1940" y="2811"/>
                  </a:cubicBezTo>
                  <a:cubicBezTo>
                    <a:pt x="2267" y="3075"/>
                    <a:pt x="2603" y="3328"/>
                    <a:pt x="2919" y="3597"/>
                  </a:cubicBezTo>
                  <a:cubicBezTo>
                    <a:pt x="3576" y="4155"/>
                    <a:pt x="4233" y="4692"/>
                    <a:pt x="4886" y="5145"/>
                  </a:cubicBezTo>
                  <a:cubicBezTo>
                    <a:pt x="5570" y="5623"/>
                    <a:pt x="6279" y="6065"/>
                    <a:pt x="7011" y="6467"/>
                  </a:cubicBezTo>
                  <a:cubicBezTo>
                    <a:pt x="8160" y="7097"/>
                    <a:pt x="8993" y="7460"/>
                    <a:pt x="9228" y="7460"/>
                  </a:cubicBezTo>
                  <a:cubicBezTo>
                    <a:pt x="9262" y="7460"/>
                    <a:pt x="9284" y="7452"/>
                    <a:pt x="9291" y="7436"/>
                  </a:cubicBezTo>
                  <a:cubicBezTo>
                    <a:pt x="9360" y="7298"/>
                    <a:pt x="8539" y="6778"/>
                    <a:pt x="7329" y="5937"/>
                  </a:cubicBezTo>
                  <a:cubicBezTo>
                    <a:pt x="6740" y="5528"/>
                    <a:pt x="6072" y="5026"/>
                    <a:pt x="5360" y="4477"/>
                  </a:cubicBezTo>
                  <a:cubicBezTo>
                    <a:pt x="4746" y="4006"/>
                    <a:pt x="4079" y="3518"/>
                    <a:pt x="3445" y="2964"/>
                  </a:cubicBezTo>
                  <a:cubicBezTo>
                    <a:pt x="3141" y="2696"/>
                    <a:pt x="2834" y="2428"/>
                    <a:pt x="2535" y="2151"/>
                  </a:cubicBezTo>
                  <a:cubicBezTo>
                    <a:pt x="2382" y="2015"/>
                    <a:pt x="2233" y="1876"/>
                    <a:pt x="2086" y="1734"/>
                  </a:cubicBezTo>
                  <a:lnTo>
                    <a:pt x="1865" y="1524"/>
                  </a:lnTo>
                  <a:lnTo>
                    <a:pt x="1520" y="1174"/>
                  </a:lnTo>
                  <a:cubicBezTo>
                    <a:pt x="1268" y="923"/>
                    <a:pt x="1009" y="622"/>
                    <a:pt x="779" y="453"/>
                  </a:cubicBezTo>
                  <a:lnTo>
                    <a:pt x="419" y="153"/>
                  </a:lnTo>
                  <a:lnTo>
                    <a:pt x="2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000" name="Google Shape;1000;p11"/>
            <p:cNvSpPr/>
            <p:nvPr/>
          </p:nvSpPr>
          <p:spPr>
            <a:xfrm>
              <a:off x="-3277908" y="3334212"/>
              <a:ext cx="490602" cy="107588"/>
            </a:xfrm>
            <a:custGeom>
              <a:avLst/>
              <a:gdLst/>
              <a:ahLst/>
              <a:cxnLst/>
              <a:rect l="l" t="t" r="r" b="b"/>
              <a:pathLst>
                <a:path w="5244" h="1150" extrusionOk="0">
                  <a:moveTo>
                    <a:pt x="907" y="0"/>
                  </a:moveTo>
                  <a:cubicBezTo>
                    <a:pt x="882" y="0"/>
                    <a:pt x="857" y="0"/>
                    <a:pt x="832" y="1"/>
                  </a:cubicBezTo>
                  <a:cubicBezTo>
                    <a:pt x="377" y="6"/>
                    <a:pt x="54" y="125"/>
                    <a:pt x="17" y="325"/>
                  </a:cubicBezTo>
                  <a:cubicBezTo>
                    <a:pt x="1" y="425"/>
                    <a:pt x="278" y="538"/>
                    <a:pt x="712" y="685"/>
                  </a:cubicBezTo>
                  <a:cubicBezTo>
                    <a:pt x="925" y="757"/>
                    <a:pt x="1158" y="939"/>
                    <a:pt x="1433" y="1001"/>
                  </a:cubicBezTo>
                  <a:cubicBezTo>
                    <a:pt x="1672" y="1057"/>
                    <a:pt x="1931" y="1076"/>
                    <a:pt x="2191" y="1119"/>
                  </a:cubicBezTo>
                  <a:cubicBezTo>
                    <a:pt x="2236" y="1125"/>
                    <a:pt x="2281" y="1128"/>
                    <a:pt x="2326" y="1128"/>
                  </a:cubicBezTo>
                  <a:cubicBezTo>
                    <a:pt x="2511" y="1128"/>
                    <a:pt x="2702" y="1083"/>
                    <a:pt x="2886" y="1083"/>
                  </a:cubicBezTo>
                  <a:cubicBezTo>
                    <a:pt x="2912" y="1083"/>
                    <a:pt x="2938" y="1084"/>
                    <a:pt x="2964" y="1086"/>
                  </a:cubicBezTo>
                  <a:cubicBezTo>
                    <a:pt x="3226" y="1108"/>
                    <a:pt x="3482" y="1147"/>
                    <a:pt x="3725" y="1149"/>
                  </a:cubicBezTo>
                  <a:cubicBezTo>
                    <a:pt x="3750" y="1149"/>
                    <a:pt x="3776" y="1149"/>
                    <a:pt x="3801" y="1149"/>
                  </a:cubicBezTo>
                  <a:cubicBezTo>
                    <a:pt x="4031" y="1149"/>
                    <a:pt x="4261" y="1138"/>
                    <a:pt x="4490" y="1115"/>
                  </a:cubicBezTo>
                  <a:cubicBezTo>
                    <a:pt x="4948" y="1061"/>
                    <a:pt x="5243" y="1016"/>
                    <a:pt x="5242" y="869"/>
                  </a:cubicBezTo>
                  <a:cubicBezTo>
                    <a:pt x="5241" y="723"/>
                    <a:pt x="4948" y="599"/>
                    <a:pt x="4505" y="496"/>
                  </a:cubicBezTo>
                  <a:cubicBezTo>
                    <a:pt x="4288" y="445"/>
                    <a:pt x="4038" y="377"/>
                    <a:pt x="3770" y="331"/>
                  </a:cubicBezTo>
                  <a:cubicBezTo>
                    <a:pt x="3537" y="294"/>
                    <a:pt x="3286" y="299"/>
                    <a:pt x="3034" y="265"/>
                  </a:cubicBezTo>
                  <a:cubicBezTo>
                    <a:pt x="2791" y="233"/>
                    <a:pt x="2542" y="219"/>
                    <a:pt x="2299" y="190"/>
                  </a:cubicBezTo>
                  <a:cubicBezTo>
                    <a:pt x="2045" y="162"/>
                    <a:pt x="1810" y="51"/>
                    <a:pt x="1575" y="32"/>
                  </a:cubicBezTo>
                  <a:cubicBezTo>
                    <a:pt x="1335" y="14"/>
                    <a:pt x="1110" y="0"/>
                    <a:pt x="9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001" name="Google Shape;1001;p11"/>
            <p:cNvSpPr/>
            <p:nvPr/>
          </p:nvSpPr>
          <p:spPr>
            <a:xfrm>
              <a:off x="-3117085" y="2958957"/>
              <a:ext cx="369823" cy="400790"/>
            </a:xfrm>
            <a:custGeom>
              <a:avLst/>
              <a:gdLst/>
              <a:ahLst/>
              <a:cxnLst/>
              <a:rect l="l" t="t" r="r" b="b"/>
              <a:pathLst>
                <a:path w="3953" h="4284" extrusionOk="0">
                  <a:moveTo>
                    <a:pt x="175" y="1"/>
                  </a:moveTo>
                  <a:cubicBezTo>
                    <a:pt x="149" y="1"/>
                    <a:pt x="127" y="9"/>
                    <a:pt x="108" y="25"/>
                  </a:cubicBezTo>
                  <a:cubicBezTo>
                    <a:pt x="1" y="123"/>
                    <a:pt x="117" y="442"/>
                    <a:pt x="373" y="866"/>
                  </a:cubicBezTo>
                  <a:cubicBezTo>
                    <a:pt x="497" y="1072"/>
                    <a:pt x="636" y="1316"/>
                    <a:pt x="813" y="1557"/>
                  </a:cubicBezTo>
                  <a:cubicBezTo>
                    <a:pt x="966" y="1766"/>
                    <a:pt x="1168" y="1951"/>
                    <a:pt x="1345" y="2166"/>
                  </a:cubicBezTo>
                  <a:cubicBezTo>
                    <a:pt x="1515" y="2375"/>
                    <a:pt x="1706" y="2568"/>
                    <a:pt x="1887" y="2767"/>
                  </a:cubicBezTo>
                  <a:cubicBezTo>
                    <a:pt x="2074" y="2973"/>
                    <a:pt x="2198" y="3230"/>
                    <a:pt x="2383" y="3409"/>
                  </a:cubicBezTo>
                  <a:cubicBezTo>
                    <a:pt x="2576" y="3600"/>
                    <a:pt x="2779" y="3780"/>
                    <a:pt x="2991" y="3949"/>
                  </a:cubicBezTo>
                  <a:cubicBezTo>
                    <a:pt x="3270" y="4165"/>
                    <a:pt x="3527" y="4283"/>
                    <a:pt x="3705" y="4283"/>
                  </a:cubicBezTo>
                  <a:cubicBezTo>
                    <a:pt x="3778" y="4283"/>
                    <a:pt x="3838" y="4263"/>
                    <a:pt x="3880" y="4222"/>
                  </a:cubicBezTo>
                  <a:cubicBezTo>
                    <a:pt x="3952" y="4151"/>
                    <a:pt x="3778" y="3884"/>
                    <a:pt x="3505" y="3479"/>
                  </a:cubicBezTo>
                  <a:cubicBezTo>
                    <a:pt x="3372" y="3281"/>
                    <a:pt x="3291" y="2986"/>
                    <a:pt x="3109" y="2750"/>
                  </a:cubicBezTo>
                  <a:cubicBezTo>
                    <a:pt x="2950" y="2547"/>
                    <a:pt x="2757" y="2353"/>
                    <a:pt x="2578" y="2140"/>
                  </a:cubicBezTo>
                  <a:cubicBezTo>
                    <a:pt x="2405" y="1935"/>
                    <a:pt x="2134" y="1812"/>
                    <a:pt x="1955" y="1613"/>
                  </a:cubicBezTo>
                  <a:cubicBezTo>
                    <a:pt x="1769" y="1407"/>
                    <a:pt x="1601" y="1190"/>
                    <a:pt x="1420" y="1008"/>
                  </a:cubicBezTo>
                  <a:cubicBezTo>
                    <a:pt x="1211" y="796"/>
                    <a:pt x="1012" y="606"/>
                    <a:pt x="832" y="452"/>
                  </a:cubicBezTo>
                  <a:cubicBezTo>
                    <a:pt x="523" y="188"/>
                    <a:pt x="303" y="1"/>
                    <a:pt x="1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002" name="Google Shape;1002;p11"/>
            <p:cNvSpPr/>
            <p:nvPr/>
          </p:nvSpPr>
          <p:spPr>
            <a:xfrm>
              <a:off x="-3076763" y="2874196"/>
              <a:ext cx="513523" cy="514459"/>
            </a:xfrm>
            <a:custGeom>
              <a:avLst/>
              <a:gdLst/>
              <a:ahLst/>
              <a:cxnLst/>
              <a:rect l="l" t="t" r="r" b="b"/>
              <a:pathLst>
                <a:path w="5489" h="5499" extrusionOk="0">
                  <a:moveTo>
                    <a:pt x="243" y="0"/>
                  </a:moveTo>
                  <a:cubicBezTo>
                    <a:pt x="158" y="0"/>
                    <a:pt x="96" y="23"/>
                    <a:pt x="62" y="71"/>
                  </a:cubicBezTo>
                  <a:cubicBezTo>
                    <a:pt x="0" y="154"/>
                    <a:pt x="300" y="458"/>
                    <a:pt x="743" y="935"/>
                  </a:cubicBezTo>
                  <a:cubicBezTo>
                    <a:pt x="959" y="1167"/>
                    <a:pt x="1141" y="1514"/>
                    <a:pt x="1414" y="1799"/>
                  </a:cubicBezTo>
                  <a:lnTo>
                    <a:pt x="2183" y="2552"/>
                  </a:lnTo>
                  <a:cubicBezTo>
                    <a:pt x="2429" y="2808"/>
                    <a:pt x="2769" y="2984"/>
                    <a:pt x="3016" y="3243"/>
                  </a:cubicBezTo>
                  <a:lnTo>
                    <a:pt x="3742" y="4039"/>
                  </a:lnTo>
                  <a:cubicBezTo>
                    <a:pt x="4019" y="4325"/>
                    <a:pt x="4272" y="4589"/>
                    <a:pt x="4500" y="4810"/>
                  </a:cubicBezTo>
                  <a:cubicBezTo>
                    <a:pt x="4911" y="5211"/>
                    <a:pt x="5187" y="5498"/>
                    <a:pt x="5326" y="5498"/>
                  </a:cubicBezTo>
                  <a:cubicBezTo>
                    <a:pt x="5345" y="5498"/>
                    <a:pt x="5361" y="5493"/>
                    <a:pt x="5375" y="5482"/>
                  </a:cubicBezTo>
                  <a:cubicBezTo>
                    <a:pt x="5488" y="5392"/>
                    <a:pt x="5326" y="4977"/>
                    <a:pt x="4972" y="4411"/>
                  </a:cubicBezTo>
                  <a:cubicBezTo>
                    <a:pt x="4800" y="4137"/>
                    <a:pt x="4600" y="3812"/>
                    <a:pt x="4350" y="3491"/>
                  </a:cubicBezTo>
                  <a:cubicBezTo>
                    <a:pt x="4136" y="3213"/>
                    <a:pt x="3862" y="2956"/>
                    <a:pt x="3610" y="2672"/>
                  </a:cubicBezTo>
                  <a:cubicBezTo>
                    <a:pt x="3366" y="2398"/>
                    <a:pt x="3096" y="2140"/>
                    <a:pt x="2834" y="1884"/>
                  </a:cubicBezTo>
                  <a:cubicBezTo>
                    <a:pt x="2562" y="1618"/>
                    <a:pt x="2346" y="1302"/>
                    <a:pt x="2076" y="1075"/>
                  </a:cubicBezTo>
                  <a:cubicBezTo>
                    <a:pt x="1796" y="835"/>
                    <a:pt x="1501" y="611"/>
                    <a:pt x="1195" y="405"/>
                  </a:cubicBezTo>
                  <a:cubicBezTo>
                    <a:pt x="795" y="139"/>
                    <a:pt x="451" y="0"/>
                    <a:pt x="2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003" name="Google Shape;1003;p11"/>
            <p:cNvSpPr/>
            <p:nvPr/>
          </p:nvSpPr>
          <p:spPr>
            <a:xfrm>
              <a:off x="-2522161" y="3400449"/>
              <a:ext cx="1547774" cy="444012"/>
            </a:xfrm>
            <a:custGeom>
              <a:avLst/>
              <a:gdLst/>
              <a:ahLst/>
              <a:cxnLst/>
              <a:rect l="l" t="t" r="r" b="b"/>
              <a:pathLst>
                <a:path w="16544" h="4746" extrusionOk="0">
                  <a:moveTo>
                    <a:pt x="2287" y="0"/>
                  </a:moveTo>
                  <a:cubicBezTo>
                    <a:pt x="880" y="0"/>
                    <a:pt x="1" y="242"/>
                    <a:pt x="37" y="422"/>
                  </a:cubicBezTo>
                  <a:cubicBezTo>
                    <a:pt x="54" y="535"/>
                    <a:pt x="1011" y="520"/>
                    <a:pt x="2454" y="697"/>
                  </a:cubicBezTo>
                  <a:cubicBezTo>
                    <a:pt x="3159" y="788"/>
                    <a:pt x="3960" y="1015"/>
                    <a:pt x="4827" y="1201"/>
                  </a:cubicBezTo>
                  <a:cubicBezTo>
                    <a:pt x="5580" y="1350"/>
                    <a:pt x="6380" y="1524"/>
                    <a:pt x="7187" y="1741"/>
                  </a:cubicBezTo>
                  <a:cubicBezTo>
                    <a:pt x="7960" y="1958"/>
                    <a:pt x="8780" y="2078"/>
                    <a:pt x="9548" y="2334"/>
                  </a:cubicBezTo>
                  <a:cubicBezTo>
                    <a:pt x="10345" y="2600"/>
                    <a:pt x="11117" y="2896"/>
                    <a:pt x="11845" y="3163"/>
                  </a:cubicBezTo>
                  <a:lnTo>
                    <a:pt x="14145" y="4008"/>
                  </a:lnTo>
                  <a:cubicBezTo>
                    <a:pt x="15323" y="4435"/>
                    <a:pt x="16149" y="4746"/>
                    <a:pt x="16406" y="4746"/>
                  </a:cubicBezTo>
                  <a:cubicBezTo>
                    <a:pt x="16451" y="4746"/>
                    <a:pt x="16479" y="4736"/>
                    <a:pt x="16487" y="4715"/>
                  </a:cubicBezTo>
                  <a:cubicBezTo>
                    <a:pt x="16543" y="4583"/>
                    <a:pt x="15713" y="4087"/>
                    <a:pt x="14380" y="3435"/>
                  </a:cubicBezTo>
                  <a:cubicBezTo>
                    <a:pt x="13731" y="3121"/>
                    <a:pt x="12975" y="2747"/>
                    <a:pt x="12132" y="2397"/>
                  </a:cubicBezTo>
                  <a:cubicBezTo>
                    <a:pt x="11407" y="2090"/>
                    <a:pt x="10607" y="1832"/>
                    <a:pt x="9800" y="1549"/>
                  </a:cubicBezTo>
                  <a:cubicBezTo>
                    <a:pt x="9022" y="1278"/>
                    <a:pt x="8212" y="1049"/>
                    <a:pt x="7414" y="836"/>
                  </a:cubicBezTo>
                  <a:cubicBezTo>
                    <a:pt x="6582" y="623"/>
                    <a:pt x="5776" y="352"/>
                    <a:pt x="4987" y="235"/>
                  </a:cubicBezTo>
                  <a:cubicBezTo>
                    <a:pt x="4161" y="99"/>
                    <a:pt x="3327" y="21"/>
                    <a:pt x="2490" y="2"/>
                  </a:cubicBezTo>
                  <a:cubicBezTo>
                    <a:pt x="2421" y="1"/>
                    <a:pt x="2354" y="0"/>
                    <a:pt x="22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004" name="Google Shape;1004;p11"/>
            <p:cNvSpPr/>
            <p:nvPr/>
          </p:nvSpPr>
          <p:spPr>
            <a:xfrm>
              <a:off x="-1689043" y="2435136"/>
              <a:ext cx="733658" cy="1366464"/>
            </a:xfrm>
            <a:custGeom>
              <a:avLst/>
              <a:gdLst/>
              <a:ahLst/>
              <a:cxnLst/>
              <a:rect l="l" t="t" r="r" b="b"/>
              <a:pathLst>
                <a:path w="7842" h="14606" extrusionOk="0">
                  <a:moveTo>
                    <a:pt x="137" y="0"/>
                  </a:moveTo>
                  <a:cubicBezTo>
                    <a:pt x="124" y="0"/>
                    <a:pt x="114" y="4"/>
                    <a:pt x="107" y="11"/>
                  </a:cubicBezTo>
                  <a:cubicBezTo>
                    <a:pt x="1" y="114"/>
                    <a:pt x="588" y="868"/>
                    <a:pt x="1522" y="1980"/>
                  </a:cubicBezTo>
                  <a:cubicBezTo>
                    <a:pt x="1974" y="2521"/>
                    <a:pt x="2488" y="3163"/>
                    <a:pt x="3034" y="3855"/>
                  </a:cubicBezTo>
                  <a:cubicBezTo>
                    <a:pt x="3503" y="4452"/>
                    <a:pt x="4019" y="5072"/>
                    <a:pt x="4472" y="5753"/>
                  </a:cubicBezTo>
                  <a:cubicBezTo>
                    <a:pt x="4905" y="6408"/>
                    <a:pt x="5332" y="7085"/>
                    <a:pt x="5673" y="7787"/>
                  </a:cubicBezTo>
                  <a:cubicBezTo>
                    <a:pt x="6027" y="8519"/>
                    <a:pt x="6242" y="9282"/>
                    <a:pt x="6459" y="9991"/>
                  </a:cubicBezTo>
                  <a:cubicBezTo>
                    <a:pt x="6715" y="10815"/>
                    <a:pt x="6888" y="11602"/>
                    <a:pt x="7025" y="12284"/>
                  </a:cubicBezTo>
                  <a:cubicBezTo>
                    <a:pt x="7298" y="13672"/>
                    <a:pt x="7496" y="14605"/>
                    <a:pt x="7700" y="14605"/>
                  </a:cubicBezTo>
                  <a:cubicBezTo>
                    <a:pt x="7704" y="14605"/>
                    <a:pt x="7708" y="14605"/>
                    <a:pt x="7712" y="14604"/>
                  </a:cubicBezTo>
                  <a:cubicBezTo>
                    <a:pt x="7804" y="14586"/>
                    <a:pt x="7841" y="13635"/>
                    <a:pt x="7712" y="12169"/>
                  </a:cubicBezTo>
                  <a:cubicBezTo>
                    <a:pt x="7646" y="11458"/>
                    <a:pt x="7633" y="10602"/>
                    <a:pt x="7398" y="9708"/>
                  </a:cubicBezTo>
                  <a:cubicBezTo>
                    <a:pt x="7201" y="8936"/>
                    <a:pt x="6873" y="8144"/>
                    <a:pt x="6505" y="7365"/>
                  </a:cubicBezTo>
                  <a:cubicBezTo>
                    <a:pt x="6150" y="6611"/>
                    <a:pt x="5610" y="5952"/>
                    <a:pt x="5148" y="5280"/>
                  </a:cubicBezTo>
                  <a:cubicBezTo>
                    <a:pt x="4665" y="4580"/>
                    <a:pt x="4168" y="3912"/>
                    <a:pt x="3657" y="3323"/>
                  </a:cubicBezTo>
                  <a:cubicBezTo>
                    <a:pt x="3062" y="2641"/>
                    <a:pt x="2482" y="2047"/>
                    <a:pt x="1969" y="1554"/>
                  </a:cubicBezTo>
                  <a:cubicBezTo>
                    <a:pt x="986" y="610"/>
                    <a:pt x="308" y="0"/>
                    <a:pt x="1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005" name="Google Shape;1005;p11"/>
            <p:cNvSpPr/>
            <p:nvPr/>
          </p:nvSpPr>
          <p:spPr>
            <a:xfrm>
              <a:off x="-2050170" y="2449170"/>
              <a:ext cx="332120" cy="161944"/>
            </a:xfrm>
            <a:custGeom>
              <a:avLst/>
              <a:gdLst/>
              <a:ahLst/>
              <a:cxnLst/>
              <a:rect l="l" t="t" r="r" b="b"/>
              <a:pathLst>
                <a:path w="3550" h="1731" extrusionOk="0">
                  <a:moveTo>
                    <a:pt x="2467" y="0"/>
                  </a:moveTo>
                  <a:cubicBezTo>
                    <a:pt x="2426" y="0"/>
                    <a:pt x="2385" y="4"/>
                    <a:pt x="2345" y="12"/>
                  </a:cubicBezTo>
                  <a:cubicBezTo>
                    <a:pt x="2165" y="46"/>
                    <a:pt x="1986" y="125"/>
                    <a:pt x="1800" y="186"/>
                  </a:cubicBezTo>
                  <a:cubicBezTo>
                    <a:pt x="1618" y="248"/>
                    <a:pt x="1489" y="434"/>
                    <a:pt x="1323" y="516"/>
                  </a:cubicBezTo>
                  <a:cubicBezTo>
                    <a:pt x="1148" y="602"/>
                    <a:pt x="968" y="673"/>
                    <a:pt x="820" y="775"/>
                  </a:cubicBezTo>
                  <a:cubicBezTo>
                    <a:pt x="662" y="879"/>
                    <a:pt x="514" y="999"/>
                    <a:pt x="379" y="1131"/>
                  </a:cubicBezTo>
                  <a:cubicBezTo>
                    <a:pt x="138" y="1375"/>
                    <a:pt x="0" y="1545"/>
                    <a:pt x="93" y="1660"/>
                  </a:cubicBezTo>
                  <a:cubicBezTo>
                    <a:pt x="133" y="1709"/>
                    <a:pt x="202" y="1730"/>
                    <a:pt x="291" y="1730"/>
                  </a:cubicBezTo>
                  <a:cubicBezTo>
                    <a:pt x="407" y="1730"/>
                    <a:pt x="559" y="1695"/>
                    <a:pt x="731" y="1639"/>
                  </a:cubicBezTo>
                  <a:cubicBezTo>
                    <a:pt x="880" y="1592"/>
                    <a:pt x="1057" y="1547"/>
                    <a:pt x="1233" y="1481"/>
                  </a:cubicBezTo>
                  <a:cubicBezTo>
                    <a:pt x="1381" y="1423"/>
                    <a:pt x="1520" y="1322"/>
                    <a:pt x="1682" y="1256"/>
                  </a:cubicBezTo>
                  <a:cubicBezTo>
                    <a:pt x="1837" y="1195"/>
                    <a:pt x="1986" y="1116"/>
                    <a:pt x="2142" y="1055"/>
                  </a:cubicBezTo>
                  <a:cubicBezTo>
                    <a:pt x="2304" y="992"/>
                    <a:pt x="2489" y="1010"/>
                    <a:pt x="2634" y="948"/>
                  </a:cubicBezTo>
                  <a:cubicBezTo>
                    <a:pt x="2804" y="875"/>
                    <a:pt x="2961" y="807"/>
                    <a:pt x="3096" y="733"/>
                  </a:cubicBezTo>
                  <a:cubicBezTo>
                    <a:pt x="3373" y="582"/>
                    <a:pt x="3550" y="372"/>
                    <a:pt x="3517" y="170"/>
                  </a:cubicBezTo>
                  <a:cubicBezTo>
                    <a:pt x="3502" y="81"/>
                    <a:pt x="3319" y="53"/>
                    <a:pt x="3029" y="53"/>
                  </a:cubicBezTo>
                  <a:cubicBezTo>
                    <a:pt x="3000" y="53"/>
                    <a:pt x="2971" y="54"/>
                    <a:pt x="2941" y="54"/>
                  </a:cubicBezTo>
                  <a:cubicBezTo>
                    <a:pt x="2937" y="54"/>
                    <a:pt x="2933" y="54"/>
                    <a:pt x="2929" y="54"/>
                  </a:cubicBezTo>
                  <a:cubicBezTo>
                    <a:pt x="2798" y="54"/>
                    <a:pt x="2633" y="0"/>
                    <a:pt x="24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006" name="Google Shape;1006;p11"/>
            <p:cNvSpPr/>
            <p:nvPr/>
          </p:nvSpPr>
          <p:spPr>
            <a:xfrm>
              <a:off x="-3202409" y="1441569"/>
              <a:ext cx="1418855" cy="1185342"/>
            </a:xfrm>
            <a:custGeom>
              <a:avLst/>
              <a:gdLst/>
              <a:ahLst/>
              <a:cxnLst/>
              <a:rect l="l" t="t" r="r" b="b"/>
              <a:pathLst>
                <a:path w="15166" h="12670" extrusionOk="0">
                  <a:moveTo>
                    <a:pt x="291" y="0"/>
                  </a:moveTo>
                  <a:cubicBezTo>
                    <a:pt x="121" y="0"/>
                    <a:pt x="28" y="19"/>
                    <a:pt x="24" y="53"/>
                  </a:cubicBezTo>
                  <a:cubicBezTo>
                    <a:pt x="1" y="214"/>
                    <a:pt x="1225" y="466"/>
                    <a:pt x="3006" y="1101"/>
                  </a:cubicBezTo>
                  <a:cubicBezTo>
                    <a:pt x="3867" y="1424"/>
                    <a:pt x="4856" y="1832"/>
                    <a:pt x="5876" y="2369"/>
                  </a:cubicBezTo>
                  <a:cubicBezTo>
                    <a:pt x="6756" y="2825"/>
                    <a:pt x="7700" y="3312"/>
                    <a:pt x="8580" y="3935"/>
                  </a:cubicBezTo>
                  <a:cubicBezTo>
                    <a:pt x="9432" y="4523"/>
                    <a:pt x="10274" y="5163"/>
                    <a:pt x="11034" y="5869"/>
                  </a:cubicBezTo>
                  <a:cubicBezTo>
                    <a:pt x="11440" y="6224"/>
                    <a:pt x="11790" y="6629"/>
                    <a:pt x="12145" y="7010"/>
                  </a:cubicBezTo>
                  <a:cubicBezTo>
                    <a:pt x="12476" y="7416"/>
                    <a:pt x="12818" y="7794"/>
                    <a:pt x="13123" y="8184"/>
                  </a:cubicBezTo>
                  <a:cubicBezTo>
                    <a:pt x="13497" y="8619"/>
                    <a:pt x="13820" y="9066"/>
                    <a:pt x="14135" y="9483"/>
                  </a:cubicBezTo>
                  <a:cubicBezTo>
                    <a:pt x="14304" y="9694"/>
                    <a:pt x="14373" y="9863"/>
                    <a:pt x="14365" y="9875"/>
                  </a:cubicBezTo>
                  <a:cubicBezTo>
                    <a:pt x="14394" y="9886"/>
                    <a:pt x="14286" y="10040"/>
                    <a:pt x="14103" y="10205"/>
                  </a:cubicBezTo>
                  <a:cubicBezTo>
                    <a:pt x="12729" y="11564"/>
                    <a:pt x="11931" y="12538"/>
                    <a:pt x="12090" y="12666"/>
                  </a:cubicBezTo>
                  <a:cubicBezTo>
                    <a:pt x="12093" y="12668"/>
                    <a:pt x="12097" y="12669"/>
                    <a:pt x="12103" y="12669"/>
                  </a:cubicBezTo>
                  <a:cubicBezTo>
                    <a:pt x="12243" y="12669"/>
                    <a:pt x="13183" y="11886"/>
                    <a:pt x="14589" y="10704"/>
                  </a:cubicBezTo>
                  <a:cubicBezTo>
                    <a:pt x="14675" y="10631"/>
                    <a:pt x="14778" y="10553"/>
                    <a:pt x="14883" y="10437"/>
                  </a:cubicBezTo>
                  <a:cubicBezTo>
                    <a:pt x="14987" y="10328"/>
                    <a:pt x="15104" y="10151"/>
                    <a:pt x="15128" y="9938"/>
                  </a:cubicBezTo>
                  <a:cubicBezTo>
                    <a:pt x="15165" y="9498"/>
                    <a:pt x="14947" y="9212"/>
                    <a:pt x="14826" y="8989"/>
                  </a:cubicBezTo>
                  <a:cubicBezTo>
                    <a:pt x="14548" y="8521"/>
                    <a:pt x="14249" y="8023"/>
                    <a:pt x="13874" y="7554"/>
                  </a:cubicBezTo>
                  <a:cubicBezTo>
                    <a:pt x="13242" y="6733"/>
                    <a:pt x="12480" y="5931"/>
                    <a:pt x="11653" y="5171"/>
                  </a:cubicBezTo>
                  <a:cubicBezTo>
                    <a:pt x="10865" y="4427"/>
                    <a:pt x="9923" y="3844"/>
                    <a:pt x="9031" y="3248"/>
                  </a:cubicBezTo>
                  <a:cubicBezTo>
                    <a:pt x="8141" y="2633"/>
                    <a:pt x="7202" y="2091"/>
                    <a:pt x="6225" y="1629"/>
                  </a:cubicBezTo>
                  <a:cubicBezTo>
                    <a:pt x="5146" y="1112"/>
                    <a:pt x="4093" y="767"/>
                    <a:pt x="3186" y="510"/>
                  </a:cubicBezTo>
                  <a:cubicBezTo>
                    <a:pt x="1806" y="143"/>
                    <a:pt x="758" y="0"/>
                    <a:pt x="2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007" name="Google Shape;1007;p11"/>
            <p:cNvSpPr/>
            <p:nvPr/>
          </p:nvSpPr>
          <p:spPr>
            <a:xfrm>
              <a:off x="-3891450" y="1465800"/>
              <a:ext cx="668263" cy="592297"/>
            </a:xfrm>
            <a:custGeom>
              <a:avLst/>
              <a:gdLst/>
              <a:ahLst/>
              <a:cxnLst/>
              <a:rect l="l" t="t" r="r" b="b"/>
              <a:pathLst>
                <a:path w="7143" h="6331" extrusionOk="0">
                  <a:moveTo>
                    <a:pt x="6963" y="0"/>
                  </a:moveTo>
                  <a:cubicBezTo>
                    <a:pt x="6842" y="0"/>
                    <a:pt x="6453" y="316"/>
                    <a:pt x="5885" y="777"/>
                  </a:cubicBezTo>
                  <a:cubicBezTo>
                    <a:pt x="5581" y="1023"/>
                    <a:pt x="5159" y="1236"/>
                    <a:pt x="4787" y="1555"/>
                  </a:cubicBezTo>
                  <a:cubicBezTo>
                    <a:pt x="4465" y="1832"/>
                    <a:pt x="4146" y="2149"/>
                    <a:pt x="3803" y="2455"/>
                  </a:cubicBezTo>
                  <a:cubicBezTo>
                    <a:pt x="3471" y="2748"/>
                    <a:pt x="3219" y="3139"/>
                    <a:pt x="2892" y="3436"/>
                  </a:cubicBezTo>
                  <a:cubicBezTo>
                    <a:pt x="2551" y="3744"/>
                    <a:pt x="2202" y="4030"/>
                    <a:pt x="1894" y="4321"/>
                  </a:cubicBezTo>
                  <a:cubicBezTo>
                    <a:pt x="1536" y="4656"/>
                    <a:pt x="1207" y="4971"/>
                    <a:pt x="935" y="5249"/>
                  </a:cubicBezTo>
                  <a:cubicBezTo>
                    <a:pt x="370" y="5823"/>
                    <a:pt x="1" y="6194"/>
                    <a:pt x="95" y="6304"/>
                  </a:cubicBezTo>
                  <a:cubicBezTo>
                    <a:pt x="110" y="6322"/>
                    <a:pt x="136" y="6331"/>
                    <a:pt x="170" y="6331"/>
                  </a:cubicBezTo>
                  <a:cubicBezTo>
                    <a:pt x="350" y="6331"/>
                    <a:pt x="779" y="6099"/>
                    <a:pt x="1340" y="5715"/>
                  </a:cubicBezTo>
                  <a:cubicBezTo>
                    <a:pt x="1665" y="5494"/>
                    <a:pt x="2048" y="5238"/>
                    <a:pt x="2438" y="4931"/>
                  </a:cubicBezTo>
                  <a:cubicBezTo>
                    <a:pt x="2775" y="4668"/>
                    <a:pt x="3097" y="4345"/>
                    <a:pt x="3448" y="4044"/>
                  </a:cubicBezTo>
                  <a:cubicBezTo>
                    <a:pt x="3786" y="3755"/>
                    <a:pt x="4113" y="3440"/>
                    <a:pt x="4439" y="3136"/>
                  </a:cubicBezTo>
                  <a:cubicBezTo>
                    <a:pt x="4779" y="2821"/>
                    <a:pt x="5166" y="2569"/>
                    <a:pt x="5464" y="2264"/>
                  </a:cubicBezTo>
                  <a:cubicBezTo>
                    <a:pt x="5812" y="1911"/>
                    <a:pt x="6123" y="1574"/>
                    <a:pt x="6375" y="1272"/>
                  </a:cubicBezTo>
                  <a:cubicBezTo>
                    <a:pt x="6901" y="644"/>
                    <a:pt x="7142" y="143"/>
                    <a:pt x="6991" y="9"/>
                  </a:cubicBezTo>
                  <a:cubicBezTo>
                    <a:pt x="6984" y="3"/>
                    <a:pt x="6975" y="0"/>
                    <a:pt x="69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008" name="Google Shape;1008;p11"/>
            <p:cNvSpPr/>
            <p:nvPr/>
          </p:nvSpPr>
          <p:spPr>
            <a:xfrm>
              <a:off x="-3836813" y="1503129"/>
              <a:ext cx="423804" cy="532702"/>
            </a:xfrm>
            <a:custGeom>
              <a:avLst/>
              <a:gdLst/>
              <a:ahLst/>
              <a:cxnLst/>
              <a:rect l="l" t="t" r="r" b="b"/>
              <a:pathLst>
                <a:path w="4530" h="5694" extrusionOk="0">
                  <a:moveTo>
                    <a:pt x="4347" y="1"/>
                  </a:moveTo>
                  <a:cubicBezTo>
                    <a:pt x="4189" y="1"/>
                    <a:pt x="3868" y="195"/>
                    <a:pt x="3471" y="528"/>
                  </a:cubicBezTo>
                  <a:cubicBezTo>
                    <a:pt x="3239" y="723"/>
                    <a:pt x="2962" y="949"/>
                    <a:pt x="2699" y="1223"/>
                  </a:cubicBezTo>
                  <a:cubicBezTo>
                    <a:pt x="2469" y="1459"/>
                    <a:pt x="2271" y="1749"/>
                    <a:pt x="2042" y="2022"/>
                  </a:cubicBezTo>
                  <a:cubicBezTo>
                    <a:pt x="1824" y="2285"/>
                    <a:pt x="1624" y="2571"/>
                    <a:pt x="1425" y="2849"/>
                  </a:cubicBezTo>
                  <a:cubicBezTo>
                    <a:pt x="1218" y="3138"/>
                    <a:pt x="952" y="3379"/>
                    <a:pt x="783" y="3663"/>
                  </a:cubicBezTo>
                  <a:cubicBezTo>
                    <a:pt x="601" y="3957"/>
                    <a:pt x="438" y="4263"/>
                    <a:pt x="295" y="4579"/>
                  </a:cubicBezTo>
                  <a:cubicBezTo>
                    <a:pt x="37" y="5155"/>
                    <a:pt x="0" y="5597"/>
                    <a:pt x="179" y="5688"/>
                  </a:cubicBezTo>
                  <a:cubicBezTo>
                    <a:pt x="185" y="5692"/>
                    <a:pt x="192" y="5693"/>
                    <a:pt x="199" y="5693"/>
                  </a:cubicBezTo>
                  <a:cubicBezTo>
                    <a:pt x="303" y="5693"/>
                    <a:pt x="535" y="5386"/>
                    <a:pt x="888" y="4941"/>
                  </a:cubicBezTo>
                  <a:cubicBezTo>
                    <a:pt x="1072" y="4710"/>
                    <a:pt x="1373" y="4497"/>
                    <a:pt x="1598" y="4205"/>
                  </a:cubicBezTo>
                  <a:lnTo>
                    <a:pt x="2183" y="3392"/>
                  </a:lnTo>
                  <a:cubicBezTo>
                    <a:pt x="2384" y="3130"/>
                    <a:pt x="2492" y="2786"/>
                    <a:pt x="2697" y="2523"/>
                  </a:cubicBezTo>
                  <a:lnTo>
                    <a:pt x="3330" y="1742"/>
                  </a:lnTo>
                  <a:cubicBezTo>
                    <a:pt x="3554" y="1448"/>
                    <a:pt x="3764" y="1176"/>
                    <a:pt x="3934" y="935"/>
                  </a:cubicBezTo>
                  <a:cubicBezTo>
                    <a:pt x="4287" y="442"/>
                    <a:pt x="4530" y="127"/>
                    <a:pt x="4422" y="26"/>
                  </a:cubicBezTo>
                  <a:cubicBezTo>
                    <a:pt x="4405" y="9"/>
                    <a:pt x="4379" y="1"/>
                    <a:pt x="43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009" name="Google Shape;1009;p11"/>
            <p:cNvSpPr/>
            <p:nvPr/>
          </p:nvSpPr>
          <p:spPr>
            <a:xfrm>
              <a:off x="-4819060" y="1317513"/>
              <a:ext cx="1406599" cy="937702"/>
            </a:xfrm>
            <a:custGeom>
              <a:avLst/>
              <a:gdLst/>
              <a:ahLst/>
              <a:cxnLst/>
              <a:rect l="l" t="t" r="r" b="b"/>
              <a:pathLst>
                <a:path w="15035" h="10023" extrusionOk="0">
                  <a:moveTo>
                    <a:pt x="12719" y="1"/>
                  </a:moveTo>
                  <a:cubicBezTo>
                    <a:pt x="12604" y="1"/>
                    <a:pt x="12486" y="4"/>
                    <a:pt x="12364" y="12"/>
                  </a:cubicBezTo>
                  <a:cubicBezTo>
                    <a:pt x="11549" y="49"/>
                    <a:pt x="10580" y="186"/>
                    <a:pt x="9628" y="586"/>
                  </a:cubicBezTo>
                  <a:cubicBezTo>
                    <a:pt x="8813" y="939"/>
                    <a:pt x="8004" y="1423"/>
                    <a:pt x="7228" y="1962"/>
                  </a:cubicBezTo>
                  <a:cubicBezTo>
                    <a:pt x="6478" y="2473"/>
                    <a:pt x="5825" y="3132"/>
                    <a:pt x="5144" y="3719"/>
                  </a:cubicBezTo>
                  <a:cubicBezTo>
                    <a:pt x="4434" y="4330"/>
                    <a:pt x="3756" y="4952"/>
                    <a:pt x="3170" y="5585"/>
                  </a:cubicBezTo>
                  <a:cubicBezTo>
                    <a:pt x="2554" y="6249"/>
                    <a:pt x="1979" y="6950"/>
                    <a:pt x="1447" y="7683"/>
                  </a:cubicBezTo>
                  <a:cubicBezTo>
                    <a:pt x="500" y="9010"/>
                    <a:pt x="1" y="9945"/>
                    <a:pt x="118" y="10017"/>
                  </a:cubicBezTo>
                  <a:cubicBezTo>
                    <a:pt x="124" y="10020"/>
                    <a:pt x="131" y="10022"/>
                    <a:pt x="138" y="10022"/>
                  </a:cubicBezTo>
                  <a:cubicBezTo>
                    <a:pt x="305" y="10022"/>
                    <a:pt x="934" y="9210"/>
                    <a:pt x="1936" y="8062"/>
                  </a:cubicBezTo>
                  <a:cubicBezTo>
                    <a:pt x="2449" y="7479"/>
                    <a:pt x="3075" y="6829"/>
                    <a:pt x="3766" y="6146"/>
                  </a:cubicBezTo>
                  <a:cubicBezTo>
                    <a:pt x="4363" y="5557"/>
                    <a:pt x="4990" y="4922"/>
                    <a:pt x="5688" y="4338"/>
                  </a:cubicBezTo>
                  <a:cubicBezTo>
                    <a:pt x="6360" y="3777"/>
                    <a:pt x="7056" y="3220"/>
                    <a:pt x="7772" y="2720"/>
                  </a:cubicBezTo>
                  <a:cubicBezTo>
                    <a:pt x="8512" y="2194"/>
                    <a:pt x="9313" y="1827"/>
                    <a:pt x="10045" y="1473"/>
                  </a:cubicBezTo>
                  <a:cubicBezTo>
                    <a:pt x="10899" y="1074"/>
                    <a:pt x="11728" y="805"/>
                    <a:pt x="12451" y="703"/>
                  </a:cubicBezTo>
                  <a:cubicBezTo>
                    <a:pt x="12826" y="642"/>
                    <a:pt x="13169" y="621"/>
                    <a:pt x="13474" y="621"/>
                  </a:cubicBezTo>
                  <a:cubicBezTo>
                    <a:pt x="14109" y="621"/>
                    <a:pt x="14580" y="711"/>
                    <a:pt x="14828" y="711"/>
                  </a:cubicBezTo>
                  <a:cubicBezTo>
                    <a:pt x="14939" y="711"/>
                    <a:pt x="15006" y="692"/>
                    <a:pt x="15022" y="640"/>
                  </a:cubicBezTo>
                  <a:cubicBezTo>
                    <a:pt x="15034" y="603"/>
                    <a:pt x="14811" y="429"/>
                    <a:pt x="14353" y="267"/>
                  </a:cubicBezTo>
                  <a:cubicBezTo>
                    <a:pt x="13966" y="123"/>
                    <a:pt x="13400" y="1"/>
                    <a:pt x="127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010" name="Google Shape;1010;p11"/>
            <p:cNvSpPr/>
            <p:nvPr/>
          </p:nvSpPr>
          <p:spPr>
            <a:xfrm>
              <a:off x="-6052225" y="2299199"/>
              <a:ext cx="4940265" cy="1322306"/>
            </a:xfrm>
            <a:custGeom>
              <a:avLst/>
              <a:gdLst/>
              <a:ahLst/>
              <a:cxnLst/>
              <a:rect l="l" t="t" r="r" b="b"/>
              <a:pathLst>
                <a:path w="52806" h="14134" extrusionOk="0">
                  <a:moveTo>
                    <a:pt x="16745" y="0"/>
                  </a:moveTo>
                  <a:cubicBezTo>
                    <a:pt x="15672" y="0"/>
                    <a:pt x="14599" y="38"/>
                    <a:pt x="13528" y="113"/>
                  </a:cubicBezTo>
                  <a:cubicBezTo>
                    <a:pt x="12572" y="210"/>
                    <a:pt x="11678" y="274"/>
                    <a:pt x="10852" y="422"/>
                  </a:cubicBezTo>
                  <a:lnTo>
                    <a:pt x="9655" y="609"/>
                  </a:lnTo>
                  <a:lnTo>
                    <a:pt x="8555" y="847"/>
                  </a:lnTo>
                  <a:cubicBezTo>
                    <a:pt x="8204" y="927"/>
                    <a:pt x="7863" y="991"/>
                    <a:pt x="7540" y="1075"/>
                  </a:cubicBezTo>
                  <a:lnTo>
                    <a:pt x="6614" y="1340"/>
                  </a:lnTo>
                  <a:lnTo>
                    <a:pt x="5764" y="1584"/>
                  </a:lnTo>
                  <a:cubicBezTo>
                    <a:pt x="5493" y="1664"/>
                    <a:pt x="5242" y="1768"/>
                    <a:pt x="4998" y="1852"/>
                  </a:cubicBezTo>
                  <a:lnTo>
                    <a:pt x="3670" y="2339"/>
                  </a:lnTo>
                  <a:lnTo>
                    <a:pt x="2615" y="2816"/>
                  </a:lnTo>
                  <a:lnTo>
                    <a:pt x="1777" y="3203"/>
                  </a:lnTo>
                  <a:lnTo>
                    <a:pt x="1152" y="3560"/>
                  </a:lnTo>
                  <a:cubicBezTo>
                    <a:pt x="793" y="3770"/>
                    <a:pt x="543" y="3927"/>
                    <a:pt x="371" y="4047"/>
                  </a:cubicBezTo>
                  <a:cubicBezTo>
                    <a:pt x="28" y="4288"/>
                    <a:pt x="1" y="4385"/>
                    <a:pt x="50" y="4468"/>
                  </a:cubicBezTo>
                  <a:cubicBezTo>
                    <a:pt x="54" y="4476"/>
                    <a:pt x="64" y="4480"/>
                    <a:pt x="80" y="4480"/>
                  </a:cubicBezTo>
                  <a:cubicBezTo>
                    <a:pt x="342" y="4480"/>
                    <a:pt x="2168" y="3435"/>
                    <a:pt x="5235" y="2423"/>
                  </a:cubicBezTo>
                  <a:cubicBezTo>
                    <a:pt x="8141" y="1429"/>
                    <a:pt x="12236" y="696"/>
                    <a:pt x="16785" y="696"/>
                  </a:cubicBezTo>
                  <a:cubicBezTo>
                    <a:pt x="17301" y="696"/>
                    <a:pt x="17824" y="705"/>
                    <a:pt x="18351" y="725"/>
                  </a:cubicBezTo>
                  <a:cubicBezTo>
                    <a:pt x="21374" y="835"/>
                    <a:pt x="24553" y="1231"/>
                    <a:pt x="27685" y="1881"/>
                  </a:cubicBezTo>
                  <a:cubicBezTo>
                    <a:pt x="30820" y="2523"/>
                    <a:pt x="33897" y="3455"/>
                    <a:pt x="36744" y="4524"/>
                  </a:cubicBezTo>
                  <a:cubicBezTo>
                    <a:pt x="41615" y="6360"/>
                    <a:pt x="45784" y="8609"/>
                    <a:pt x="48583" y="10542"/>
                  </a:cubicBezTo>
                  <a:cubicBezTo>
                    <a:pt x="49985" y="11506"/>
                    <a:pt x="51042" y="12392"/>
                    <a:pt x="51723" y="13054"/>
                  </a:cubicBezTo>
                  <a:cubicBezTo>
                    <a:pt x="51891" y="13222"/>
                    <a:pt x="52040" y="13372"/>
                    <a:pt x="52169" y="13501"/>
                  </a:cubicBezTo>
                  <a:cubicBezTo>
                    <a:pt x="52293" y="13635"/>
                    <a:pt x="52389" y="13757"/>
                    <a:pt x="52472" y="13851"/>
                  </a:cubicBezTo>
                  <a:cubicBezTo>
                    <a:pt x="52631" y="14036"/>
                    <a:pt x="52719" y="14134"/>
                    <a:pt x="52731" y="14134"/>
                  </a:cubicBezTo>
                  <a:cubicBezTo>
                    <a:pt x="52732" y="14134"/>
                    <a:pt x="52732" y="14134"/>
                    <a:pt x="52732" y="14134"/>
                  </a:cubicBezTo>
                  <a:cubicBezTo>
                    <a:pt x="52806" y="14082"/>
                    <a:pt x="52660" y="13838"/>
                    <a:pt x="52393" y="13481"/>
                  </a:cubicBezTo>
                  <a:cubicBezTo>
                    <a:pt x="52109" y="13143"/>
                    <a:pt x="51692" y="12705"/>
                    <a:pt x="51218" y="12287"/>
                  </a:cubicBezTo>
                  <a:lnTo>
                    <a:pt x="51218" y="12287"/>
                  </a:lnTo>
                  <a:cubicBezTo>
                    <a:pt x="52082" y="13003"/>
                    <a:pt x="52660" y="13670"/>
                    <a:pt x="52753" y="13670"/>
                  </a:cubicBezTo>
                  <a:cubicBezTo>
                    <a:pt x="52756" y="13670"/>
                    <a:pt x="52759" y="13669"/>
                    <a:pt x="52761" y="13667"/>
                  </a:cubicBezTo>
                  <a:cubicBezTo>
                    <a:pt x="52763" y="13665"/>
                    <a:pt x="52738" y="13628"/>
                    <a:pt x="52683" y="13558"/>
                  </a:cubicBezTo>
                  <a:cubicBezTo>
                    <a:pt x="52630" y="13489"/>
                    <a:pt x="52554" y="13385"/>
                    <a:pt x="52445" y="13264"/>
                  </a:cubicBezTo>
                  <a:cubicBezTo>
                    <a:pt x="52216" y="13036"/>
                    <a:pt x="51907" y="12678"/>
                    <a:pt x="51474" y="12311"/>
                  </a:cubicBezTo>
                  <a:cubicBezTo>
                    <a:pt x="50632" y="11548"/>
                    <a:pt x="49398" y="10615"/>
                    <a:pt x="48006" y="9723"/>
                  </a:cubicBezTo>
                  <a:cubicBezTo>
                    <a:pt x="46615" y="8830"/>
                    <a:pt x="45069" y="7972"/>
                    <a:pt x="43657" y="7249"/>
                  </a:cubicBezTo>
                  <a:cubicBezTo>
                    <a:pt x="42949" y="6891"/>
                    <a:pt x="42279" y="6558"/>
                    <a:pt x="41672" y="6281"/>
                  </a:cubicBezTo>
                  <a:cubicBezTo>
                    <a:pt x="41071" y="5990"/>
                    <a:pt x="40536" y="5755"/>
                    <a:pt x="40108" y="5567"/>
                  </a:cubicBezTo>
                  <a:cubicBezTo>
                    <a:pt x="36185" y="3809"/>
                    <a:pt x="32521" y="2568"/>
                    <a:pt x="29172" y="1699"/>
                  </a:cubicBezTo>
                  <a:cubicBezTo>
                    <a:pt x="25823" y="828"/>
                    <a:pt x="22786" y="324"/>
                    <a:pt x="20076" y="121"/>
                  </a:cubicBezTo>
                  <a:cubicBezTo>
                    <a:pt x="18967" y="40"/>
                    <a:pt x="17856" y="0"/>
                    <a:pt x="1674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011" name="Google Shape;1011;p11"/>
            <p:cNvSpPr/>
            <p:nvPr/>
          </p:nvSpPr>
          <p:spPr>
            <a:xfrm>
              <a:off x="-4804278" y="2516811"/>
              <a:ext cx="396486" cy="588555"/>
            </a:xfrm>
            <a:custGeom>
              <a:avLst/>
              <a:gdLst/>
              <a:ahLst/>
              <a:cxnLst/>
              <a:rect l="l" t="t" r="r" b="b"/>
              <a:pathLst>
                <a:path w="4238" h="6291" extrusionOk="0">
                  <a:moveTo>
                    <a:pt x="141" y="0"/>
                  </a:moveTo>
                  <a:cubicBezTo>
                    <a:pt x="139" y="0"/>
                    <a:pt x="138" y="0"/>
                    <a:pt x="136" y="0"/>
                  </a:cubicBezTo>
                  <a:cubicBezTo>
                    <a:pt x="46" y="11"/>
                    <a:pt x="1" y="457"/>
                    <a:pt x="149" y="1121"/>
                  </a:cubicBezTo>
                  <a:cubicBezTo>
                    <a:pt x="222" y="1443"/>
                    <a:pt x="324" y="1817"/>
                    <a:pt x="490" y="2200"/>
                  </a:cubicBezTo>
                  <a:cubicBezTo>
                    <a:pt x="633" y="2530"/>
                    <a:pt x="836" y="2855"/>
                    <a:pt x="1040" y="3186"/>
                  </a:cubicBezTo>
                  <a:cubicBezTo>
                    <a:pt x="1236" y="3505"/>
                    <a:pt x="1465" y="3808"/>
                    <a:pt x="1695" y="4097"/>
                  </a:cubicBezTo>
                  <a:cubicBezTo>
                    <a:pt x="1935" y="4398"/>
                    <a:pt x="2142" y="4718"/>
                    <a:pt x="2389" y="4973"/>
                  </a:cubicBezTo>
                  <a:cubicBezTo>
                    <a:pt x="2674" y="5267"/>
                    <a:pt x="2952" y="5525"/>
                    <a:pt x="3199" y="5732"/>
                  </a:cubicBezTo>
                  <a:cubicBezTo>
                    <a:pt x="3624" y="6090"/>
                    <a:pt x="3968" y="6291"/>
                    <a:pt x="4123" y="6291"/>
                  </a:cubicBezTo>
                  <a:cubicBezTo>
                    <a:pt x="4155" y="6291"/>
                    <a:pt x="4179" y="6282"/>
                    <a:pt x="4194" y="6264"/>
                  </a:cubicBezTo>
                  <a:cubicBezTo>
                    <a:pt x="4237" y="6209"/>
                    <a:pt x="3950" y="5892"/>
                    <a:pt x="3520" y="5400"/>
                  </a:cubicBezTo>
                  <a:cubicBezTo>
                    <a:pt x="3313" y="5160"/>
                    <a:pt x="3122" y="4831"/>
                    <a:pt x="2867" y="4529"/>
                  </a:cubicBezTo>
                  <a:cubicBezTo>
                    <a:pt x="2647" y="4268"/>
                    <a:pt x="2404" y="4000"/>
                    <a:pt x="2180" y="3707"/>
                  </a:cubicBezTo>
                  <a:cubicBezTo>
                    <a:pt x="1966" y="3427"/>
                    <a:pt x="1691" y="3182"/>
                    <a:pt x="1499" y="2885"/>
                  </a:cubicBezTo>
                  <a:cubicBezTo>
                    <a:pt x="1300" y="2575"/>
                    <a:pt x="1134" y="2256"/>
                    <a:pt x="980" y="1958"/>
                  </a:cubicBezTo>
                  <a:cubicBezTo>
                    <a:pt x="817" y="1644"/>
                    <a:pt x="672" y="1323"/>
                    <a:pt x="542" y="994"/>
                  </a:cubicBezTo>
                  <a:cubicBezTo>
                    <a:pt x="310" y="412"/>
                    <a:pt x="240" y="0"/>
                    <a:pt x="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012" name="Google Shape;1012;p11"/>
            <p:cNvSpPr/>
            <p:nvPr/>
          </p:nvSpPr>
          <p:spPr>
            <a:xfrm>
              <a:off x="-4295145" y="2469097"/>
              <a:ext cx="65582" cy="102162"/>
            </a:xfrm>
            <a:custGeom>
              <a:avLst/>
              <a:gdLst/>
              <a:ahLst/>
              <a:cxnLst/>
              <a:rect l="l" t="t" r="r" b="b"/>
              <a:pathLst>
                <a:path w="701" h="1092" extrusionOk="0">
                  <a:moveTo>
                    <a:pt x="257" y="1"/>
                  </a:moveTo>
                  <a:cubicBezTo>
                    <a:pt x="236" y="1"/>
                    <a:pt x="214" y="7"/>
                    <a:pt x="190" y="20"/>
                  </a:cubicBezTo>
                  <a:cubicBezTo>
                    <a:pt x="104" y="66"/>
                    <a:pt x="58" y="157"/>
                    <a:pt x="34" y="260"/>
                  </a:cubicBezTo>
                  <a:cubicBezTo>
                    <a:pt x="24" y="310"/>
                    <a:pt x="4" y="369"/>
                    <a:pt x="2" y="422"/>
                  </a:cubicBezTo>
                  <a:cubicBezTo>
                    <a:pt x="0" y="468"/>
                    <a:pt x="30" y="508"/>
                    <a:pt x="34" y="554"/>
                  </a:cubicBezTo>
                  <a:cubicBezTo>
                    <a:pt x="39" y="600"/>
                    <a:pt x="56" y="639"/>
                    <a:pt x="67" y="685"/>
                  </a:cubicBezTo>
                  <a:cubicBezTo>
                    <a:pt x="77" y="731"/>
                    <a:pt x="32" y="783"/>
                    <a:pt x="48" y="823"/>
                  </a:cubicBezTo>
                  <a:cubicBezTo>
                    <a:pt x="66" y="869"/>
                    <a:pt x="90" y="913"/>
                    <a:pt x="120" y="951"/>
                  </a:cubicBezTo>
                  <a:cubicBezTo>
                    <a:pt x="184" y="1028"/>
                    <a:pt x="307" y="1088"/>
                    <a:pt x="442" y="1091"/>
                  </a:cubicBezTo>
                  <a:cubicBezTo>
                    <a:pt x="443" y="1091"/>
                    <a:pt x="443" y="1091"/>
                    <a:pt x="444" y="1091"/>
                  </a:cubicBezTo>
                  <a:cubicBezTo>
                    <a:pt x="510" y="1091"/>
                    <a:pt x="545" y="1027"/>
                    <a:pt x="584" y="925"/>
                  </a:cubicBezTo>
                  <a:cubicBezTo>
                    <a:pt x="602" y="876"/>
                    <a:pt x="690" y="808"/>
                    <a:pt x="696" y="739"/>
                  </a:cubicBezTo>
                  <a:cubicBezTo>
                    <a:pt x="701" y="682"/>
                    <a:pt x="682" y="622"/>
                    <a:pt x="676" y="562"/>
                  </a:cubicBezTo>
                  <a:cubicBezTo>
                    <a:pt x="670" y="501"/>
                    <a:pt x="578" y="461"/>
                    <a:pt x="563" y="407"/>
                  </a:cubicBezTo>
                  <a:cubicBezTo>
                    <a:pt x="547" y="350"/>
                    <a:pt x="542" y="290"/>
                    <a:pt x="516" y="239"/>
                  </a:cubicBezTo>
                  <a:cubicBezTo>
                    <a:pt x="488" y="186"/>
                    <a:pt x="453" y="137"/>
                    <a:pt x="412" y="95"/>
                  </a:cubicBezTo>
                  <a:cubicBezTo>
                    <a:pt x="354" y="39"/>
                    <a:pt x="309" y="1"/>
                    <a:pt x="2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013" name="Google Shape;1013;p11"/>
            <p:cNvSpPr/>
            <p:nvPr/>
          </p:nvSpPr>
          <p:spPr>
            <a:xfrm>
              <a:off x="-3281276" y="2717676"/>
              <a:ext cx="138836" cy="142391"/>
            </a:xfrm>
            <a:custGeom>
              <a:avLst/>
              <a:gdLst/>
              <a:ahLst/>
              <a:cxnLst/>
              <a:rect l="l" t="t" r="r" b="b"/>
              <a:pathLst>
                <a:path w="1484" h="1522" extrusionOk="0">
                  <a:moveTo>
                    <a:pt x="141" y="1"/>
                  </a:moveTo>
                  <a:cubicBezTo>
                    <a:pt x="114" y="1"/>
                    <a:pt x="91" y="10"/>
                    <a:pt x="70" y="30"/>
                  </a:cubicBezTo>
                  <a:cubicBezTo>
                    <a:pt x="0" y="97"/>
                    <a:pt x="16" y="235"/>
                    <a:pt x="89" y="400"/>
                  </a:cubicBezTo>
                  <a:cubicBezTo>
                    <a:pt x="124" y="480"/>
                    <a:pt x="162" y="577"/>
                    <a:pt x="221" y="666"/>
                  </a:cubicBezTo>
                  <a:cubicBezTo>
                    <a:pt x="270" y="742"/>
                    <a:pt x="349" y="798"/>
                    <a:pt x="410" y="874"/>
                  </a:cubicBezTo>
                  <a:cubicBezTo>
                    <a:pt x="469" y="946"/>
                    <a:pt x="541" y="1009"/>
                    <a:pt x="607" y="1076"/>
                  </a:cubicBezTo>
                  <a:cubicBezTo>
                    <a:pt x="675" y="1144"/>
                    <a:pt x="703" y="1249"/>
                    <a:pt x="774" y="1306"/>
                  </a:cubicBezTo>
                  <a:cubicBezTo>
                    <a:pt x="848" y="1368"/>
                    <a:pt x="928" y="1421"/>
                    <a:pt x="1014" y="1466"/>
                  </a:cubicBezTo>
                  <a:cubicBezTo>
                    <a:pt x="1088" y="1503"/>
                    <a:pt x="1163" y="1522"/>
                    <a:pt x="1231" y="1522"/>
                  </a:cubicBezTo>
                  <a:cubicBezTo>
                    <a:pt x="1312" y="1522"/>
                    <a:pt x="1385" y="1496"/>
                    <a:pt x="1437" y="1444"/>
                  </a:cubicBezTo>
                  <a:cubicBezTo>
                    <a:pt x="1483" y="1395"/>
                    <a:pt x="1431" y="1294"/>
                    <a:pt x="1345" y="1141"/>
                  </a:cubicBezTo>
                  <a:cubicBezTo>
                    <a:pt x="1305" y="1068"/>
                    <a:pt x="1305" y="935"/>
                    <a:pt x="1242" y="850"/>
                  </a:cubicBezTo>
                  <a:cubicBezTo>
                    <a:pt x="1189" y="777"/>
                    <a:pt x="1116" y="716"/>
                    <a:pt x="1052" y="641"/>
                  </a:cubicBezTo>
                  <a:cubicBezTo>
                    <a:pt x="992" y="570"/>
                    <a:pt x="870" y="558"/>
                    <a:pt x="804" y="491"/>
                  </a:cubicBezTo>
                  <a:cubicBezTo>
                    <a:pt x="736" y="422"/>
                    <a:pt x="680" y="344"/>
                    <a:pt x="612" y="285"/>
                  </a:cubicBezTo>
                  <a:cubicBezTo>
                    <a:pt x="540" y="223"/>
                    <a:pt x="465" y="165"/>
                    <a:pt x="384" y="113"/>
                  </a:cubicBezTo>
                  <a:cubicBezTo>
                    <a:pt x="282" y="49"/>
                    <a:pt x="203" y="1"/>
                    <a:pt x="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014" name="Google Shape;1014;p11"/>
            <p:cNvSpPr/>
            <p:nvPr/>
          </p:nvSpPr>
          <p:spPr>
            <a:xfrm>
              <a:off x="-3141691" y="2492018"/>
              <a:ext cx="848170" cy="946028"/>
            </a:xfrm>
            <a:custGeom>
              <a:avLst/>
              <a:gdLst/>
              <a:ahLst/>
              <a:cxnLst/>
              <a:rect l="l" t="t" r="r" b="b"/>
              <a:pathLst>
                <a:path w="9066" h="10112" extrusionOk="0">
                  <a:moveTo>
                    <a:pt x="83" y="1"/>
                  </a:moveTo>
                  <a:cubicBezTo>
                    <a:pt x="72" y="1"/>
                    <a:pt x="65" y="3"/>
                    <a:pt x="61" y="9"/>
                  </a:cubicBezTo>
                  <a:cubicBezTo>
                    <a:pt x="1" y="91"/>
                    <a:pt x="566" y="599"/>
                    <a:pt x="1418" y="1390"/>
                  </a:cubicBezTo>
                  <a:cubicBezTo>
                    <a:pt x="1831" y="1776"/>
                    <a:pt x="2302" y="2236"/>
                    <a:pt x="2802" y="2739"/>
                  </a:cubicBezTo>
                  <a:cubicBezTo>
                    <a:pt x="3238" y="3170"/>
                    <a:pt x="3708" y="3621"/>
                    <a:pt x="4159" y="4109"/>
                  </a:cubicBezTo>
                  <a:cubicBezTo>
                    <a:pt x="4592" y="4580"/>
                    <a:pt x="5030" y="5061"/>
                    <a:pt x="5441" y="5552"/>
                  </a:cubicBezTo>
                  <a:cubicBezTo>
                    <a:pt x="5865" y="6063"/>
                    <a:pt x="6230" y="6605"/>
                    <a:pt x="6599" y="7092"/>
                  </a:cubicBezTo>
                  <a:cubicBezTo>
                    <a:pt x="7034" y="7651"/>
                    <a:pt x="7417" y="8185"/>
                    <a:pt x="7748" y="8639"/>
                  </a:cubicBezTo>
                  <a:cubicBezTo>
                    <a:pt x="8389" y="9526"/>
                    <a:pt x="8843" y="10111"/>
                    <a:pt x="8990" y="10111"/>
                  </a:cubicBezTo>
                  <a:cubicBezTo>
                    <a:pt x="9000" y="10111"/>
                    <a:pt x="9009" y="10109"/>
                    <a:pt x="9016" y="10103"/>
                  </a:cubicBezTo>
                  <a:cubicBezTo>
                    <a:pt x="9065" y="10063"/>
                    <a:pt x="8727" y="9379"/>
                    <a:pt x="8129" y="8375"/>
                  </a:cubicBezTo>
                  <a:cubicBezTo>
                    <a:pt x="7834" y="7887"/>
                    <a:pt x="7539" y="7280"/>
                    <a:pt x="7117" y="6694"/>
                  </a:cubicBezTo>
                  <a:cubicBezTo>
                    <a:pt x="6759" y="6183"/>
                    <a:pt x="6338" y="5670"/>
                    <a:pt x="5912" y="5145"/>
                  </a:cubicBezTo>
                  <a:cubicBezTo>
                    <a:pt x="5499" y="4642"/>
                    <a:pt x="4999" y="4199"/>
                    <a:pt x="4555" y="3728"/>
                  </a:cubicBezTo>
                  <a:cubicBezTo>
                    <a:pt x="4090" y="3240"/>
                    <a:pt x="3633" y="2759"/>
                    <a:pt x="3174" y="2340"/>
                  </a:cubicBezTo>
                  <a:cubicBezTo>
                    <a:pt x="2645" y="1851"/>
                    <a:pt x="2131" y="1424"/>
                    <a:pt x="1681" y="1074"/>
                  </a:cubicBezTo>
                  <a:cubicBezTo>
                    <a:pt x="823" y="409"/>
                    <a:pt x="215" y="1"/>
                    <a:pt x="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015" name="Google Shape;1015;p11"/>
            <p:cNvSpPr/>
            <p:nvPr/>
          </p:nvSpPr>
          <p:spPr>
            <a:xfrm>
              <a:off x="-4059197" y="2412121"/>
              <a:ext cx="841621" cy="903367"/>
            </a:xfrm>
            <a:custGeom>
              <a:avLst/>
              <a:gdLst/>
              <a:ahLst/>
              <a:cxnLst/>
              <a:rect l="l" t="t" r="r" b="b"/>
              <a:pathLst>
                <a:path w="8996" h="9656" extrusionOk="0">
                  <a:moveTo>
                    <a:pt x="90" y="1"/>
                  </a:moveTo>
                  <a:cubicBezTo>
                    <a:pt x="86" y="1"/>
                    <a:pt x="82" y="1"/>
                    <a:pt x="79" y="3"/>
                  </a:cubicBezTo>
                  <a:cubicBezTo>
                    <a:pt x="0" y="40"/>
                    <a:pt x="239" y="754"/>
                    <a:pt x="810" y="1755"/>
                  </a:cubicBezTo>
                  <a:cubicBezTo>
                    <a:pt x="1091" y="2239"/>
                    <a:pt x="1431" y="2799"/>
                    <a:pt x="1859" y="3362"/>
                  </a:cubicBezTo>
                  <a:cubicBezTo>
                    <a:pt x="2222" y="3852"/>
                    <a:pt x="2664" y="4328"/>
                    <a:pt x="3104" y="4822"/>
                  </a:cubicBezTo>
                  <a:cubicBezTo>
                    <a:pt x="3532" y="5291"/>
                    <a:pt x="3991" y="5744"/>
                    <a:pt x="4449" y="6181"/>
                  </a:cubicBezTo>
                  <a:cubicBezTo>
                    <a:pt x="4926" y="6633"/>
                    <a:pt x="5367" y="7109"/>
                    <a:pt x="5830" y="7499"/>
                  </a:cubicBezTo>
                  <a:cubicBezTo>
                    <a:pt x="6364" y="7954"/>
                    <a:pt x="6873" y="8356"/>
                    <a:pt x="7316" y="8690"/>
                  </a:cubicBezTo>
                  <a:cubicBezTo>
                    <a:pt x="8125" y="9298"/>
                    <a:pt x="8727" y="9656"/>
                    <a:pt x="8909" y="9656"/>
                  </a:cubicBezTo>
                  <a:cubicBezTo>
                    <a:pt x="8934" y="9656"/>
                    <a:pt x="8951" y="9649"/>
                    <a:pt x="8960" y="9635"/>
                  </a:cubicBezTo>
                  <a:cubicBezTo>
                    <a:pt x="8995" y="9575"/>
                    <a:pt x="8442" y="9084"/>
                    <a:pt x="7601" y="8326"/>
                  </a:cubicBezTo>
                  <a:cubicBezTo>
                    <a:pt x="7193" y="7954"/>
                    <a:pt x="6761" y="7470"/>
                    <a:pt x="6253" y="7001"/>
                  </a:cubicBezTo>
                  <a:cubicBezTo>
                    <a:pt x="5811" y="6598"/>
                    <a:pt x="5337" y="6177"/>
                    <a:pt x="4873" y="5725"/>
                  </a:cubicBezTo>
                  <a:cubicBezTo>
                    <a:pt x="4427" y="5292"/>
                    <a:pt x="3926" y="4898"/>
                    <a:pt x="3502" y="4443"/>
                  </a:cubicBezTo>
                  <a:cubicBezTo>
                    <a:pt x="3064" y="3966"/>
                    <a:pt x="2657" y="3483"/>
                    <a:pt x="2285" y="3020"/>
                  </a:cubicBezTo>
                  <a:cubicBezTo>
                    <a:pt x="1844" y="2491"/>
                    <a:pt x="1471" y="1974"/>
                    <a:pt x="1156" y="1530"/>
                  </a:cubicBezTo>
                  <a:cubicBezTo>
                    <a:pt x="533" y="640"/>
                    <a:pt x="198" y="1"/>
                    <a:pt x="9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016" name="Google Shape;1016;p11"/>
            <p:cNvSpPr/>
            <p:nvPr/>
          </p:nvSpPr>
          <p:spPr>
            <a:xfrm>
              <a:off x="-3906700" y="1652632"/>
              <a:ext cx="1014043" cy="749563"/>
            </a:xfrm>
            <a:custGeom>
              <a:avLst/>
              <a:gdLst/>
              <a:ahLst/>
              <a:cxnLst/>
              <a:rect l="l" t="t" r="r" b="b"/>
              <a:pathLst>
                <a:path w="10839" h="8012" extrusionOk="0">
                  <a:moveTo>
                    <a:pt x="10743" y="0"/>
                  </a:moveTo>
                  <a:cubicBezTo>
                    <a:pt x="10553" y="0"/>
                    <a:pt x="9886" y="225"/>
                    <a:pt x="8971" y="649"/>
                  </a:cubicBezTo>
                  <a:cubicBezTo>
                    <a:pt x="8458" y="890"/>
                    <a:pt x="7859" y="1175"/>
                    <a:pt x="7240" y="1537"/>
                  </a:cubicBezTo>
                  <a:cubicBezTo>
                    <a:pt x="6701" y="1843"/>
                    <a:pt x="6162" y="2223"/>
                    <a:pt x="5605" y="2598"/>
                  </a:cubicBezTo>
                  <a:cubicBezTo>
                    <a:pt x="5072" y="2963"/>
                    <a:pt x="4550" y="3364"/>
                    <a:pt x="4046" y="3767"/>
                  </a:cubicBezTo>
                  <a:cubicBezTo>
                    <a:pt x="3524" y="4189"/>
                    <a:pt x="2986" y="4573"/>
                    <a:pt x="2534" y="4998"/>
                  </a:cubicBezTo>
                  <a:cubicBezTo>
                    <a:pt x="2008" y="5486"/>
                    <a:pt x="1550" y="5969"/>
                    <a:pt x="1171" y="6393"/>
                  </a:cubicBezTo>
                  <a:cubicBezTo>
                    <a:pt x="390" y="7279"/>
                    <a:pt x="0" y="7941"/>
                    <a:pt x="112" y="8009"/>
                  </a:cubicBezTo>
                  <a:cubicBezTo>
                    <a:pt x="114" y="8011"/>
                    <a:pt x="117" y="8011"/>
                    <a:pt x="120" y="8011"/>
                  </a:cubicBezTo>
                  <a:cubicBezTo>
                    <a:pt x="210" y="8011"/>
                    <a:pt x="711" y="7468"/>
                    <a:pt x="1512" y="6706"/>
                  </a:cubicBezTo>
                  <a:cubicBezTo>
                    <a:pt x="1921" y="6323"/>
                    <a:pt x="2447" y="5932"/>
                    <a:pt x="2980" y="5477"/>
                  </a:cubicBezTo>
                  <a:cubicBezTo>
                    <a:pt x="3435" y="5077"/>
                    <a:pt x="3925" y="4655"/>
                    <a:pt x="4441" y="4248"/>
                  </a:cubicBezTo>
                  <a:cubicBezTo>
                    <a:pt x="4938" y="3860"/>
                    <a:pt x="5406" y="3409"/>
                    <a:pt x="5926" y="3045"/>
                  </a:cubicBezTo>
                  <a:cubicBezTo>
                    <a:pt x="6468" y="2669"/>
                    <a:pt x="7014" y="2321"/>
                    <a:pt x="7527" y="2001"/>
                  </a:cubicBezTo>
                  <a:cubicBezTo>
                    <a:pt x="8120" y="1620"/>
                    <a:pt x="8683" y="1293"/>
                    <a:pt x="9166" y="1012"/>
                  </a:cubicBezTo>
                  <a:cubicBezTo>
                    <a:pt x="10162" y="436"/>
                    <a:pt x="10838" y="111"/>
                    <a:pt x="10796" y="17"/>
                  </a:cubicBezTo>
                  <a:cubicBezTo>
                    <a:pt x="10791" y="6"/>
                    <a:pt x="10773" y="0"/>
                    <a:pt x="107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017" name="Google Shape;1017;p11"/>
            <p:cNvSpPr/>
            <p:nvPr/>
          </p:nvSpPr>
          <p:spPr>
            <a:xfrm>
              <a:off x="-2316712" y="2683434"/>
              <a:ext cx="726267" cy="152869"/>
            </a:xfrm>
            <a:custGeom>
              <a:avLst/>
              <a:gdLst/>
              <a:ahLst/>
              <a:cxnLst/>
              <a:rect l="l" t="t" r="r" b="b"/>
              <a:pathLst>
                <a:path w="7763" h="1634" extrusionOk="0">
                  <a:moveTo>
                    <a:pt x="5193" y="0"/>
                  </a:moveTo>
                  <a:cubicBezTo>
                    <a:pt x="4918" y="0"/>
                    <a:pt x="4632" y="16"/>
                    <a:pt x="4342" y="26"/>
                  </a:cubicBezTo>
                  <a:cubicBezTo>
                    <a:pt x="3958" y="39"/>
                    <a:pt x="3566" y="87"/>
                    <a:pt x="3183" y="147"/>
                  </a:cubicBezTo>
                  <a:cubicBezTo>
                    <a:pt x="2787" y="208"/>
                    <a:pt x="2386" y="241"/>
                    <a:pt x="2026" y="351"/>
                  </a:cubicBezTo>
                  <a:cubicBezTo>
                    <a:pt x="1649" y="466"/>
                    <a:pt x="1282" y="617"/>
                    <a:pt x="934" y="804"/>
                  </a:cubicBezTo>
                  <a:cubicBezTo>
                    <a:pt x="300" y="1149"/>
                    <a:pt x="1" y="1526"/>
                    <a:pt x="85" y="1624"/>
                  </a:cubicBezTo>
                  <a:cubicBezTo>
                    <a:pt x="90" y="1631"/>
                    <a:pt x="99" y="1634"/>
                    <a:pt x="111" y="1634"/>
                  </a:cubicBezTo>
                  <a:cubicBezTo>
                    <a:pt x="214" y="1634"/>
                    <a:pt x="571" y="1426"/>
                    <a:pt x="1128" y="1225"/>
                  </a:cubicBezTo>
                  <a:cubicBezTo>
                    <a:pt x="1435" y="1115"/>
                    <a:pt x="1816" y="1072"/>
                    <a:pt x="2206" y="980"/>
                  </a:cubicBezTo>
                  <a:cubicBezTo>
                    <a:pt x="2544" y="899"/>
                    <a:pt x="2907" y="813"/>
                    <a:pt x="3283" y="762"/>
                  </a:cubicBezTo>
                  <a:cubicBezTo>
                    <a:pt x="3643" y="711"/>
                    <a:pt x="4008" y="595"/>
                    <a:pt x="4377" y="575"/>
                  </a:cubicBezTo>
                  <a:cubicBezTo>
                    <a:pt x="4762" y="552"/>
                    <a:pt x="5141" y="559"/>
                    <a:pt x="5498" y="553"/>
                  </a:cubicBezTo>
                  <a:lnTo>
                    <a:pt x="6625" y="544"/>
                  </a:lnTo>
                  <a:cubicBezTo>
                    <a:pt x="7305" y="534"/>
                    <a:pt x="7751" y="534"/>
                    <a:pt x="7757" y="439"/>
                  </a:cubicBezTo>
                  <a:cubicBezTo>
                    <a:pt x="7762" y="342"/>
                    <a:pt x="7326" y="227"/>
                    <a:pt x="6644" y="132"/>
                  </a:cubicBezTo>
                  <a:cubicBezTo>
                    <a:pt x="6312" y="86"/>
                    <a:pt x="5923" y="31"/>
                    <a:pt x="5499" y="8"/>
                  </a:cubicBezTo>
                  <a:cubicBezTo>
                    <a:pt x="5399" y="2"/>
                    <a:pt x="5297" y="0"/>
                    <a:pt x="51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018" name="Google Shape;1018;p11"/>
            <p:cNvSpPr/>
            <p:nvPr/>
          </p:nvSpPr>
          <p:spPr>
            <a:xfrm>
              <a:off x="-1783535" y="3120436"/>
              <a:ext cx="415665" cy="545800"/>
            </a:xfrm>
            <a:custGeom>
              <a:avLst/>
              <a:gdLst/>
              <a:ahLst/>
              <a:cxnLst/>
              <a:rect l="l" t="t" r="r" b="b"/>
              <a:pathLst>
                <a:path w="4443" h="5834" extrusionOk="0">
                  <a:moveTo>
                    <a:pt x="102" y="0"/>
                  </a:moveTo>
                  <a:cubicBezTo>
                    <a:pt x="97" y="0"/>
                    <a:pt x="92" y="2"/>
                    <a:pt x="87" y="4"/>
                  </a:cubicBezTo>
                  <a:cubicBezTo>
                    <a:pt x="1" y="44"/>
                    <a:pt x="92" y="453"/>
                    <a:pt x="340" y="1040"/>
                  </a:cubicBezTo>
                  <a:cubicBezTo>
                    <a:pt x="461" y="1325"/>
                    <a:pt x="603" y="1660"/>
                    <a:pt x="794" y="2001"/>
                  </a:cubicBezTo>
                  <a:cubicBezTo>
                    <a:pt x="956" y="2298"/>
                    <a:pt x="1169" y="2587"/>
                    <a:pt x="1371" y="2893"/>
                  </a:cubicBezTo>
                  <a:cubicBezTo>
                    <a:pt x="1567" y="3186"/>
                    <a:pt x="1788" y="3469"/>
                    <a:pt x="2006" y="3744"/>
                  </a:cubicBezTo>
                  <a:cubicBezTo>
                    <a:pt x="2235" y="4029"/>
                    <a:pt x="2424" y="4341"/>
                    <a:pt x="2659" y="4585"/>
                  </a:cubicBezTo>
                  <a:cubicBezTo>
                    <a:pt x="2901" y="4844"/>
                    <a:pt x="3159" y="5090"/>
                    <a:pt x="3430" y="5319"/>
                  </a:cubicBezTo>
                  <a:cubicBezTo>
                    <a:pt x="3831" y="5654"/>
                    <a:pt x="4166" y="5833"/>
                    <a:pt x="4321" y="5833"/>
                  </a:cubicBezTo>
                  <a:cubicBezTo>
                    <a:pt x="4358" y="5833"/>
                    <a:pt x="4384" y="5823"/>
                    <a:pt x="4399" y="5803"/>
                  </a:cubicBezTo>
                  <a:cubicBezTo>
                    <a:pt x="4443" y="5747"/>
                    <a:pt x="4158" y="5455"/>
                    <a:pt x="3753" y="4986"/>
                  </a:cubicBezTo>
                  <a:cubicBezTo>
                    <a:pt x="3557" y="4756"/>
                    <a:pt x="3381" y="4440"/>
                    <a:pt x="3144" y="4148"/>
                  </a:cubicBezTo>
                  <a:cubicBezTo>
                    <a:pt x="2934" y="3896"/>
                    <a:pt x="2706" y="3635"/>
                    <a:pt x="2491" y="3355"/>
                  </a:cubicBezTo>
                  <a:cubicBezTo>
                    <a:pt x="2287" y="3086"/>
                    <a:pt x="2015" y="2854"/>
                    <a:pt x="1819" y="2575"/>
                  </a:cubicBezTo>
                  <a:cubicBezTo>
                    <a:pt x="1616" y="2283"/>
                    <a:pt x="1433" y="1986"/>
                    <a:pt x="1256" y="1712"/>
                  </a:cubicBezTo>
                  <a:lnTo>
                    <a:pt x="701" y="842"/>
                  </a:lnTo>
                  <a:cubicBezTo>
                    <a:pt x="387" y="347"/>
                    <a:pt x="198" y="0"/>
                    <a:pt x="1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019" name="Google Shape;1019;p11"/>
            <p:cNvSpPr/>
            <p:nvPr/>
          </p:nvSpPr>
          <p:spPr>
            <a:xfrm>
              <a:off x="-2949152" y="1691925"/>
              <a:ext cx="365894" cy="90000"/>
            </a:xfrm>
            <a:custGeom>
              <a:avLst/>
              <a:gdLst/>
              <a:ahLst/>
              <a:cxnLst/>
              <a:rect l="l" t="t" r="r" b="b"/>
              <a:pathLst>
                <a:path w="3911" h="962" extrusionOk="0">
                  <a:moveTo>
                    <a:pt x="2851" y="0"/>
                  </a:moveTo>
                  <a:cubicBezTo>
                    <a:pt x="2818" y="0"/>
                    <a:pt x="2784" y="1"/>
                    <a:pt x="2750" y="4"/>
                  </a:cubicBezTo>
                  <a:cubicBezTo>
                    <a:pt x="2564" y="13"/>
                    <a:pt x="2367" y="46"/>
                    <a:pt x="2168" y="76"/>
                  </a:cubicBezTo>
                  <a:cubicBezTo>
                    <a:pt x="1975" y="106"/>
                    <a:pt x="1791" y="186"/>
                    <a:pt x="1603" y="234"/>
                  </a:cubicBezTo>
                  <a:cubicBezTo>
                    <a:pt x="1409" y="284"/>
                    <a:pt x="1217" y="333"/>
                    <a:pt x="1042" y="398"/>
                  </a:cubicBezTo>
                  <a:cubicBezTo>
                    <a:pt x="860" y="463"/>
                    <a:pt x="680" y="539"/>
                    <a:pt x="505" y="627"/>
                  </a:cubicBezTo>
                  <a:cubicBezTo>
                    <a:pt x="193" y="785"/>
                    <a:pt x="1" y="907"/>
                    <a:pt x="23" y="948"/>
                  </a:cubicBezTo>
                  <a:cubicBezTo>
                    <a:pt x="28" y="957"/>
                    <a:pt x="41" y="961"/>
                    <a:pt x="61" y="961"/>
                  </a:cubicBezTo>
                  <a:cubicBezTo>
                    <a:pt x="140" y="961"/>
                    <a:pt x="329" y="899"/>
                    <a:pt x="587" y="815"/>
                  </a:cubicBezTo>
                  <a:cubicBezTo>
                    <a:pt x="745" y="764"/>
                    <a:pt x="931" y="711"/>
                    <a:pt x="1131" y="655"/>
                  </a:cubicBezTo>
                  <a:cubicBezTo>
                    <a:pt x="1303" y="605"/>
                    <a:pt x="1484" y="545"/>
                    <a:pt x="1672" y="500"/>
                  </a:cubicBezTo>
                  <a:cubicBezTo>
                    <a:pt x="1855" y="458"/>
                    <a:pt x="2040" y="414"/>
                    <a:pt x="2224" y="383"/>
                  </a:cubicBezTo>
                  <a:cubicBezTo>
                    <a:pt x="2415" y="350"/>
                    <a:pt x="2607" y="348"/>
                    <a:pt x="2784" y="328"/>
                  </a:cubicBezTo>
                  <a:cubicBezTo>
                    <a:pt x="2989" y="301"/>
                    <a:pt x="3180" y="284"/>
                    <a:pt x="3345" y="267"/>
                  </a:cubicBezTo>
                  <a:cubicBezTo>
                    <a:pt x="3684" y="233"/>
                    <a:pt x="3910" y="190"/>
                    <a:pt x="3909" y="121"/>
                  </a:cubicBezTo>
                  <a:cubicBezTo>
                    <a:pt x="3909" y="89"/>
                    <a:pt x="3684" y="53"/>
                    <a:pt x="3336" y="35"/>
                  </a:cubicBezTo>
                  <a:cubicBezTo>
                    <a:pt x="3194" y="29"/>
                    <a:pt x="3028" y="0"/>
                    <a:pt x="285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020" name="Google Shape;1020;p11"/>
            <p:cNvSpPr/>
            <p:nvPr/>
          </p:nvSpPr>
          <p:spPr>
            <a:xfrm>
              <a:off x="-3104829" y="1798860"/>
              <a:ext cx="313783" cy="62963"/>
            </a:xfrm>
            <a:custGeom>
              <a:avLst/>
              <a:gdLst/>
              <a:ahLst/>
              <a:cxnLst/>
              <a:rect l="l" t="t" r="r" b="b"/>
              <a:pathLst>
                <a:path w="3354" h="673" extrusionOk="0">
                  <a:moveTo>
                    <a:pt x="2449" y="0"/>
                  </a:moveTo>
                  <a:cubicBezTo>
                    <a:pt x="2422" y="0"/>
                    <a:pt x="2394" y="1"/>
                    <a:pt x="2367" y="3"/>
                  </a:cubicBezTo>
                  <a:cubicBezTo>
                    <a:pt x="2212" y="11"/>
                    <a:pt x="2047" y="38"/>
                    <a:pt x="1879" y="59"/>
                  </a:cubicBezTo>
                  <a:cubicBezTo>
                    <a:pt x="1718" y="81"/>
                    <a:pt x="1561" y="147"/>
                    <a:pt x="1402" y="179"/>
                  </a:cubicBezTo>
                  <a:cubicBezTo>
                    <a:pt x="1237" y="211"/>
                    <a:pt x="1073" y="239"/>
                    <a:pt x="922" y="280"/>
                  </a:cubicBezTo>
                  <a:cubicBezTo>
                    <a:pt x="748" y="325"/>
                    <a:pt x="589" y="375"/>
                    <a:pt x="454" y="424"/>
                  </a:cubicBezTo>
                  <a:cubicBezTo>
                    <a:pt x="178" y="525"/>
                    <a:pt x="1" y="600"/>
                    <a:pt x="18" y="646"/>
                  </a:cubicBezTo>
                  <a:cubicBezTo>
                    <a:pt x="25" y="664"/>
                    <a:pt x="58" y="672"/>
                    <a:pt x="112" y="672"/>
                  </a:cubicBezTo>
                  <a:cubicBezTo>
                    <a:pt x="198" y="672"/>
                    <a:pt x="338" y="653"/>
                    <a:pt x="512" y="622"/>
                  </a:cubicBezTo>
                  <a:lnTo>
                    <a:pt x="987" y="544"/>
                  </a:lnTo>
                  <a:cubicBezTo>
                    <a:pt x="1137" y="517"/>
                    <a:pt x="1294" y="475"/>
                    <a:pt x="1456" y="447"/>
                  </a:cubicBezTo>
                  <a:lnTo>
                    <a:pt x="1928" y="367"/>
                  </a:lnTo>
                  <a:cubicBezTo>
                    <a:pt x="2092" y="344"/>
                    <a:pt x="2255" y="348"/>
                    <a:pt x="2405" y="329"/>
                  </a:cubicBezTo>
                  <a:lnTo>
                    <a:pt x="2879" y="261"/>
                  </a:lnTo>
                  <a:cubicBezTo>
                    <a:pt x="3167" y="214"/>
                    <a:pt x="3354" y="151"/>
                    <a:pt x="3348" y="83"/>
                  </a:cubicBezTo>
                  <a:cubicBezTo>
                    <a:pt x="3346" y="51"/>
                    <a:pt x="3155" y="34"/>
                    <a:pt x="2862" y="27"/>
                  </a:cubicBezTo>
                  <a:cubicBezTo>
                    <a:pt x="2740" y="25"/>
                    <a:pt x="2599" y="0"/>
                    <a:pt x="24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021" name="Google Shape;1021;p11"/>
            <p:cNvSpPr/>
            <p:nvPr/>
          </p:nvSpPr>
          <p:spPr>
            <a:xfrm>
              <a:off x="-3177429" y="1886055"/>
              <a:ext cx="175509" cy="46590"/>
            </a:xfrm>
            <a:custGeom>
              <a:avLst/>
              <a:gdLst/>
              <a:ahLst/>
              <a:cxnLst/>
              <a:rect l="l" t="t" r="r" b="b"/>
              <a:pathLst>
                <a:path w="1876" h="498" extrusionOk="0">
                  <a:moveTo>
                    <a:pt x="1341" y="1"/>
                  </a:moveTo>
                  <a:cubicBezTo>
                    <a:pt x="1331" y="1"/>
                    <a:pt x="1320" y="1"/>
                    <a:pt x="1310" y="2"/>
                  </a:cubicBezTo>
                  <a:cubicBezTo>
                    <a:pt x="1222" y="7"/>
                    <a:pt x="1131" y="28"/>
                    <a:pt x="1037" y="41"/>
                  </a:cubicBezTo>
                  <a:cubicBezTo>
                    <a:pt x="946" y="56"/>
                    <a:pt x="862" y="114"/>
                    <a:pt x="774" y="133"/>
                  </a:cubicBezTo>
                  <a:cubicBezTo>
                    <a:pt x="681" y="155"/>
                    <a:pt x="590" y="170"/>
                    <a:pt x="507" y="197"/>
                  </a:cubicBezTo>
                  <a:cubicBezTo>
                    <a:pt x="418" y="223"/>
                    <a:pt x="332" y="255"/>
                    <a:pt x="248" y="292"/>
                  </a:cubicBezTo>
                  <a:cubicBezTo>
                    <a:pt x="96" y="360"/>
                    <a:pt x="1" y="408"/>
                    <a:pt x="17" y="454"/>
                  </a:cubicBezTo>
                  <a:cubicBezTo>
                    <a:pt x="28" y="485"/>
                    <a:pt x="81" y="498"/>
                    <a:pt x="162" y="498"/>
                  </a:cubicBezTo>
                  <a:cubicBezTo>
                    <a:pt x="204" y="498"/>
                    <a:pt x="253" y="495"/>
                    <a:pt x="308" y="489"/>
                  </a:cubicBezTo>
                  <a:cubicBezTo>
                    <a:pt x="387" y="482"/>
                    <a:pt x="479" y="475"/>
                    <a:pt x="576" y="460"/>
                  </a:cubicBezTo>
                  <a:cubicBezTo>
                    <a:pt x="659" y="446"/>
                    <a:pt x="745" y="418"/>
                    <a:pt x="835" y="401"/>
                  </a:cubicBezTo>
                  <a:lnTo>
                    <a:pt x="1094" y="348"/>
                  </a:lnTo>
                  <a:cubicBezTo>
                    <a:pt x="1184" y="332"/>
                    <a:pt x="1277" y="343"/>
                    <a:pt x="1359" y="325"/>
                  </a:cubicBezTo>
                  <a:cubicBezTo>
                    <a:pt x="1454" y="304"/>
                    <a:pt x="1543" y="284"/>
                    <a:pt x="1618" y="262"/>
                  </a:cubicBezTo>
                  <a:cubicBezTo>
                    <a:pt x="1774" y="216"/>
                    <a:pt x="1875" y="148"/>
                    <a:pt x="1867" y="80"/>
                  </a:cubicBezTo>
                  <a:cubicBezTo>
                    <a:pt x="1863" y="47"/>
                    <a:pt x="1757" y="36"/>
                    <a:pt x="1590" y="31"/>
                  </a:cubicBezTo>
                  <a:cubicBezTo>
                    <a:pt x="1518" y="29"/>
                    <a:pt x="1432" y="1"/>
                    <a:pt x="13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022" name="Google Shape;1022;p11"/>
            <p:cNvSpPr/>
            <p:nvPr/>
          </p:nvSpPr>
          <p:spPr>
            <a:xfrm>
              <a:off x="-3368003" y="1961648"/>
              <a:ext cx="141455" cy="97204"/>
            </a:xfrm>
            <a:custGeom>
              <a:avLst/>
              <a:gdLst/>
              <a:ahLst/>
              <a:cxnLst/>
              <a:rect l="l" t="t" r="r" b="b"/>
              <a:pathLst>
                <a:path w="1512" h="1039" extrusionOk="0">
                  <a:moveTo>
                    <a:pt x="1450" y="0"/>
                  </a:moveTo>
                  <a:cubicBezTo>
                    <a:pt x="1409" y="0"/>
                    <a:pt x="1328" y="31"/>
                    <a:pt x="1221" y="76"/>
                  </a:cubicBezTo>
                  <a:cubicBezTo>
                    <a:pt x="1152" y="104"/>
                    <a:pt x="1054" y="111"/>
                    <a:pt x="971" y="156"/>
                  </a:cubicBezTo>
                  <a:cubicBezTo>
                    <a:pt x="898" y="194"/>
                    <a:pt x="829" y="246"/>
                    <a:pt x="754" y="294"/>
                  </a:cubicBezTo>
                  <a:cubicBezTo>
                    <a:pt x="682" y="339"/>
                    <a:pt x="633" y="422"/>
                    <a:pt x="564" y="471"/>
                  </a:cubicBezTo>
                  <a:cubicBezTo>
                    <a:pt x="495" y="523"/>
                    <a:pt x="420" y="569"/>
                    <a:pt x="359" y="622"/>
                  </a:cubicBezTo>
                  <a:cubicBezTo>
                    <a:pt x="293" y="677"/>
                    <a:pt x="230" y="736"/>
                    <a:pt x="171" y="797"/>
                  </a:cubicBezTo>
                  <a:cubicBezTo>
                    <a:pt x="66" y="910"/>
                    <a:pt x="0" y="986"/>
                    <a:pt x="31" y="1023"/>
                  </a:cubicBezTo>
                  <a:cubicBezTo>
                    <a:pt x="40" y="1034"/>
                    <a:pt x="54" y="1038"/>
                    <a:pt x="74" y="1038"/>
                  </a:cubicBezTo>
                  <a:cubicBezTo>
                    <a:pt x="122" y="1038"/>
                    <a:pt x="202" y="1008"/>
                    <a:pt x="300" y="958"/>
                  </a:cubicBezTo>
                  <a:cubicBezTo>
                    <a:pt x="367" y="924"/>
                    <a:pt x="446" y="886"/>
                    <a:pt x="525" y="838"/>
                  </a:cubicBezTo>
                  <a:cubicBezTo>
                    <a:pt x="592" y="797"/>
                    <a:pt x="654" y="740"/>
                    <a:pt x="727" y="693"/>
                  </a:cubicBezTo>
                  <a:lnTo>
                    <a:pt x="930" y="550"/>
                  </a:lnTo>
                  <a:cubicBezTo>
                    <a:pt x="1001" y="501"/>
                    <a:pt x="1085" y="477"/>
                    <a:pt x="1148" y="430"/>
                  </a:cubicBezTo>
                  <a:cubicBezTo>
                    <a:pt x="1221" y="374"/>
                    <a:pt x="1288" y="323"/>
                    <a:pt x="1343" y="272"/>
                  </a:cubicBezTo>
                  <a:cubicBezTo>
                    <a:pt x="1456" y="170"/>
                    <a:pt x="1512" y="68"/>
                    <a:pt x="1476" y="10"/>
                  </a:cubicBezTo>
                  <a:cubicBezTo>
                    <a:pt x="1472" y="3"/>
                    <a:pt x="1463" y="0"/>
                    <a:pt x="14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023" name="Google Shape;1023;p11"/>
            <p:cNvSpPr/>
            <p:nvPr/>
          </p:nvSpPr>
          <p:spPr>
            <a:xfrm>
              <a:off x="-2824628" y="1594908"/>
              <a:ext cx="10104" cy="31154"/>
            </a:xfrm>
            <a:custGeom>
              <a:avLst/>
              <a:gdLst/>
              <a:ahLst/>
              <a:cxnLst/>
              <a:rect l="l" t="t" r="r" b="b"/>
              <a:pathLst>
                <a:path w="108" h="333" extrusionOk="0">
                  <a:moveTo>
                    <a:pt x="69" y="0"/>
                  </a:moveTo>
                  <a:cubicBezTo>
                    <a:pt x="64" y="0"/>
                    <a:pt x="57" y="37"/>
                    <a:pt x="52" y="37"/>
                  </a:cubicBezTo>
                  <a:cubicBezTo>
                    <a:pt x="48" y="37"/>
                    <a:pt x="44" y="32"/>
                    <a:pt x="41" y="32"/>
                  </a:cubicBezTo>
                  <a:cubicBezTo>
                    <a:pt x="40" y="32"/>
                    <a:pt x="39" y="32"/>
                    <a:pt x="38" y="33"/>
                  </a:cubicBezTo>
                  <a:cubicBezTo>
                    <a:pt x="32" y="39"/>
                    <a:pt x="26" y="47"/>
                    <a:pt x="22" y="55"/>
                  </a:cubicBezTo>
                  <a:cubicBezTo>
                    <a:pt x="8" y="80"/>
                    <a:pt x="2" y="108"/>
                    <a:pt x="3" y="137"/>
                  </a:cubicBezTo>
                  <a:cubicBezTo>
                    <a:pt x="0" y="178"/>
                    <a:pt x="2" y="220"/>
                    <a:pt x="10" y="260"/>
                  </a:cubicBezTo>
                  <a:cubicBezTo>
                    <a:pt x="13" y="276"/>
                    <a:pt x="17" y="291"/>
                    <a:pt x="22" y="306"/>
                  </a:cubicBezTo>
                  <a:cubicBezTo>
                    <a:pt x="24" y="309"/>
                    <a:pt x="26" y="310"/>
                    <a:pt x="28" y="310"/>
                  </a:cubicBezTo>
                  <a:cubicBezTo>
                    <a:pt x="30" y="310"/>
                    <a:pt x="31" y="310"/>
                    <a:pt x="33" y="310"/>
                  </a:cubicBezTo>
                  <a:cubicBezTo>
                    <a:pt x="34" y="310"/>
                    <a:pt x="36" y="310"/>
                    <a:pt x="37" y="311"/>
                  </a:cubicBezTo>
                  <a:cubicBezTo>
                    <a:pt x="38" y="313"/>
                    <a:pt x="40" y="313"/>
                    <a:pt x="42" y="313"/>
                  </a:cubicBezTo>
                  <a:cubicBezTo>
                    <a:pt x="45" y="313"/>
                    <a:pt x="48" y="311"/>
                    <a:pt x="52" y="311"/>
                  </a:cubicBezTo>
                  <a:cubicBezTo>
                    <a:pt x="56" y="311"/>
                    <a:pt x="59" y="333"/>
                    <a:pt x="64" y="333"/>
                  </a:cubicBezTo>
                  <a:cubicBezTo>
                    <a:pt x="65" y="333"/>
                    <a:pt x="65" y="332"/>
                    <a:pt x="66" y="332"/>
                  </a:cubicBezTo>
                  <a:cubicBezTo>
                    <a:pt x="73" y="324"/>
                    <a:pt x="78" y="314"/>
                    <a:pt x="82" y="302"/>
                  </a:cubicBezTo>
                  <a:cubicBezTo>
                    <a:pt x="96" y="251"/>
                    <a:pt x="104" y="198"/>
                    <a:pt x="105" y="144"/>
                  </a:cubicBezTo>
                  <a:cubicBezTo>
                    <a:pt x="108" y="119"/>
                    <a:pt x="104" y="95"/>
                    <a:pt x="94" y="71"/>
                  </a:cubicBezTo>
                  <a:cubicBezTo>
                    <a:pt x="92" y="61"/>
                    <a:pt x="89" y="13"/>
                    <a:pt x="83" y="6"/>
                  </a:cubicBezTo>
                  <a:cubicBezTo>
                    <a:pt x="81" y="3"/>
                    <a:pt x="79" y="2"/>
                    <a:pt x="77" y="2"/>
                  </a:cubicBezTo>
                  <a:cubicBezTo>
                    <a:pt x="76" y="2"/>
                    <a:pt x="75" y="2"/>
                    <a:pt x="75" y="2"/>
                  </a:cubicBezTo>
                  <a:cubicBezTo>
                    <a:pt x="73" y="2"/>
                    <a:pt x="71" y="2"/>
                    <a:pt x="70" y="1"/>
                  </a:cubicBezTo>
                  <a:cubicBezTo>
                    <a:pt x="70" y="0"/>
                    <a:pt x="69" y="0"/>
                    <a:pt x="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024" name="Google Shape;1024;p11"/>
            <p:cNvSpPr/>
            <p:nvPr/>
          </p:nvSpPr>
          <p:spPr>
            <a:xfrm>
              <a:off x="-1501930" y="2784662"/>
              <a:ext cx="31996" cy="34148"/>
            </a:xfrm>
            <a:custGeom>
              <a:avLst/>
              <a:gdLst/>
              <a:ahLst/>
              <a:cxnLst/>
              <a:rect l="l" t="t" r="r" b="b"/>
              <a:pathLst>
                <a:path w="342" h="365" extrusionOk="0">
                  <a:moveTo>
                    <a:pt x="115" y="1"/>
                  </a:moveTo>
                  <a:cubicBezTo>
                    <a:pt x="97" y="1"/>
                    <a:pt x="80" y="7"/>
                    <a:pt x="59" y="26"/>
                  </a:cubicBezTo>
                  <a:cubicBezTo>
                    <a:pt x="25" y="56"/>
                    <a:pt x="6" y="99"/>
                    <a:pt x="3" y="144"/>
                  </a:cubicBezTo>
                  <a:cubicBezTo>
                    <a:pt x="0" y="168"/>
                    <a:pt x="0" y="191"/>
                    <a:pt x="4" y="213"/>
                  </a:cubicBezTo>
                  <a:cubicBezTo>
                    <a:pt x="9" y="232"/>
                    <a:pt x="28" y="238"/>
                    <a:pt x="36" y="255"/>
                  </a:cubicBezTo>
                  <a:cubicBezTo>
                    <a:pt x="45" y="270"/>
                    <a:pt x="58" y="282"/>
                    <a:pt x="71" y="293"/>
                  </a:cubicBezTo>
                  <a:cubicBezTo>
                    <a:pt x="84" y="307"/>
                    <a:pt x="75" y="338"/>
                    <a:pt x="90" y="346"/>
                  </a:cubicBezTo>
                  <a:cubicBezTo>
                    <a:pt x="108" y="356"/>
                    <a:pt x="129" y="363"/>
                    <a:pt x="148" y="364"/>
                  </a:cubicBezTo>
                  <a:cubicBezTo>
                    <a:pt x="151" y="364"/>
                    <a:pt x="154" y="364"/>
                    <a:pt x="157" y="364"/>
                  </a:cubicBezTo>
                  <a:cubicBezTo>
                    <a:pt x="199" y="364"/>
                    <a:pt x="255" y="339"/>
                    <a:pt x="302" y="296"/>
                  </a:cubicBezTo>
                  <a:cubicBezTo>
                    <a:pt x="326" y="274"/>
                    <a:pt x="325" y="248"/>
                    <a:pt x="321" y="211"/>
                  </a:cubicBezTo>
                  <a:cubicBezTo>
                    <a:pt x="319" y="192"/>
                    <a:pt x="341" y="149"/>
                    <a:pt x="334" y="129"/>
                  </a:cubicBezTo>
                  <a:cubicBezTo>
                    <a:pt x="328" y="113"/>
                    <a:pt x="313" y="102"/>
                    <a:pt x="303" y="87"/>
                  </a:cubicBezTo>
                  <a:cubicBezTo>
                    <a:pt x="298" y="80"/>
                    <a:pt x="286" y="80"/>
                    <a:pt x="273" y="80"/>
                  </a:cubicBezTo>
                  <a:cubicBezTo>
                    <a:pt x="260" y="80"/>
                    <a:pt x="246" y="80"/>
                    <a:pt x="240" y="74"/>
                  </a:cubicBezTo>
                  <a:cubicBezTo>
                    <a:pt x="228" y="60"/>
                    <a:pt x="221" y="42"/>
                    <a:pt x="208" y="33"/>
                  </a:cubicBezTo>
                  <a:cubicBezTo>
                    <a:pt x="193" y="22"/>
                    <a:pt x="175" y="14"/>
                    <a:pt x="157" y="8"/>
                  </a:cubicBezTo>
                  <a:cubicBezTo>
                    <a:pt x="142" y="4"/>
                    <a:pt x="128" y="1"/>
                    <a:pt x="1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025" name="Google Shape;1025;p11"/>
            <p:cNvSpPr/>
            <p:nvPr/>
          </p:nvSpPr>
          <p:spPr>
            <a:xfrm>
              <a:off x="-2828184" y="2276839"/>
              <a:ext cx="732068" cy="352141"/>
            </a:xfrm>
            <a:custGeom>
              <a:avLst/>
              <a:gdLst/>
              <a:ahLst/>
              <a:cxnLst/>
              <a:rect l="l" t="t" r="r" b="b"/>
              <a:pathLst>
                <a:path w="7825" h="3764" extrusionOk="0">
                  <a:moveTo>
                    <a:pt x="7728" y="0"/>
                  </a:moveTo>
                  <a:cubicBezTo>
                    <a:pt x="7555" y="0"/>
                    <a:pt x="7138" y="55"/>
                    <a:pt x="6578" y="183"/>
                  </a:cubicBezTo>
                  <a:cubicBezTo>
                    <a:pt x="6221" y="266"/>
                    <a:pt x="5804" y="368"/>
                    <a:pt x="5364" y="517"/>
                  </a:cubicBezTo>
                  <a:cubicBezTo>
                    <a:pt x="4982" y="641"/>
                    <a:pt x="4590" y="808"/>
                    <a:pt x="4189" y="977"/>
                  </a:cubicBezTo>
                  <a:cubicBezTo>
                    <a:pt x="3805" y="1142"/>
                    <a:pt x="3423" y="1330"/>
                    <a:pt x="3053" y="1527"/>
                  </a:cubicBezTo>
                  <a:cubicBezTo>
                    <a:pt x="2670" y="1731"/>
                    <a:pt x="2286" y="1919"/>
                    <a:pt x="1951" y="2140"/>
                  </a:cubicBezTo>
                  <a:cubicBezTo>
                    <a:pt x="1596" y="2366"/>
                    <a:pt x="1253" y="2612"/>
                    <a:pt x="923" y="2872"/>
                  </a:cubicBezTo>
                  <a:cubicBezTo>
                    <a:pt x="326" y="3349"/>
                    <a:pt x="0" y="3724"/>
                    <a:pt x="52" y="3762"/>
                  </a:cubicBezTo>
                  <a:cubicBezTo>
                    <a:pt x="53" y="3763"/>
                    <a:pt x="55" y="3764"/>
                    <a:pt x="57" y="3764"/>
                  </a:cubicBezTo>
                  <a:cubicBezTo>
                    <a:pt x="110" y="3764"/>
                    <a:pt x="481" y="3460"/>
                    <a:pt x="1069" y="3055"/>
                  </a:cubicBezTo>
                  <a:cubicBezTo>
                    <a:pt x="1369" y="2849"/>
                    <a:pt x="1741" y="2644"/>
                    <a:pt x="2132" y="2413"/>
                  </a:cubicBezTo>
                  <a:cubicBezTo>
                    <a:pt x="2466" y="2207"/>
                    <a:pt x="2827" y="1997"/>
                    <a:pt x="3205" y="1798"/>
                  </a:cubicBezTo>
                  <a:cubicBezTo>
                    <a:pt x="3569" y="1610"/>
                    <a:pt x="3929" y="1392"/>
                    <a:pt x="4305" y="1227"/>
                  </a:cubicBezTo>
                  <a:cubicBezTo>
                    <a:pt x="4697" y="1056"/>
                    <a:pt x="5087" y="905"/>
                    <a:pt x="5458" y="773"/>
                  </a:cubicBezTo>
                  <a:cubicBezTo>
                    <a:pt x="5885" y="613"/>
                    <a:pt x="6288" y="488"/>
                    <a:pt x="6634" y="380"/>
                  </a:cubicBezTo>
                  <a:cubicBezTo>
                    <a:pt x="7349" y="165"/>
                    <a:pt x="7824" y="67"/>
                    <a:pt x="7815" y="16"/>
                  </a:cubicBezTo>
                  <a:cubicBezTo>
                    <a:pt x="7812" y="6"/>
                    <a:pt x="7782" y="0"/>
                    <a:pt x="77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026" name="Google Shape;1026;p11"/>
            <p:cNvSpPr/>
            <p:nvPr/>
          </p:nvSpPr>
          <p:spPr>
            <a:xfrm>
              <a:off x="-2850169" y="2598953"/>
              <a:ext cx="677245" cy="849854"/>
            </a:xfrm>
            <a:custGeom>
              <a:avLst/>
              <a:gdLst/>
              <a:ahLst/>
              <a:cxnLst/>
              <a:rect l="l" t="t" r="r" b="b"/>
              <a:pathLst>
                <a:path w="7239" h="9084" extrusionOk="0">
                  <a:moveTo>
                    <a:pt x="41" y="1"/>
                  </a:moveTo>
                  <a:cubicBezTo>
                    <a:pt x="38" y="1"/>
                    <a:pt x="36" y="2"/>
                    <a:pt x="35" y="3"/>
                  </a:cubicBezTo>
                  <a:cubicBezTo>
                    <a:pt x="1" y="40"/>
                    <a:pt x="450" y="514"/>
                    <a:pt x="1154" y="1230"/>
                  </a:cubicBezTo>
                  <a:lnTo>
                    <a:pt x="2312" y="2432"/>
                  </a:lnTo>
                  <a:cubicBezTo>
                    <a:pt x="2679" y="2814"/>
                    <a:pt x="3073" y="3217"/>
                    <a:pt x="3456" y="3644"/>
                  </a:cubicBezTo>
                  <a:cubicBezTo>
                    <a:pt x="3824" y="4056"/>
                    <a:pt x="4192" y="4481"/>
                    <a:pt x="4537" y="4910"/>
                  </a:cubicBezTo>
                  <a:cubicBezTo>
                    <a:pt x="4891" y="5360"/>
                    <a:pt x="5209" y="5823"/>
                    <a:pt x="5504" y="6260"/>
                  </a:cubicBezTo>
                  <a:cubicBezTo>
                    <a:pt x="5855" y="6759"/>
                    <a:pt x="6144" y="7244"/>
                    <a:pt x="6387" y="7662"/>
                  </a:cubicBezTo>
                  <a:cubicBezTo>
                    <a:pt x="6867" y="8502"/>
                    <a:pt x="7141" y="9084"/>
                    <a:pt x="7217" y="9084"/>
                  </a:cubicBezTo>
                  <a:cubicBezTo>
                    <a:pt x="7220" y="9084"/>
                    <a:pt x="7223" y="9083"/>
                    <a:pt x="7225" y="9081"/>
                  </a:cubicBezTo>
                  <a:cubicBezTo>
                    <a:pt x="7239" y="9072"/>
                    <a:pt x="7186" y="8914"/>
                    <a:pt x="7085" y="8642"/>
                  </a:cubicBezTo>
                  <a:cubicBezTo>
                    <a:pt x="6985" y="8368"/>
                    <a:pt x="6812" y="7991"/>
                    <a:pt x="6587" y="7541"/>
                  </a:cubicBezTo>
                  <a:cubicBezTo>
                    <a:pt x="6364" y="7105"/>
                    <a:pt x="6117" y="6584"/>
                    <a:pt x="5771" y="6069"/>
                  </a:cubicBezTo>
                  <a:cubicBezTo>
                    <a:pt x="5480" y="5619"/>
                    <a:pt x="5133" y="5166"/>
                    <a:pt x="4777" y="4710"/>
                  </a:cubicBezTo>
                  <a:cubicBezTo>
                    <a:pt x="4429" y="4274"/>
                    <a:pt x="4031" y="3867"/>
                    <a:pt x="3658" y="3456"/>
                  </a:cubicBezTo>
                  <a:cubicBezTo>
                    <a:pt x="3268" y="3029"/>
                    <a:pt x="2884" y="2612"/>
                    <a:pt x="2505" y="2238"/>
                  </a:cubicBezTo>
                  <a:cubicBezTo>
                    <a:pt x="2070" y="1802"/>
                    <a:pt x="1654" y="1412"/>
                    <a:pt x="1296" y="1081"/>
                  </a:cubicBezTo>
                  <a:cubicBezTo>
                    <a:pt x="584" y="428"/>
                    <a:pt x="106" y="1"/>
                    <a:pt x="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027" name="Google Shape;1027;p11"/>
            <p:cNvSpPr/>
            <p:nvPr/>
          </p:nvSpPr>
          <p:spPr>
            <a:xfrm>
              <a:off x="-3374552" y="2603350"/>
              <a:ext cx="56227" cy="45468"/>
            </a:xfrm>
            <a:custGeom>
              <a:avLst/>
              <a:gdLst/>
              <a:ahLst/>
              <a:cxnLst/>
              <a:rect l="l" t="t" r="r" b="b"/>
              <a:pathLst>
                <a:path w="601" h="486" extrusionOk="0">
                  <a:moveTo>
                    <a:pt x="83" y="1"/>
                  </a:moveTo>
                  <a:cubicBezTo>
                    <a:pt x="60" y="1"/>
                    <a:pt x="43" y="8"/>
                    <a:pt x="28" y="30"/>
                  </a:cubicBezTo>
                  <a:cubicBezTo>
                    <a:pt x="1" y="71"/>
                    <a:pt x="7" y="126"/>
                    <a:pt x="39" y="185"/>
                  </a:cubicBezTo>
                  <a:cubicBezTo>
                    <a:pt x="52" y="216"/>
                    <a:pt x="71" y="248"/>
                    <a:pt x="93" y="275"/>
                  </a:cubicBezTo>
                  <a:cubicBezTo>
                    <a:pt x="114" y="300"/>
                    <a:pt x="145" y="310"/>
                    <a:pt x="170" y="332"/>
                  </a:cubicBezTo>
                  <a:cubicBezTo>
                    <a:pt x="196" y="353"/>
                    <a:pt x="221" y="370"/>
                    <a:pt x="250" y="385"/>
                  </a:cubicBezTo>
                  <a:cubicBezTo>
                    <a:pt x="277" y="404"/>
                    <a:pt x="290" y="444"/>
                    <a:pt x="318" y="456"/>
                  </a:cubicBezTo>
                  <a:cubicBezTo>
                    <a:pt x="348" y="470"/>
                    <a:pt x="381" y="479"/>
                    <a:pt x="415" y="485"/>
                  </a:cubicBezTo>
                  <a:cubicBezTo>
                    <a:pt x="421" y="486"/>
                    <a:pt x="428" y="486"/>
                    <a:pt x="434" y="486"/>
                  </a:cubicBezTo>
                  <a:cubicBezTo>
                    <a:pt x="494" y="486"/>
                    <a:pt x="549" y="456"/>
                    <a:pt x="583" y="406"/>
                  </a:cubicBezTo>
                  <a:cubicBezTo>
                    <a:pt x="600" y="377"/>
                    <a:pt x="579" y="342"/>
                    <a:pt x="544" y="291"/>
                  </a:cubicBezTo>
                  <a:cubicBezTo>
                    <a:pt x="527" y="267"/>
                    <a:pt x="525" y="210"/>
                    <a:pt x="501" y="184"/>
                  </a:cubicBezTo>
                  <a:cubicBezTo>
                    <a:pt x="479" y="162"/>
                    <a:pt x="448" y="147"/>
                    <a:pt x="423" y="126"/>
                  </a:cubicBezTo>
                  <a:cubicBezTo>
                    <a:pt x="399" y="107"/>
                    <a:pt x="351" y="122"/>
                    <a:pt x="324" y="105"/>
                  </a:cubicBezTo>
                  <a:cubicBezTo>
                    <a:pt x="296" y="85"/>
                    <a:pt x="272" y="62"/>
                    <a:pt x="245" y="49"/>
                  </a:cubicBezTo>
                  <a:cubicBezTo>
                    <a:pt x="216" y="34"/>
                    <a:pt x="185" y="21"/>
                    <a:pt x="153" y="13"/>
                  </a:cubicBezTo>
                  <a:cubicBezTo>
                    <a:pt x="126" y="6"/>
                    <a:pt x="103" y="1"/>
                    <a:pt x="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028" name="Google Shape;1028;p11"/>
            <p:cNvSpPr/>
            <p:nvPr/>
          </p:nvSpPr>
          <p:spPr>
            <a:xfrm>
              <a:off x="-3762249" y="2475459"/>
              <a:ext cx="211528" cy="44158"/>
            </a:xfrm>
            <a:custGeom>
              <a:avLst/>
              <a:gdLst/>
              <a:ahLst/>
              <a:cxnLst/>
              <a:rect l="l" t="t" r="r" b="b"/>
              <a:pathLst>
                <a:path w="2261" h="472" extrusionOk="0">
                  <a:moveTo>
                    <a:pt x="181" y="0"/>
                  </a:moveTo>
                  <a:cubicBezTo>
                    <a:pt x="76" y="0"/>
                    <a:pt x="12" y="9"/>
                    <a:pt x="8" y="43"/>
                  </a:cubicBezTo>
                  <a:cubicBezTo>
                    <a:pt x="1" y="91"/>
                    <a:pt x="121" y="151"/>
                    <a:pt x="310" y="208"/>
                  </a:cubicBezTo>
                  <a:cubicBezTo>
                    <a:pt x="402" y="237"/>
                    <a:pt x="509" y="271"/>
                    <a:pt x="626" y="298"/>
                  </a:cubicBezTo>
                  <a:cubicBezTo>
                    <a:pt x="727" y="320"/>
                    <a:pt x="838" y="327"/>
                    <a:pt x="948" y="347"/>
                  </a:cubicBezTo>
                  <a:cubicBezTo>
                    <a:pt x="1054" y="366"/>
                    <a:pt x="1165" y="377"/>
                    <a:pt x="1271" y="391"/>
                  </a:cubicBezTo>
                  <a:cubicBezTo>
                    <a:pt x="1383" y="406"/>
                    <a:pt x="1488" y="448"/>
                    <a:pt x="1592" y="456"/>
                  </a:cubicBezTo>
                  <a:cubicBezTo>
                    <a:pt x="1700" y="465"/>
                    <a:pt x="1803" y="471"/>
                    <a:pt x="1893" y="471"/>
                  </a:cubicBezTo>
                  <a:cubicBezTo>
                    <a:pt x="1902" y="471"/>
                    <a:pt x="1910" y="471"/>
                    <a:pt x="1919" y="471"/>
                  </a:cubicBezTo>
                  <a:cubicBezTo>
                    <a:pt x="2118" y="468"/>
                    <a:pt x="2253" y="425"/>
                    <a:pt x="2258" y="358"/>
                  </a:cubicBezTo>
                  <a:cubicBezTo>
                    <a:pt x="2261" y="324"/>
                    <a:pt x="2137" y="290"/>
                    <a:pt x="1947" y="241"/>
                  </a:cubicBezTo>
                  <a:cubicBezTo>
                    <a:pt x="1856" y="218"/>
                    <a:pt x="1752" y="156"/>
                    <a:pt x="1634" y="132"/>
                  </a:cubicBezTo>
                  <a:cubicBezTo>
                    <a:pt x="1533" y="111"/>
                    <a:pt x="1424" y="102"/>
                    <a:pt x="1312" y="83"/>
                  </a:cubicBezTo>
                  <a:cubicBezTo>
                    <a:pt x="1281" y="77"/>
                    <a:pt x="1250" y="76"/>
                    <a:pt x="1218" y="76"/>
                  </a:cubicBezTo>
                  <a:cubicBezTo>
                    <a:pt x="1169" y="76"/>
                    <a:pt x="1118" y="80"/>
                    <a:pt x="1069" y="80"/>
                  </a:cubicBezTo>
                  <a:cubicBezTo>
                    <a:pt x="1041" y="80"/>
                    <a:pt x="1012" y="78"/>
                    <a:pt x="985" y="74"/>
                  </a:cubicBezTo>
                  <a:cubicBezTo>
                    <a:pt x="875" y="59"/>
                    <a:pt x="765" y="38"/>
                    <a:pt x="663" y="27"/>
                  </a:cubicBezTo>
                  <a:cubicBezTo>
                    <a:pt x="545" y="16"/>
                    <a:pt x="433" y="6"/>
                    <a:pt x="337" y="4"/>
                  </a:cubicBezTo>
                  <a:cubicBezTo>
                    <a:pt x="279" y="2"/>
                    <a:pt x="226" y="0"/>
                    <a:pt x="1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029" name="Google Shape;1029;p11"/>
            <p:cNvSpPr/>
            <p:nvPr/>
          </p:nvSpPr>
          <p:spPr>
            <a:xfrm>
              <a:off x="-4866493" y="2421290"/>
              <a:ext cx="49303" cy="114137"/>
            </a:xfrm>
            <a:custGeom>
              <a:avLst/>
              <a:gdLst/>
              <a:ahLst/>
              <a:cxnLst/>
              <a:rect l="l" t="t" r="r" b="b"/>
              <a:pathLst>
                <a:path w="527" h="1220" extrusionOk="0">
                  <a:moveTo>
                    <a:pt x="465" y="1"/>
                  </a:moveTo>
                  <a:cubicBezTo>
                    <a:pt x="419" y="1"/>
                    <a:pt x="365" y="54"/>
                    <a:pt x="310" y="140"/>
                  </a:cubicBezTo>
                  <a:cubicBezTo>
                    <a:pt x="273" y="190"/>
                    <a:pt x="242" y="244"/>
                    <a:pt x="213" y="300"/>
                  </a:cubicBezTo>
                  <a:cubicBezTo>
                    <a:pt x="187" y="354"/>
                    <a:pt x="177" y="418"/>
                    <a:pt x="156" y="473"/>
                  </a:cubicBezTo>
                  <a:cubicBezTo>
                    <a:pt x="134" y="531"/>
                    <a:pt x="121" y="588"/>
                    <a:pt x="103" y="648"/>
                  </a:cubicBezTo>
                  <a:cubicBezTo>
                    <a:pt x="84" y="708"/>
                    <a:pt x="42" y="760"/>
                    <a:pt x="29" y="817"/>
                  </a:cubicBezTo>
                  <a:cubicBezTo>
                    <a:pt x="17" y="877"/>
                    <a:pt x="9" y="938"/>
                    <a:pt x="5" y="1000"/>
                  </a:cubicBezTo>
                  <a:cubicBezTo>
                    <a:pt x="1" y="1114"/>
                    <a:pt x="40" y="1201"/>
                    <a:pt x="106" y="1219"/>
                  </a:cubicBezTo>
                  <a:cubicBezTo>
                    <a:pt x="108" y="1220"/>
                    <a:pt x="109" y="1220"/>
                    <a:pt x="111" y="1220"/>
                  </a:cubicBezTo>
                  <a:cubicBezTo>
                    <a:pt x="143" y="1220"/>
                    <a:pt x="177" y="1159"/>
                    <a:pt x="228" y="1068"/>
                  </a:cubicBezTo>
                  <a:cubicBezTo>
                    <a:pt x="254" y="1020"/>
                    <a:pt x="317" y="974"/>
                    <a:pt x="343" y="912"/>
                  </a:cubicBezTo>
                  <a:cubicBezTo>
                    <a:pt x="367" y="858"/>
                    <a:pt x="380" y="795"/>
                    <a:pt x="401" y="739"/>
                  </a:cubicBezTo>
                  <a:cubicBezTo>
                    <a:pt x="422" y="682"/>
                    <a:pt x="400" y="614"/>
                    <a:pt x="419" y="554"/>
                  </a:cubicBezTo>
                  <a:cubicBezTo>
                    <a:pt x="437" y="494"/>
                    <a:pt x="461" y="437"/>
                    <a:pt x="475" y="381"/>
                  </a:cubicBezTo>
                  <a:cubicBezTo>
                    <a:pt x="489" y="321"/>
                    <a:pt x="500" y="261"/>
                    <a:pt x="508" y="199"/>
                  </a:cubicBezTo>
                  <a:cubicBezTo>
                    <a:pt x="519" y="89"/>
                    <a:pt x="527" y="18"/>
                    <a:pt x="480" y="3"/>
                  </a:cubicBezTo>
                  <a:cubicBezTo>
                    <a:pt x="475" y="2"/>
                    <a:pt x="470" y="1"/>
                    <a:pt x="4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030" name="Google Shape;1030;p11"/>
            <p:cNvSpPr/>
            <p:nvPr/>
          </p:nvSpPr>
          <p:spPr>
            <a:xfrm>
              <a:off x="-1049586" y="3854758"/>
              <a:ext cx="172703" cy="75499"/>
            </a:xfrm>
            <a:custGeom>
              <a:avLst/>
              <a:gdLst/>
              <a:ahLst/>
              <a:cxnLst/>
              <a:rect l="l" t="t" r="r" b="b"/>
              <a:pathLst>
                <a:path w="1846" h="807" extrusionOk="0">
                  <a:moveTo>
                    <a:pt x="66" y="0"/>
                  </a:moveTo>
                  <a:cubicBezTo>
                    <a:pt x="44" y="0"/>
                    <a:pt x="29" y="6"/>
                    <a:pt x="22" y="19"/>
                  </a:cubicBezTo>
                  <a:cubicBezTo>
                    <a:pt x="0" y="62"/>
                    <a:pt x="79" y="151"/>
                    <a:pt x="220" y="251"/>
                  </a:cubicBezTo>
                  <a:cubicBezTo>
                    <a:pt x="296" y="308"/>
                    <a:pt x="377" y="361"/>
                    <a:pt x="460" y="409"/>
                  </a:cubicBezTo>
                  <a:cubicBezTo>
                    <a:pt x="539" y="454"/>
                    <a:pt x="631" y="482"/>
                    <a:pt x="720" y="523"/>
                  </a:cubicBezTo>
                  <a:cubicBezTo>
                    <a:pt x="806" y="561"/>
                    <a:pt x="897" y="593"/>
                    <a:pt x="986" y="625"/>
                  </a:cubicBezTo>
                  <a:cubicBezTo>
                    <a:pt x="1077" y="660"/>
                    <a:pt x="1159" y="717"/>
                    <a:pt x="1248" y="740"/>
                  </a:cubicBezTo>
                  <a:cubicBezTo>
                    <a:pt x="1339" y="766"/>
                    <a:pt x="1433" y="785"/>
                    <a:pt x="1527" y="799"/>
                  </a:cubicBezTo>
                  <a:cubicBezTo>
                    <a:pt x="1565" y="804"/>
                    <a:pt x="1601" y="806"/>
                    <a:pt x="1634" y="806"/>
                  </a:cubicBezTo>
                  <a:cubicBezTo>
                    <a:pt x="1750" y="806"/>
                    <a:pt x="1827" y="776"/>
                    <a:pt x="1839" y="725"/>
                  </a:cubicBezTo>
                  <a:cubicBezTo>
                    <a:pt x="1846" y="692"/>
                    <a:pt x="1745" y="647"/>
                    <a:pt x="1594" y="578"/>
                  </a:cubicBezTo>
                  <a:cubicBezTo>
                    <a:pt x="1520" y="542"/>
                    <a:pt x="1444" y="470"/>
                    <a:pt x="1351" y="431"/>
                  </a:cubicBezTo>
                  <a:lnTo>
                    <a:pt x="1092" y="334"/>
                  </a:lnTo>
                  <a:cubicBezTo>
                    <a:pt x="1009" y="300"/>
                    <a:pt x="907" y="302"/>
                    <a:pt x="822" y="268"/>
                  </a:cubicBezTo>
                  <a:lnTo>
                    <a:pt x="569" y="159"/>
                  </a:lnTo>
                  <a:lnTo>
                    <a:pt x="307" y="64"/>
                  </a:lnTo>
                  <a:cubicBezTo>
                    <a:pt x="197" y="28"/>
                    <a:pt x="114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031" name="Google Shape;1031;p11"/>
            <p:cNvSpPr/>
            <p:nvPr/>
          </p:nvSpPr>
          <p:spPr>
            <a:xfrm>
              <a:off x="-1412771" y="2885609"/>
              <a:ext cx="33493" cy="91684"/>
            </a:xfrm>
            <a:custGeom>
              <a:avLst/>
              <a:gdLst/>
              <a:ahLst/>
              <a:cxnLst/>
              <a:rect l="l" t="t" r="r" b="b"/>
              <a:pathLst>
                <a:path w="358" h="980" extrusionOk="0">
                  <a:moveTo>
                    <a:pt x="233" y="0"/>
                  </a:moveTo>
                  <a:cubicBezTo>
                    <a:pt x="232" y="0"/>
                    <a:pt x="230" y="0"/>
                    <a:pt x="229" y="1"/>
                  </a:cubicBezTo>
                  <a:cubicBezTo>
                    <a:pt x="180" y="2"/>
                    <a:pt x="142" y="59"/>
                    <a:pt x="111" y="141"/>
                  </a:cubicBezTo>
                  <a:cubicBezTo>
                    <a:pt x="93" y="185"/>
                    <a:pt x="77" y="230"/>
                    <a:pt x="64" y="276"/>
                  </a:cubicBezTo>
                  <a:cubicBezTo>
                    <a:pt x="55" y="318"/>
                    <a:pt x="60" y="366"/>
                    <a:pt x="52" y="409"/>
                  </a:cubicBezTo>
                  <a:cubicBezTo>
                    <a:pt x="45" y="454"/>
                    <a:pt x="44" y="498"/>
                    <a:pt x="40" y="543"/>
                  </a:cubicBezTo>
                  <a:cubicBezTo>
                    <a:pt x="36" y="589"/>
                    <a:pt x="3" y="630"/>
                    <a:pt x="2" y="674"/>
                  </a:cubicBezTo>
                  <a:cubicBezTo>
                    <a:pt x="0" y="719"/>
                    <a:pt x="2" y="765"/>
                    <a:pt x="7" y="812"/>
                  </a:cubicBezTo>
                  <a:cubicBezTo>
                    <a:pt x="21" y="896"/>
                    <a:pt x="67" y="964"/>
                    <a:pt x="132" y="979"/>
                  </a:cubicBezTo>
                  <a:cubicBezTo>
                    <a:pt x="134" y="980"/>
                    <a:pt x="136" y="980"/>
                    <a:pt x="138" y="980"/>
                  </a:cubicBezTo>
                  <a:cubicBezTo>
                    <a:pt x="169" y="980"/>
                    <a:pt x="198" y="932"/>
                    <a:pt x="235" y="857"/>
                  </a:cubicBezTo>
                  <a:cubicBezTo>
                    <a:pt x="254" y="817"/>
                    <a:pt x="308" y="778"/>
                    <a:pt x="325" y="724"/>
                  </a:cubicBezTo>
                  <a:cubicBezTo>
                    <a:pt x="338" y="679"/>
                    <a:pt x="340" y="628"/>
                    <a:pt x="349" y="580"/>
                  </a:cubicBezTo>
                  <a:cubicBezTo>
                    <a:pt x="357" y="531"/>
                    <a:pt x="323" y="480"/>
                    <a:pt x="326" y="430"/>
                  </a:cubicBezTo>
                  <a:cubicBezTo>
                    <a:pt x="330" y="379"/>
                    <a:pt x="340" y="332"/>
                    <a:pt x="337" y="285"/>
                  </a:cubicBezTo>
                  <a:cubicBezTo>
                    <a:pt x="334" y="236"/>
                    <a:pt x="329" y="187"/>
                    <a:pt x="316" y="140"/>
                  </a:cubicBezTo>
                  <a:cubicBezTo>
                    <a:pt x="295" y="54"/>
                    <a:pt x="279" y="0"/>
                    <a:pt x="2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032" name="Google Shape;1032;p11"/>
            <p:cNvSpPr/>
            <p:nvPr/>
          </p:nvSpPr>
          <p:spPr>
            <a:xfrm>
              <a:off x="-1361690" y="2927335"/>
              <a:ext cx="33493" cy="168118"/>
            </a:xfrm>
            <a:custGeom>
              <a:avLst/>
              <a:gdLst/>
              <a:ahLst/>
              <a:cxnLst/>
              <a:rect l="l" t="t" r="r" b="b"/>
              <a:pathLst>
                <a:path w="358" h="1797" extrusionOk="0">
                  <a:moveTo>
                    <a:pt x="278" y="0"/>
                  </a:moveTo>
                  <a:cubicBezTo>
                    <a:pt x="231" y="0"/>
                    <a:pt x="182" y="96"/>
                    <a:pt x="141" y="247"/>
                  </a:cubicBezTo>
                  <a:cubicBezTo>
                    <a:pt x="121" y="322"/>
                    <a:pt x="95" y="408"/>
                    <a:pt x="78" y="502"/>
                  </a:cubicBezTo>
                  <a:cubicBezTo>
                    <a:pt x="63" y="584"/>
                    <a:pt x="66" y="671"/>
                    <a:pt x="57" y="760"/>
                  </a:cubicBezTo>
                  <a:cubicBezTo>
                    <a:pt x="47" y="844"/>
                    <a:pt x="44" y="931"/>
                    <a:pt x="39" y="1017"/>
                  </a:cubicBezTo>
                  <a:cubicBezTo>
                    <a:pt x="34" y="1104"/>
                    <a:pt x="2" y="1190"/>
                    <a:pt x="2" y="1272"/>
                  </a:cubicBezTo>
                  <a:cubicBezTo>
                    <a:pt x="1" y="1359"/>
                    <a:pt x="5" y="1445"/>
                    <a:pt x="14" y="1532"/>
                  </a:cubicBezTo>
                  <a:cubicBezTo>
                    <a:pt x="34" y="1691"/>
                    <a:pt x="88" y="1795"/>
                    <a:pt x="156" y="1797"/>
                  </a:cubicBezTo>
                  <a:cubicBezTo>
                    <a:pt x="156" y="1797"/>
                    <a:pt x="157" y="1797"/>
                    <a:pt x="157" y="1797"/>
                  </a:cubicBezTo>
                  <a:cubicBezTo>
                    <a:pt x="189" y="1797"/>
                    <a:pt x="214" y="1698"/>
                    <a:pt x="245" y="1547"/>
                  </a:cubicBezTo>
                  <a:cubicBezTo>
                    <a:pt x="261" y="1472"/>
                    <a:pt x="313" y="1388"/>
                    <a:pt x="328" y="1294"/>
                  </a:cubicBezTo>
                  <a:cubicBezTo>
                    <a:pt x="339" y="1213"/>
                    <a:pt x="340" y="1125"/>
                    <a:pt x="350" y="1038"/>
                  </a:cubicBezTo>
                  <a:cubicBezTo>
                    <a:pt x="358" y="952"/>
                    <a:pt x="324" y="862"/>
                    <a:pt x="331" y="777"/>
                  </a:cubicBezTo>
                  <a:cubicBezTo>
                    <a:pt x="336" y="689"/>
                    <a:pt x="348" y="601"/>
                    <a:pt x="351" y="520"/>
                  </a:cubicBezTo>
                  <a:cubicBezTo>
                    <a:pt x="352" y="426"/>
                    <a:pt x="351" y="337"/>
                    <a:pt x="347" y="262"/>
                  </a:cubicBezTo>
                  <a:cubicBezTo>
                    <a:pt x="336" y="105"/>
                    <a:pt x="328" y="4"/>
                    <a:pt x="280" y="0"/>
                  </a:cubicBezTo>
                  <a:cubicBezTo>
                    <a:pt x="280" y="0"/>
                    <a:pt x="279" y="0"/>
                    <a:pt x="27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033" name="Google Shape;1033;p11"/>
            <p:cNvSpPr/>
            <p:nvPr/>
          </p:nvSpPr>
          <p:spPr>
            <a:xfrm>
              <a:off x="-1294423" y="3057004"/>
              <a:ext cx="37141" cy="81019"/>
            </a:xfrm>
            <a:custGeom>
              <a:avLst/>
              <a:gdLst/>
              <a:ahLst/>
              <a:cxnLst/>
              <a:rect l="l" t="t" r="r" b="b"/>
              <a:pathLst>
                <a:path w="397" h="866" extrusionOk="0">
                  <a:moveTo>
                    <a:pt x="328" y="1"/>
                  </a:moveTo>
                  <a:cubicBezTo>
                    <a:pt x="285" y="1"/>
                    <a:pt x="239" y="38"/>
                    <a:pt x="196" y="96"/>
                  </a:cubicBezTo>
                  <a:cubicBezTo>
                    <a:pt x="169" y="130"/>
                    <a:pt x="143" y="168"/>
                    <a:pt x="123" y="208"/>
                  </a:cubicBezTo>
                  <a:cubicBezTo>
                    <a:pt x="105" y="246"/>
                    <a:pt x="102" y="290"/>
                    <a:pt x="87" y="330"/>
                  </a:cubicBezTo>
                  <a:cubicBezTo>
                    <a:pt x="75" y="371"/>
                    <a:pt x="66" y="412"/>
                    <a:pt x="57" y="454"/>
                  </a:cubicBezTo>
                  <a:cubicBezTo>
                    <a:pt x="46" y="498"/>
                    <a:pt x="10" y="534"/>
                    <a:pt x="6" y="574"/>
                  </a:cubicBezTo>
                  <a:cubicBezTo>
                    <a:pt x="0" y="617"/>
                    <a:pt x="0" y="662"/>
                    <a:pt x="4" y="705"/>
                  </a:cubicBezTo>
                  <a:cubicBezTo>
                    <a:pt x="15" y="787"/>
                    <a:pt x="63" y="850"/>
                    <a:pt x="130" y="865"/>
                  </a:cubicBezTo>
                  <a:cubicBezTo>
                    <a:pt x="132" y="865"/>
                    <a:pt x="135" y="866"/>
                    <a:pt x="137" y="866"/>
                  </a:cubicBezTo>
                  <a:cubicBezTo>
                    <a:pt x="167" y="866"/>
                    <a:pt x="193" y="823"/>
                    <a:pt x="231" y="760"/>
                  </a:cubicBezTo>
                  <a:cubicBezTo>
                    <a:pt x="250" y="726"/>
                    <a:pt x="305" y="696"/>
                    <a:pt x="323" y="652"/>
                  </a:cubicBezTo>
                  <a:cubicBezTo>
                    <a:pt x="340" y="614"/>
                    <a:pt x="346" y="569"/>
                    <a:pt x="359" y="529"/>
                  </a:cubicBezTo>
                  <a:cubicBezTo>
                    <a:pt x="372" y="489"/>
                    <a:pt x="344" y="439"/>
                    <a:pt x="353" y="397"/>
                  </a:cubicBezTo>
                  <a:cubicBezTo>
                    <a:pt x="364" y="354"/>
                    <a:pt x="382" y="314"/>
                    <a:pt x="387" y="275"/>
                  </a:cubicBezTo>
                  <a:cubicBezTo>
                    <a:pt x="394" y="231"/>
                    <a:pt x="397" y="189"/>
                    <a:pt x="397" y="145"/>
                  </a:cubicBezTo>
                  <a:cubicBezTo>
                    <a:pt x="394" y="66"/>
                    <a:pt x="393" y="14"/>
                    <a:pt x="346" y="3"/>
                  </a:cubicBezTo>
                  <a:cubicBezTo>
                    <a:pt x="340" y="2"/>
                    <a:pt x="334" y="1"/>
                    <a:pt x="3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034" name="Google Shape;1034;p11"/>
            <p:cNvSpPr/>
            <p:nvPr/>
          </p:nvSpPr>
          <p:spPr>
            <a:xfrm>
              <a:off x="-1234827" y="3158606"/>
              <a:ext cx="29844" cy="33960"/>
            </a:xfrm>
            <a:custGeom>
              <a:avLst/>
              <a:gdLst/>
              <a:ahLst/>
              <a:cxnLst/>
              <a:rect l="l" t="t" r="r" b="b"/>
              <a:pathLst>
                <a:path w="319" h="363" extrusionOk="0">
                  <a:moveTo>
                    <a:pt x="232" y="0"/>
                  </a:moveTo>
                  <a:cubicBezTo>
                    <a:pt x="223" y="0"/>
                    <a:pt x="214" y="2"/>
                    <a:pt x="204" y="5"/>
                  </a:cubicBezTo>
                  <a:cubicBezTo>
                    <a:pt x="158" y="20"/>
                    <a:pt x="122" y="50"/>
                    <a:pt x="92" y="69"/>
                  </a:cubicBezTo>
                  <a:cubicBezTo>
                    <a:pt x="77" y="80"/>
                    <a:pt x="56" y="88"/>
                    <a:pt x="47" y="94"/>
                  </a:cubicBezTo>
                  <a:cubicBezTo>
                    <a:pt x="38" y="99"/>
                    <a:pt x="43" y="110"/>
                    <a:pt x="38" y="115"/>
                  </a:cubicBezTo>
                  <a:cubicBezTo>
                    <a:pt x="31" y="121"/>
                    <a:pt x="32" y="129"/>
                    <a:pt x="28" y="137"/>
                  </a:cubicBezTo>
                  <a:cubicBezTo>
                    <a:pt x="27" y="139"/>
                    <a:pt x="24" y="140"/>
                    <a:pt x="21" y="140"/>
                  </a:cubicBezTo>
                  <a:cubicBezTo>
                    <a:pt x="16" y="140"/>
                    <a:pt x="10" y="139"/>
                    <a:pt x="5" y="139"/>
                  </a:cubicBezTo>
                  <a:cubicBezTo>
                    <a:pt x="3" y="139"/>
                    <a:pt x="1" y="139"/>
                    <a:pt x="1" y="141"/>
                  </a:cubicBezTo>
                  <a:cubicBezTo>
                    <a:pt x="2" y="154"/>
                    <a:pt x="5" y="166"/>
                    <a:pt x="8" y="177"/>
                  </a:cubicBezTo>
                  <a:cubicBezTo>
                    <a:pt x="22" y="230"/>
                    <a:pt x="39" y="282"/>
                    <a:pt x="58" y="332"/>
                  </a:cubicBezTo>
                  <a:cubicBezTo>
                    <a:pt x="69" y="354"/>
                    <a:pt x="88" y="363"/>
                    <a:pt x="116" y="363"/>
                  </a:cubicBezTo>
                  <a:cubicBezTo>
                    <a:pt x="126" y="363"/>
                    <a:pt x="137" y="362"/>
                    <a:pt x="150" y="359"/>
                  </a:cubicBezTo>
                  <a:cubicBezTo>
                    <a:pt x="152" y="359"/>
                    <a:pt x="154" y="359"/>
                    <a:pt x="156" y="359"/>
                  </a:cubicBezTo>
                  <a:cubicBezTo>
                    <a:pt x="170" y="359"/>
                    <a:pt x="190" y="362"/>
                    <a:pt x="209" y="362"/>
                  </a:cubicBezTo>
                  <a:cubicBezTo>
                    <a:pt x="225" y="362"/>
                    <a:pt x="239" y="360"/>
                    <a:pt x="249" y="353"/>
                  </a:cubicBezTo>
                  <a:cubicBezTo>
                    <a:pt x="272" y="336"/>
                    <a:pt x="285" y="310"/>
                    <a:pt x="301" y="287"/>
                  </a:cubicBezTo>
                  <a:cubicBezTo>
                    <a:pt x="317" y="264"/>
                    <a:pt x="291" y="226"/>
                    <a:pt x="298" y="201"/>
                  </a:cubicBezTo>
                  <a:cubicBezTo>
                    <a:pt x="306" y="177"/>
                    <a:pt x="319" y="154"/>
                    <a:pt x="317" y="128"/>
                  </a:cubicBezTo>
                  <a:cubicBezTo>
                    <a:pt x="317" y="102"/>
                    <a:pt x="311" y="76"/>
                    <a:pt x="298" y="53"/>
                  </a:cubicBezTo>
                  <a:cubicBezTo>
                    <a:pt x="278" y="20"/>
                    <a:pt x="260" y="0"/>
                    <a:pt x="23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035" name="Google Shape;1035;p11"/>
            <p:cNvSpPr/>
            <p:nvPr/>
          </p:nvSpPr>
          <p:spPr>
            <a:xfrm>
              <a:off x="-4995507" y="2439065"/>
              <a:ext cx="85416" cy="35925"/>
            </a:xfrm>
            <a:custGeom>
              <a:avLst/>
              <a:gdLst/>
              <a:ahLst/>
              <a:cxnLst/>
              <a:rect l="l" t="t" r="r" b="b"/>
              <a:pathLst>
                <a:path w="913" h="384" extrusionOk="0">
                  <a:moveTo>
                    <a:pt x="614" y="1"/>
                  </a:moveTo>
                  <a:cubicBezTo>
                    <a:pt x="610" y="1"/>
                    <a:pt x="606" y="1"/>
                    <a:pt x="603" y="1"/>
                  </a:cubicBezTo>
                  <a:cubicBezTo>
                    <a:pt x="563" y="7"/>
                    <a:pt x="522" y="23"/>
                    <a:pt x="481" y="30"/>
                  </a:cubicBezTo>
                  <a:cubicBezTo>
                    <a:pt x="442" y="37"/>
                    <a:pt x="412" y="84"/>
                    <a:pt x="368" y="94"/>
                  </a:cubicBezTo>
                  <a:cubicBezTo>
                    <a:pt x="326" y="102"/>
                    <a:pt x="284" y="104"/>
                    <a:pt x="244" y="113"/>
                  </a:cubicBezTo>
                  <a:cubicBezTo>
                    <a:pt x="203" y="124"/>
                    <a:pt x="162" y="136"/>
                    <a:pt x="123" y="151"/>
                  </a:cubicBezTo>
                  <a:cubicBezTo>
                    <a:pt x="49" y="181"/>
                    <a:pt x="0" y="199"/>
                    <a:pt x="4" y="247"/>
                  </a:cubicBezTo>
                  <a:cubicBezTo>
                    <a:pt x="7" y="296"/>
                    <a:pt x="60" y="335"/>
                    <a:pt x="146" y="357"/>
                  </a:cubicBezTo>
                  <a:cubicBezTo>
                    <a:pt x="191" y="371"/>
                    <a:pt x="239" y="379"/>
                    <a:pt x="286" y="383"/>
                  </a:cubicBezTo>
                  <a:cubicBezTo>
                    <a:pt x="288" y="383"/>
                    <a:pt x="290" y="383"/>
                    <a:pt x="292" y="383"/>
                  </a:cubicBezTo>
                  <a:cubicBezTo>
                    <a:pt x="335" y="383"/>
                    <a:pt x="378" y="368"/>
                    <a:pt x="423" y="363"/>
                  </a:cubicBezTo>
                  <a:cubicBezTo>
                    <a:pt x="469" y="356"/>
                    <a:pt x="514" y="345"/>
                    <a:pt x="558" y="331"/>
                  </a:cubicBezTo>
                  <a:cubicBezTo>
                    <a:pt x="603" y="319"/>
                    <a:pt x="656" y="333"/>
                    <a:pt x="697" y="315"/>
                  </a:cubicBezTo>
                  <a:cubicBezTo>
                    <a:pt x="739" y="296"/>
                    <a:pt x="780" y="273"/>
                    <a:pt x="818" y="244"/>
                  </a:cubicBezTo>
                  <a:cubicBezTo>
                    <a:pt x="886" y="188"/>
                    <a:pt x="912" y="110"/>
                    <a:pt x="886" y="49"/>
                  </a:cubicBezTo>
                  <a:cubicBezTo>
                    <a:pt x="877" y="28"/>
                    <a:pt x="850" y="22"/>
                    <a:pt x="808" y="22"/>
                  </a:cubicBezTo>
                  <a:cubicBezTo>
                    <a:pt x="789" y="22"/>
                    <a:pt x="767" y="23"/>
                    <a:pt x="742" y="24"/>
                  </a:cubicBezTo>
                  <a:cubicBezTo>
                    <a:pt x="740" y="25"/>
                    <a:pt x="739" y="25"/>
                    <a:pt x="737" y="25"/>
                  </a:cubicBezTo>
                  <a:cubicBezTo>
                    <a:pt x="702" y="25"/>
                    <a:pt x="656" y="1"/>
                    <a:pt x="61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036" name="Google Shape;1036;p11"/>
            <p:cNvSpPr/>
            <p:nvPr/>
          </p:nvSpPr>
          <p:spPr>
            <a:xfrm>
              <a:off x="-4352308" y="3114822"/>
              <a:ext cx="28441" cy="30686"/>
            </a:xfrm>
            <a:custGeom>
              <a:avLst/>
              <a:gdLst/>
              <a:ahLst/>
              <a:cxnLst/>
              <a:rect l="l" t="t" r="r" b="b"/>
              <a:pathLst>
                <a:path w="304" h="328" extrusionOk="0">
                  <a:moveTo>
                    <a:pt x="131" y="1"/>
                  </a:moveTo>
                  <a:cubicBezTo>
                    <a:pt x="127" y="1"/>
                    <a:pt x="123" y="1"/>
                    <a:pt x="119" y="1"/>
                  </a:cubicBezTo>
                  <a:cubicBezTo>
                    <a:pt x="87" y="4"/>
                    <a:pt x="65" y="7"/>
                    <a:pt x="38" y="46"/>
                  </a:cubicBezTo>
                  <a:cubicBezTo>
                    <a:pt x="12" y="83"/>
                    <a:pt x="1" y="128"/>
                    <a:pt x="5" y="172"/>
                  </a:cubicBezTo>
                  <a:cubicBezTo>
                    <a:pt x="5" y="192"/>
                    <a:pt x="9" y="213"/>
                    <a:pt x="14" y="233"/>
                  </a:cubicBezTo>
                  <a:cubicBezTo>
                    <a:pt x="21" y="248"/>
                    <a:pt x="38" y="249"/>
                    <a:pt x="47" y="260"/>
                  </a:cubicBezTo>
                  <a:cubicBezTo>
                    <a:pt x="58" y="270"/>
                    <a:pt x="70" y="278"/>
                    <a:pt x="84" y="285"/>
                  </a:cubicBezTo>
                  <a:cubicBezTo>
                    <a:pt x="96" y="293"/>
                    <a:pt x="93" y="322"/>
                    <a:pt x="108" y="326"/>
                  </a:cubicBezTo>
                  <a:cubicBezTo>
                    <a:pt x="116" y="327"/>
                    <a:pt x="124" y="328"/>
                    <a:pt x="132" y="328"/>
                  </a:cubicBezTo>
                  <a:cubicBezTo>
                    <a:pt x="141" y="328"/>
                    <a:pt x="151" y="327"/>
                    <a:pt x="160" y="324"/>
                  </a:cubicBezTo>
                  <a:cubicBezTo>
                    <a:pt x="198" y="314"/>
                    <a:pt x="247" y="271"/>
                    <a:pt x="284" y="215"/>
                  </a:cubicBezTo>
                  <a:cubicBezTo>
                    <a:pt x="303" y="187"/>
                    <a:pt x="299" y="165"/>
                    <a:pt x="290" y="131"/>
                  </a:cubicBezTo>
                  <a:cubicBezTo>
                    <a:pt x="286" y="116"/>
                    <a:pt x="298" y="67"/>
                    <a:pt x="290" y="55"/>
                  </a:cubicBezTo>
                  <a:cubicBezTo>
                    <a:pt x="283" y="41"/>
                    <a:pt x="268" y="37"/>
                    <a:pt x="257" y="26"/>
                  </a:cubicBezTo>
                  <a:cubicBezTo>
                    <a:pt x="255" y="24"/>
                    <a:pt x="253" y="24"/>
                    <a:pt x="251" y="24"/>
                  </a:cubicBezTo>
                  <a:cubicBezTo>
                    <a:pt x="240" y="24"/>
                    <a:pt x="221" y="35"/>
                    <a:pt x="208" y="35"/>
                  </a:cubicBezTo>
                  <a:cubicBezTo>
                    <a:pt x="206" y="35"/>
                    <a:pt x="203" y="34"/>
                    <a:pt x="201" y="33"/>
                  </a:cubicBezTo>
                  <a:cubicBezTo>
                    <a:pt x="189" y="25"/>
                    <a:pt x="181" y="11"/>
                    <a:pt x="167" y="7"/>
                  </a:cubicBezTo>
                  <a:cubicBezTo>
                    <a:pt x="156" y="3"/>
                    <a:pt x="143" y="1"/>
                    <a:pt x="1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037" name="Google Shape;1037;p11"/>
            <p:cNvSpPr/>
            <p:nvPr/>
          </p:nvSpPr>
          <p:spPr>
            <a:xfrm>
              <a:off x="-3865254" y="3236258"/>
              <a:ext cx="65489" cy="46310"/>
            </a:xfrm>
            <a:custGeom>
              <a:avLst/>
              <a:gdLst/>
              <a:ahLst/>
              <a:cxnLst/>
              <a:rect l="l" t="t" r="r" b="b"/>
              <a:pathLst>
                <a:path w="700" h="495" extrusionOk="0">
                  <a:moveTo>
                    <a:pt x="101" y="0"/>
                  </a:moveTo>
                  <a:cubicBezTo>
                    <a:pt x="55" y="0"/>
                    <a:pt x="25" y="9"/>
                    <a:pt x="14" y="45"/>
                  </a:cubicBezTo>
                  <a:cubicBezTo>
                    <a:pt x="0" y="91"/>
                    <a:pt x="28" y="143"/>
                    <a:pt x="74" y="195"/>
                  </a:cubicBezTo>
                  <a:cubicBezTo>
                    <a:pt x="99" y="223"/>
                    <a:pt x="123" y="251"/>
                    <a:pt x="150" y="276"/>
                  </a:cubicBezTo>
                  <a:cubicBezTo>
                    <a:pt x="176" y="297"/>
                    <a:pt x="212" y="305"/>
                    <a:pt x="239" y="325"/>
                  </a:cubicBezTo>
                  <a:cubicBezTo>
                    <a:pt x="266" y="345"/>
                    <a:pt x="295" y="358"/>
                    <a:pt x="325" y="376"/>
                  </a:cubicBezTo>
                  <a:cubicBezTo>
                    <a:pt x="355" y="395"/>
                    <a:pt x="367" y="436"/>
                    <a:pt x="396" y="450"/>
                  </a:cubicBezTo>
                  <a:cubicBezTo>
                    <a:pt x="426" y="465"/>
                    <a:pt x="458" y="478"/>
                    <a:pt x="492" y="488"/>
                  </a:cubicBezTo>
                  <a:cubicBezTo>
                    <a:pt x="509" y="492"/>
                    <a:pt x="526" y="494"/>
                    <a:pt x="543" y="494"/>
                  </a:cubicBezTo>
                  <a:cubicBezTo>
                    <a:pt x="593" y="494"/>
                    <a:pt x="641" y="476"/>
                    <a:pt x="676" y="440"/>
                  </a:cubicBezTo>
                  <a:cubicBezTo>
                    <a:pt x="700" y="415"/>
                    <a:pt x="681" y="373"/>
                    <a:pt x="642" y="310"/>
                  </a:cubicBezTo>
                  <a:cubicBezTo>
                    <a:pt x="623" y="281"/>
                    <a:pt x="621" y="218"/>
                    <a:pt x="589" y="186"/>
                  </a:cubicBezTo>
                  <a:cubicBezTo>
                    <a:pt x="562" y="158"/>
                    <a:pt x="525" y="139"/>
                    <a:pt x="492" y="114"/>
                  </a:cubicBezTo>
                  <a:cubicBezTo>
                    <a:pt x="460" y="90"/>
                    <a:pt x="407" y="103"/>
                    <a:pt x="370" y="84"/>
                  </a:cubicBezTo>
                  <a:cubicBezTo>
                    <a:pt x="334" y="65"/>
                    <a:pt x="302" y="41"/>
                    <a:pt x="266" y="28"/>
                  </a:cubicBezTo>
                  <a:cubicBezTo>
                    <a:pt x="228" y="15"/>
                    <a:pt x="189" y="7"/>
                    <a:pt x="149" y="2"/>
                  </a:cubicBezTo>
                  <a:cubicBezTo>
                    <a:pt x="131" y="1"/>
                    <a:pt x="115" y="0"/>
                    <a:pt x="10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038" name="Google Shape;1038;p11"/>
            <p:cNvSpPr/>
            <p:nvPr/>
          </p:nvSpPr>
          <p:spPr>
            <a:xfrm>
              <a:off x="-2713016" y="3382112"/>
              <a:ext cx="79241" cy="31809"/>
            </a:xfrm>
            <a:custGeom>
              <a:avLst/>
              <a:gdLst/>
              <a:ahLst/>
              <a:cxnLst/>
              <a:rect l="l" t="t" r="r" b="b"/>
              <a:pathLst>
                <a:path w="847" h="340" extrusionOk="0">
                  <a:moveTo>
                    <a:pt x="569" y="1"/>
                  </a:moveTo>
                  <a:cubicBezTo>
                    <a:pt x="538" y="1"/>
                    <a:pt x="506" y="6"/>
                    <a:pt x="474" y="6"/>
                  </a:cubicBezTo>
                  <a:cubicBezTo>
                    <a:pt x="432" y="6"/>
                    <a:pt x="395" y="49"/>
                    <a:pt x="353" y="55"/>
                  </a:cubicBezTo>
                  <a:cubicBezTo>
                    <a:pt x="311" y="60"/>
                    <a:pt x="269" y="60"/>
                    <a:pt x="230" y="70"/>
                  </a:cubicBezTo>
                  <a:cubicBezTo>
                    <a:pt x="189" y="81"/>
                    <a:pt x="150" y="94"/>
                    <a:pt x="112" y="113"/>
                  </a:cubicBezTo>
                  <a:cubicBezTo>
                    <a:pt x="44" y="149"/>
                    <a:pt x="0" y="175"/>
                    <a:pt x="12" y="221"/>
                  </a:cubicBezTo>
                  <a:cubicBezTo>
                    <a:pt x="23" y="269"/>
                    <a:pt x="79" y="299"/>
                    <a:pt x="153" y="315"/>
                  </a:cubicBezTo>
                  <a:cubicBezTo>
                    <a:pt x="192" y="326"/>
                    <a:pt x="233" y="334"/>
                    <a:pt x="274" y="340"/>
                  </a:cubicBezTo>
                  <a:cubicBezTo>
                    <a:pt x="277" y="340"/>
                    <a:pt x="281" y="340"/>
                    <a:pt x="284" y="340"/>
                  </a:cubicBezTo>
                  <a:cubicBezTo>
                    <a:pt x="318" y="340"/>
                    <a:pt x="352" y="328"/>
                    <a:pt x="387" y="327"/>
                  </a:cubicBezTo>
                  <a:cubicBezTo>
                    <a:pt x="424" y="327"/>
                    <a:pt x="461" y="319"/>
                    <a:pt x="500" y="315"/>
                  </a:cubicBezTo>
                  <a:cubicBezTo>
                    <a:pt x="502" y="315"/>
                    <a:pt x="505" y="315"/>
                    <a:pt x="507" y="315"/>
                  </a:cubicBezTo>
                  <a:cubicBezTo>
                    <a:pt x="538" y="315"/>
                    <a:pt x="571" y="330"/>
                    <a:pt x="601" y="330"/>
                  </a:cubicBezTo>
                  <a:cubicBezTo>
                    <a:pt x="606" y="330"/>
                    <a:pt x="610" y="329"/>
                    <a:pt x="615" y="329"/>
                  </a:cubicBezTo>
                  <a:cubicBezTo>
                    <a:pt x="653" y="322"/>
                    <a:pt x="691" y="311"/>
                    <a:pt x="727" y="296"/>
                  </a:cubicBezTo>
                  <a:cubicBezTo>
                    <a:pt x="796" y="266"/>
                    <a:pt x="844" y="207"/>
                    <a:pt x="845" y="139"/>
                  </a:cubicBezTo>
                  <a:cubicBezTo>
                    <a:pt x="846" y="105"/>
                    <a:pt x="799" y="86"/>
                    <a:pt x="725" y="64"/>
                  </a:cubicBezTo>
                  <a:cubicBezTo>
                    <a:pt x="690" y="53"/>
                    <a:pt x="646" y="8"/>
                    <a:pt x="600" y="3"/>
                  </a:cubicBezTo>
                  <a:cubicBezTo>
                    <a:pt x="590" y="1"/>
                    <a:pt x="579" y="1"/>
                    <a:pt x="5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039" name="Google Shape;1039;p11"/>
            <p:cNvSpPr/>
            <p:nvPr/>
          </p:nvSpPr>
          <p:spPr>
            <a:xfrm>
              <a:off x="-1711964" y="2377038"/>
              <a:ext cx="36954" cy="32089"/>
            </a:xfrm>
            <a:custGeom>
              <a:avLst/>
              <a:gdLst/>
              <a:ahLst/>
              <a:cxnLst/>
              <a:rect l="l" t="t" r="r" b="b"/>
              <a:pathLst>
                <a:path w="395" h="343" extrusionOk="0">
                  <a:moveTo>
                    <a:pt x="188" y="0"/>
                  </a:moveTo>
                  <a:cubicBezTo>
                    <a:pt x="187" y="0"/>
                    <a:pt x="186" y="0"/>
                    <a:pt x="184" y="0"/>
                  </a:cubicBezTo>
                  <a:cubicBezTo>
                    <a:pt x="167" y="3"/>
                    <a:pt x="153" y="17"/>
                    <a:pt x="137" y="24"/>
                  </a:cubicBezTo>
                  <a:cubicBezTo>
                    <a:pt x="119" y="30"/>
                    <a:pt x="124" y="74"/>
                    <a:pt x="109" y="82"/>
                  </a:cubicBezTo>
                  <a:cubicBezTo>
                    <a:pt x="93" y="89"/>
                    <a:pt x="77" y="97"/>
                    <a:pt x="62" y="108"/>
                  </a:cubicBezTo>
                  <a:cubicBezTo>
                    <a:pt x="48" y="120"/>
                    <a:pt x="37" y="137"/>
                    <a:pt x="28" y="153"/>
                  </a:cubicBezTo>
                  <a:cubicBezTo>
                    <a:pt x="11" y="189"/>
                    <a:pt x="0" y="210"/>
                    <a:pt x="26" y="253"/>
                  </a:cubicBezTo>
                  <a:cubicBezTo>
                    <a:pt x="49" y="292"/>
                    <a:pt x="88" y="321"/>
                    <a:pt x="134" y="330"/>
                  </a:cubicBezTo>
                  <a:cubicBezTo>
                    <a:pt x="156" y="337"/>
                    <a:pt x="179" y="341"/>
                    <a:pt x="202" y="343"/>
                  </a:cubicBezTo>
                  <a:cubicBezTo>
                    <a:pt x="220" y="341"/>
                    <a:pt x="232" y="325"/>
                    <a:pt x="250" y="319"/>
                  </a:cubicBezTo>
                  <a:cubicBezTo>
                    <a:pt x="266" y="311"/>
                    <a:pt x="281" y="302"/>
                    <a:pt x="295" y="291"/>
                  </a:cubicBezTo>
                  <a:cubicBezTo>
                    <a:pt x="300" y="288"/>
                    <a:pt x="306" y="287"/>
                    <a:pt x="313" y="287"/>
                  </a:cubicBezTo>
                  <a:cubicBezTo>
                    <a:pt x="319" y="287"/>
                    <a:pt x="325" y="288"/>
                    <a:pt x="331" y="288"/>
                  </a:cubicBezTo>
                  <a:cubicBezTo>
                    <a:pt x="339" y="288"/>
                    <a:pt x="346" y="287"/>
                    <a:pt x="351" y="281"/>
                  </a:cubicBezTo>
                  <a:cubicBezTo>
                    <a:pt x="366" y="266"/>
                    <a:pt x="375" y="249"/>
                    <a:pt x="382" y="228"/>
                  </a:cubicBezTo>
                  <a:cubicBezTo>
                    <a:pt x="394" y="186"/>
                    <a:pt x="379" y="122"/>
                    <a:pt x="345" y="65"/>
                  </a:cubicBezTo>
                  <a:cubicBezTo>
                    <a:pt x="327" y="36"/>
                    <a:pt x="302" y="32"/>
                    <a:pt x="263" y="29"/>
                  </a:cubicBezTo>
                  <a:cubicBezTo>
                    <a:pt x="246" y="28"/>
                    <a:pt x="210" y="0"/>
                    <a:pt x="18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040" name="Google Shape;1040;p11"/>
            <p:cNvSpPr/>
            <p:nvPr/>
          </p:nvSpPr>
          <p:spPr>
            <a:xfrm>
              <a:off x="-4480667" y="1494615"/>
              <a:ext cx="797556" cy="558430"/>
            </a:xfrm>
            <a:custGeom>
              <a:avLst/>
              <a:gdLst/>
              <a:ahLst/>
              <a:cxnLst/>
              <a:rect l="l" t="t" r="r" b="b"/>
              <a:pathLst>
                <a:path w="8525" h="5969" extrusionOk="0">
                  <a:moveTo>
                    <a:pt x="8475" y="1"/>
                  </a:moveTo>
                  <a:cubicBezTo>
                    <a:pt x="8403" y="1"/>
                    <a:pt x="7870" y="200"/>
                    <a:pt x="7102" y="555"/>
                  </a:cubicBezTo>
                  <a:cubicBezTo>
                    <a:pt x="6707" y="740"/>
                    <a:pt x="6231" y="932"/>
                    <a:pt x="5750" y="1205"/>
                  </a:cubicBezTo>
                  <a:cubicBezTo>
                    <a:pt x="5333" y="1434"/>
                    <a:pt x="4905" y="1708"/>
                    <a:pt x="4470" y="1989"/>
                  </a:cubicBezTo>
                  <a:cubicBezTo>
                    <a:pt x="4053" y="2260"/>
                    <a:pt x="3661" y="2584"/>
                    <a:pt x="3266" y="2884"/>
                  </a:cubicBezTo>
                  <a:cubicBezTo>
                    <a:pt x="2854" y="3196"/>
                    <a:pt x="2454" y="3506"/>
                    <a:pt x="2097" y="3821"/>
                  </a:cubicBezTo>
                  <a:cubicBezTo>
                    <a:pt x="1678" y="4180"/>
                    <a:pt x="1310" y="4535"/>
                    <a:pt x="1003" y="4846"/>
                  </a:cubicBezTo>
                  <a:cubicBezTo>
                    <a:pt x="374" y="5488"/>
                    <a:pt x="0" y="5937"/>
                    <a:pt x="33" y="5966"/>
                  </a:cubicBezTo>
                  <a:cubicBezTo>
                    <a:pt x="34" y="5968"/>
                    <a:pt x="36" y="5968"/>
                    <a:pt x="39" y="5968"/>
                  </a:cubicBezTo>
                  <a:cubicBezTo>
                    <a:pt x="105" y="5968"/>
                    <a:pt x="513" y="5568"/>
                    <a:pt x="1148" y="4993"/>
                  </a:cubicBezTo>
                  <a:cubicBezTo>
                    <a:pt x="1471" y="4703"/>
                    <a:pt x="1853" y="4371"/>
                    <a:pt x="2276" y="4026"/>
                  </a:cubicBezTo>
                  <a:cubicBezTo>
                    <a:pt x="2638" y="3724"/>
                    <a:pt x="3026" y="3406"/>
                    <a:pt x="3435" y="3099"/>
                  </a:cubicBezTo>
                  <a:cubicBezTo>
                    <a:pt x="3830" y="2806"/>
                    <a:pt x="4237" y="2515"/>
                    <a:pt x="4647" y="2243"/>
                  </a:cubicBezTo>
                  <a:cubicBezTo>
                    <a:pt x="5075" y="1964"/>
                    <a:pt x="5514" y="1720"/>
                    <a:pt x="5920" y="1483"/>
                  </a:cubicBezTo>
                  <a:cubicBezTo>
                    <a:pt x="6389" y="1203"/>
                    <a:pt x="6833" y="964"/>
                    <a:pt x="7215" y="758"/>
                  </a:cubicBezTo>
                  <a:cubicBezTo>
                    <a:pt x="8007" y="335"/>
                    <a:pt x="8525" y="62"/>
                    <a:pt x="8483" y="3"/>
                  </a:cubicBezTo>
                  <a:cubicBezTo>
                    <a:pt x="8482" y="1"/>
                    <a:pt x="8479" y="1"/>
                    <a:pt x="84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041" name="Google Shape;1041;p11"/>
            <p:cNvSpPr/>
            <p:nvPr/>
          </p:nvSpPr>
          <p:spPr>
            <a:xfrm>
              <a:off x="-4626428" y="2086546"/>
              <a:ext cx="219106" cy="98701"/>
            </a:xfrm>
            <a:custGeom>
              <a:avLst/>
              <a:gdLst/>
              <a:ahLst/>
              <a:cxnLst/>
              <a:rect l="l" t="t" r="r" b="b"/>
              <a:pathLst>
                <a:path w="2342" h="1055" extrusionOk="0">
                  <a:moveTo>
                    <a:pt x="2282" y="0"/>
                  </a:moveTo>
                  <a:cubicBezTo>
                    <a:pt x="2230" y="0"/>
                    <a:pt x="2112" y="37"/>
                    <a:pt x="1953" y="90"/>
                  </a:cubicBezTo>
                  <a:cubicBezTo>
                    <a:pt x="1852" y="123"/>
                    <a:pt x="1722" y="130"/>
                    <a:pt x="1599" y="178"/>
                  </a:cubicBezTo>
                  <a:cubicBezTo>
                    <a:pt x="1493" y="218"/>
                    <a:pt x="1384" y="272"/>
                    <a:pt x="1270" y="319"/>
                  </a:cubicBezTo>
                  <a:cubicBezTo>
                    <a:pt x="1160" y="364"/>
                    <a:pt x="1066" y="450"/>
                    <a:pt x="958" y="499"/>
                  </a:cubicBezTo>
                  <a:cubicBezTo>
                    <a:pt x="845" y="550"/>
                    <a:pt x="732" y="592"/>
                    <a:pt x="630" y="642"/>
                  </a:cubicBezTo>
                  <a:cubicBezTo>
                    <a:pt x="511" y="700"/>
                    <a:pt x="402" y="755"/>
                    <a:pt x="311" y="809"/>
                  </a:cubicBezTo>
                  <a:cubicBezTo>
                    <a:pt x="123" y="914"/>
                    <a:pt x="0" y="984"/>
                    <a:pt x="18" y="1029"/>
                  </a:cubicBezTo>
                  <a:cubicBezTo>
                    <a:pt x="25" y="1047"/>
                    <a:pt x="51" y="1055"/>
                    <a:pt x="91" y="1055"/>
                  </a:cubicBezTo>
                  <a:cubicBezTo>
                    <a:pt x="157" y="1055"/>
                    <a:pt x="262" y="1034"/>
                    <a:pt x="391" y="997"/>
                  </a:cubicBezTo>
                  <a:cubicBezTo>
                    <a:pt x="493" y="968"/>
                    <a:pt x="613" y="937"/>
                    <a:pt x="737" y="892"/>
                  </a:cubicBezTo>
                  <a:cubicBezTo>
                    <a:pt x="847" y="852"/>
                    <a:pt x="954" y="795"/>
                    <a:pt x="1070" y="749"/>
                  </a:cubicBezTo>
                  <a:cubicBezTo>
                    <a:pt x="1180" y="704"/>
                    <a:pt x="1290" y="651"/>
                    <a:pt x="1399" y="601"/>
                  </a:cubicBezTo>
                  <a:cubicBezTo>
                    <a:pt x="1513" y="550"/>
                    <a:pt x="1636" y="524"/>
                    <a:pt x="1738" y="473"/>
                  </a:cubicBezTo>
                  <a:cubicBezTo>
                    <a:pt x="1855" y="412"/>
                    <a:pt x="1964" y="353"/>
                    <a:pt x="2054" y="297"/>
                  </a:cubicBezTo>
                  <a:cubicBezTo>
                    <a:pt x="2242" y="183"/>
                    <a:pt x="2342" y="68"/>
                    <a:pt x="2310" y="10"/>
                  </a:cubicBezTo>
                  <a:cubicBezTo>
                    <a:pt x="2307" y="3"/>
                    <a:pt x="2297" y="0"/>
                    <a:pt x="22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042" name="Google Shape;1042;p11"/>
            <p:cNvSpPr/>
            <p:nvPr/>
          </p:nvSpPr>
          <p:spPr>
            <a:xfrm>
              <a:off x="-4700805" y="2200591"/>
              <a:ext cx="141549" cy="57817"/>
            </a:xfrm>
            <a:custGeom>
              <a:avLst/>
              <a:gdLst/>
              <a:ahLst/>
              <a:cxnLst/>
              <a:rect l="l" t="t" r="r" b="b"/>
              <a:pathLst>
                <a:path w="1513" h="618" extrusionOk="0">
                  <a:moveTo>
                    <a:pt x="1447" y="1"/>
                  </a:moveTo>
                  <a:cubicBezTo>
                    <a:pt x="1408" y="1"/>
                    <a:pt x="1339" y="24"/>
                    <a:pt x="1246" y="53"/>
                  </a:cubicBezTo>
                  <a:cubicBezTo>
                    <a:pt x="1184" y="74"/>
                    <a:pt x="1098" y="64"/>
                    <a:pt x="1021" y="90"/>
                  </a:cubicBezTo>
                  <a:lnTo>
                    <a:pt x="818" y="170"/>
                  </a:lnTo>
                  <a:cubicBezTo>
                    <a:pt x="751" y="194"/>
                    <a:pt x="696" y="256"/>
                    <a:pt x="626" y="279"/>
                  </a:cubicBezTo>
                  <a:lnTo>
                    <a:pt x="416" y="342"/>
                  </a:lnTo>
                  <a:lnTo>
                    <a:pt x="208" y="417"/>
                  </a:lnTo>
                  <a:cubicBezTo>
                    <a:pt x="84" y="466"/>
                    <a:pt x="0" y="496"/>
                    <a:pt x="10" y="544"/>
                  </a:cubicBezTo>
                  <a:cubicBezTo>
                    <a:pt x="18" y="590"/>
                    <a:pt x="112" y="617"/>
                    <a:pt x="254" y="617"/>
                  </a:cubicBezTo>
                  <a:cubicBezTo>
                    <a:pt x="264" y="618"/>
                    <a:pt x="273" y="618"/>
                    <a:pt x="283" y="618"/>
                  </a:cubicBezTo>
                  <a:cubicBezTo>
                    <a:pt x="352" y="618"/>
                    <a:pt x="422" y="613"/>
                    <a:pt x="490" y="604"/>
                  </a:cubicBezTo>
                  <a:cubicBezTo>
                    <a:pt x="563" y="593"/>
                    <a:pt x="637" y="560"/>
                    <a:pt x="713" y="540"/>
                  </a:cubicBezTo>
                  <a:cubicBezTo>
                    <a:pt x="788" y="517"/>
                    <a:pt x="862" y="489"/>
                    <a:pt x="933" y="459"/>
                  </a:cubicBezTo>
                  <a:cubicBezTo>
                    <a:pt x="1008" y="429"/>
                    <a:pt x="1091" y="424"/>
                    <a:pt x="1156" y="388"/>
                  </a:cubicBezTo>
                  <a:cubicBezTo>
                    <a:pt x="1226" y="352"/>
                    <a:pt x="1291" y="308"/>
                    <a:pt x="1354" y="259"/>
                  </a:cubicBezTo>
                  <a:cubicBezTo>
                    <a:pt x="1466" y="169"/>
                    <a:pt x="1512" y="69"/>
                    <a:pt x="1477" y="12"/>
                  </a:cubicBezTo>
                  <a:cubicBezTo>
                    <a:pt x="1471" y="4"/>
                    <a:pt x="1461" y="1"/>
                    <a:pt x="14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043" name="Google Shape;1043;p11"/>
            <p:cNvSpPr/>
            <p:nvPr/>
          </p:nvSpPr>
          <p:spPr>
            <a:xfrm>
              <a:off x="-3565313" y="1440446"/>
              <a:ext cx="32183" cy="30967"/>
            </a:xfrm>
            <a:custGeom>
              <a:avLst/>
              <a:gdLst/>
              <a:ahLst/>
              <a:cxnLst/>
              <a:rect l="l" t="t" r="r" b="b"/>
              <a:pathLst>
                <a:path w="344" h="331" extrusionOk="0">
                  <a:moveTo>
                    <a:pt x="196" y="0"/>
                  </a:moveTo>
                  <a:cubicBezTo>
                    <a:pt x="182" y="0"/>
                    <a:pt x="170" y="8"/>
                    <a:pt x="156" y="9"/>
                  </a:cubicBezTo>
                  <a:cubicBezTo>
                    <a:pt x="141" y="10"/>
                    <a:pt x="137" y="53"/>
                    <a:pt x="120" y="57"/>
                  </a:cubicBezTo>
                  <a:cubicBezTo>
                    <a:pt x="105" y="61"/>
                    <a:pt x="88" y="58"/>
                    <a:pt x="75" y="66"/>
                  </a:cubicBezTo>
                  <a:cubicBezTo>
                    <a:pt x="59" y="74"/>
                    <a:pt x="47" y="87"/>
                    <a:pt x="36" y="99"/>
                  </a:cubicBezTo>
                  <a:cubicBezTo>
                    <a:pt x="14" y="128"/>
                    <a:pt x="0" y="145"/>
                    <a:pt x="13" y="193"/>
                  </a:cubicBezTo>
                  <a:cubicBezTo>
                    <a:pt x="25" y="237"/>
                    <a:pt x="51" y="273"/>
                    <a:pt x="89" y="298"/>
                  </a:cubicBezTo>
                  <a:cubicBezTo>
                    <a:pt x="107" y="312"/>
                    <a:pt x="126" y="323"/>
                    <a:pt x="146" y="329"/>
                  </a:cubicBezTo>
                  <a:cubicBezTo>
                    <a:pt x="149" y="330"/>
                    <a:pt x="151" y="330"/>
                    <a:pt x="153" y="330"/>
                  </a:cubicBezTo>
                  <a:cubicBezTo>
                    <a:pt x="166" y="330"/>
                    <a:pt x="177" y="321"/>
                    <a:pt x="191" y="321"/>
                  </a:cubicBezTo>
                  <a:cubicBezTo>
                    <a:pt x="208" y="320"/>
                    <a:pt x="223" y="316"/>
                    <a:pt x="236" y="309"/>
                  </a:cubicBezTo>
                  <a:cubicBezTo>
                    <a:pt x="238" y="309"/>
                    <a:pt x="239" y="308"/>
                    <a:pt x="241" y="308"/>
                  </a:cubicBezTo>
                  <a:cubicBezTo>
                    <a:pt x="254" y="308"/>
                    <a:pt x="269" y="319"/>
                    <a:pt x="280" y="319"/>
                  </a:cubicBezTo>
                  <a:cubicBezTo>
                    <a:pt x="282" y="319"/>
                    <a:pt x="285" y="318"/>
                    <a:pt x="287" y="317"/>
                  </a:cubicBezTo>
                  <a:cubicBezTo>
                    <a:pt x="302" y="306"/>
                    <a:pt x="314" y="291"/>
                    <a:pt x="323" y="275"/>
                  </a:cubicBezTo>
                  <a:cubicBezTo>
                    <a:pt x="344" y="239"/>
                    <a:pt x="344" y="174"/>
                    <a:pt x="328" y="109"/>
                  </a:cubicBezTo>
                  <a:cubicBezTo>
                    <a:pt x="318" y="76"/>
                    <a:pt x="296" y="65"/>
                    <a:pt x="263" y="51"/>
                  </a:cubicBezTo>
                  <a:cubicBezTo>
                    <a:pt x="248" y="44"/>
                    <a:pt x="219" y="2"/>
                    <a:pt x="202" y="1"/>
                  </a:cubicBezTo>
                  <a:cubicBezTo>
                    <a:pt x="200" y="1"/>
                    <a:pt x="198" y="0"/>
                    <a:pt x="1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044" name="Google Shape;1044;p11"/>
            <p:cNvSpPr/>
            <p:nvPr/>
          </p:nvSpPr>
          <p:spPr>
            <a:xfrm>
              <a:off x="-4063219" y="2227161"/>
              <a:ext cx="26008" cy="30967"/>
            </a:xfrm>
            <a:custGeom>
              <a:avLst/>
              <a:gdLst/>
              <a:ahLst/>
              <a:cxnLst/>
              <a:rect l="l" t="t" r="r" b="b"/>
              <a:pathLst>
                <a:path w="278" h="331" extrusionOk="0">
                  <a:moveTo>
                    <a:pt x="193" y="0"/>
                  </a:moveTo>
                  <a:cubicBezTo>
                    <a:pt x="182" y="0"/>
                    <a:pt x="164" y="27"/>
                    <a:pt x="152" y="27"/>
                  </a:cubicBezTo>
                  <a:cubicBezTo>
                    <a:pt x="152" y="27"/>
                    <a:pt x="151" y="27"/>
                    <a:pt x="151" y="27"/>
                  </a:cubicBezTo>
                  <a:cubicBezTo>
                    <a:pt x="139" y="24"/>
                    <a:pt x="129" y="16"/>
                    <a:pt x="118" y="16"/>
                  </a:cubicBezTo>
                  <a:cubicBezTo>
                    <a:pt x="117" y="16"/>
                    <a:pt x="116" y="16"/>
                    <a:pt x="115" y="16"/>
                  </a:cubicBezTo>
                  <a:cubicBezTo>
                    <a:pt x="100" y="16"/>
                    <a:pt x="85" y="20"/>
                    <a:pt x="73" y="27"/>
                  </a:cubicBezTo>
                  <a:cubicBezTo>
                    <a:pt x="43" y="39"/>
                    <a:pt x="21" y="66"/>
                    <a:pt x="16" y="99"/>
                  </a:cubicBezTo>
                  <a:cubicBezTo>
                    <a:pt x="1" y="160"/>
                    <a:pt x="12" y="226"/>
                    <a:pt x="46" y="279"/>
                  </a:cubicBezTo>
                  <a:cubicBezTo>
                    <a:pt x="55" y="291"/>
                    <a:pt x="70" y="286"/>
                    <a:pt x="81" y="293"/>
                  </a:cubicBezTo>
                  <a:cubicBezTo>
                    <a:pt x="94" y="298"/>
                    <a:pt x="106" y="301"/>
                    <a:pt x="118" y="302"/>
                  </a:cubicBezTo>
                  <a:cubicBezTo>
                    <a:pt x="130" y="305"/>
                    <a:pt x="137" y="331"/>
                    <a:pt x="148" y="331"/>
                  </a:cubicBezTo>
                  <a:cubicBezTo>
                    <a:pt x="148" y="331"/>
                    <a:pt x="149" y="331"/>
                    <a:pt x="149" y="331"/>
                  </a:cubicBezTo>
                  <a:cubicBezTo>
                    <a:pt x="166" y="328"/>
                    <a:pt x="181" y="321"/>
                    <a:pt x="193" y="312"/>
                  </a:cubicBezTo>
                  <a:cubicBezTo>
                    <a:pt x="223" y="288"/>
                    <a:pt x="253" y="231"/>
                    <a:pt x="269" y="166"/>
                  </a:cubicBezTo>
                  <a:cubicBezTo>
                    <a:pt x="278" y="133"/>
                    <a:pt x="268" y="114"/>
                    <a:pt x="252" y="87"/>
                  </a:cubicBezTo>
                  <a:cubicBezTo>
                    <a:pt x="243" y="73"/>
                    <a:pt x="241" y="24"/>
                    <a:pt x="231" y="14"/>
                  </a:cubicBezTo>
                  <a:cubicBezTo>
                    <a:pt x="222" y="5"/>
                    <a:pt x="208" y="6"/>
                    <a:pt x="196" y="1"/>
                  </a:cubicBezTo>
                  <a:cubicBezTo>
                    <a:pt x="195" y="0"/>
                    <a:pt x="194" y="0"/>
                    <a:pt x="1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1045" name="Google Shape;1045;p11"/>
          <p:cNvSpPr/>
          <p:nvPr/>
        </p:nvSpPr>
        <p:spPr>
          <a:xfrm rot="8524018" flipH="1">
            <a:off x="1480679" y="-1954718"/>
            <a:ext cx="2610524" cy="3488799"/>
          </a:xfrm>
          <a:custGeom>
            <a:avLst/>
            <a:gdLst/>
            <a:ahLst/>
            <a:cxnLst/>
            <a:rect l="l" t="t" r="r" b="b"/>
            <a:pathLst>
              <a:path w="37811" h="50532" extrusionOk="0">
                <a:moveTo>
                  <a:pt x="13391" y="0"/>
                </a:moveTo>
                <a:lnTo>
                  <a:pt x="1" y="50532"/>
                </a:lnTo>
                <a:lnTo>
                  <a:pt x="37811" y="19957"/>
                </a:lnTo>
                <a:lnTo>
                  <a:pt x="13391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46" name="Google Shape;1046;p11"/>
          <p:cNvGrpSpPr/>
          <p:nvPr/>
        </p:nvGrpSpPr>
        <p:grpSpPr>
          <a:xfrm rot="1641242">
            <a:off x="936592" y="-509109"/>
            <a:ext cx="2840603" cy="1434063"/>
            <a:chOff x="-6052225" y="1317513"/>
            <a:chExt cx="5175341" cy="2612744"/>
          </a:xfrm>
        </p:grpSpPr>
        <p:sp>
          <p:nvSpPr>
            <p:cNvPr id="1047" name="Google Shape;1047;p11"/>
            <p:cNvSpPr/>
            <p:nvPr/>
          </p:nvSpPr>
          <p:spPr>
            <a:xfrm>
              <a:off x="-1910958" y="3498683"/>
              <a:ext cx="65208" cy="55665"/>
            </a:xfrm>
            <a:custGeom>
              <a:avLst/>
              <a:gdLst/>
              <a:ahLst/>
              <a:cxnLst/>
              <a:rect l="l" t="t" r="r" b="b"/>
              <a:pathLst>
                <a:path w="697" h="595" extrusionOk="0">
                  <a:moveTo>
                    <a:pt x="397" y="0"/>
                  </a:moveTo>
                  <a:cubicBezTo>
                    <a:pt x="324" y="0"/>
                    <a:pt x="250" y="27"/>
                    <a:pt x="189" y="87"/>
                  </a:cubicBezTo>
                  <a:cubicBezTo>
                    <a:pt x="1" y="274"/>
                    <a:pt x="134" y="594"/>
                    <a:pt x="399" y="594"/>
                  </a:cubicBezTo>
                  <a:cubicBezTo>
                    <a:pt x="563" y="594"/>
                    <a:pt x="695" y="462"/>
                    <a:pt x="696" y="298"/>
                  </a:cubicBezTo>
                  <a:cubicBezTo>
                    <a:pt x="696" y="119"/>
                    <a:pt x="550" y="0"/>
                    <a:pt x="3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048" name="Google Shape;1048;p11"/>
            <p:cNvSpPr/>
            <p:nvPr/>
          </p:nvSpPr>
          <p:spPr>
            <a:xfrm>
              <a:off x="-4750016" y="2545532"/>
              <a:ext cx="775290" cy="648617"/>
            </a:xfrm>
            <a:custGeom>
              <a:avLst/>
              <a:gdLst/>
              <a:ahLst/>
              <a:cxnLst/>
              <a:rect l="l" t="t" r="r" b="b"/>
              <a:pathLst>
                <a:path w="8287" h="6933" extrusionOk="0">
                  <a:moveTo>
                    <a:pt x="168" y="0"/>
                  </a:moveTo>
                  <a:cubicBezTo>
                    <a:pt x="125" y="0"/>
                    <a:pt x="90" y="12"/>
                    <a:pt x="67" y="37"/>
                  </a:cubicBezTo>
                  <a:cubicBezTo>
                    <a:pt x="0" y="109"/>
                    <a:pt x="360" y="590"/>
                    <a:pt x="954" y="1295"/>
                  </a:cubicBezTo>
                  <a:cubicBezTo>
                    <a:pt x="1246" y="1637"/>
                    <a:pt x="1519" y="2107"/>
                    <a:pt x="1918" y="2512"/>
                  </a:cubicBezTo>
                  <a:cubicBezTo>
                    <a:pt x="2260" y="2865"/>
                    <a:pt x="2658" y="3205"/>
                    <a:pt x="3051" y="3563"/>
                  </a:cubicBezTo>
                  <a:cubicBezTo>
                    <a:pt x="3431" y="3908"/>
                    <a:pt x="3907" y="4152"/>
                    <a:pt x="4304" y="4474"/>
                  </a:cubicBezTo>
                  <a:cubicBezTo>
                    <a:pt x="4717" y="4806"/>
                    <a:pt x="5115" y="5143"/>
                    <a:pt x="5514" y="5427"/>
                  </a:cubicBezTo>
                  <a:cubicBezTo>
                    <a:pt x="5975" y="5757"/>
                    <a:pt x="6416" y="6043"/>
                    <a:pt x="6802" y="6273"/>
                  </a:cubicBezTo>
                  <a:cubicBezTo>
                    <a:pt x="7474" y="6671"/>
                    <a:pt x="7957" y="6932"/>
                    <a:pt x="8138" y="6932"/>
                  </a:cubicBezTo>
                  <a:cubicBezTo>
                    <a:pt x="8172" y="6932"/>
                    <a:pt x="8195" y="6923"/>
                    <a:pt x="8207" y="6904"/>
                  </a:cubicBezTo>
                  <a:cubicBezTo>
                    <a:pt x="8286" y="6779"/>
                    <a:pt x="7849" y="6358"/>
                    <a:pt x="7152" y="5763"/>
                  </a:cubicBezTo>
                  <a:lnTo>
                    <a:pt x="6002" y="4770"/>
                  </a:lnTo>
                  <a:cubicBezTo>
                    <a:pt x="5633" y="4463"/>
                    <a:pt x="5215" y="4167"/>
                    <a:pt x="4817" y="3830"/>
                  </a:cubicBezTo>
                  <a:lnTo>
                    <a:pt x="3661" y="2856"/>
                  </a:lnTo>
                  <a:cubicBezTo>
                    <a:pt x="3269" y="2512"/>
                    <a:pt x="2943" y="2112"/>
                    <a:pt x="2586" y="1794"/>
                  </a:cubicBezTo>
                  <a:lnTo>
                    <a:pt x="1444" y="799"/>
                  </a:lnTo>
                  <a:cubicBezTo>
                    <a:pt x="858" y="305"/>
                    <a:pt x="389" y="0"/>
                    <a:pt x="1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049" name="Google Shape;1049;p11"/>
            <p:cNvSpPr/>
            <p:nvPr/>
          </p:nvSpPr>
          <p:spPr>
            <a:xfrm>
              <a:off x="-4250145" y="2617197"/>
              <a:ext cx="875675" cy="697920"/>
            </a:xfrm>
            <a:custGeom>
              <a:avLst/>
              <a:gdLst/>
              <a:ahLst/>
              <a:cxnLst/>
              <a:rect l="l" t="t" r="r" b="b"/>
              <a:pathLst>
                <a:path w="9360" h="7460" extrusionOk="0">
                  <a:moveTo>
                    <a:pt x="238" y="0"/>
                  </a:moveTo>
                  <a:cubicBezTo>
                    <a:pt x="217" y="70"/>
                    <a:pt x="205" y="161"/>
                    <a:pt x="187" y="240"/>
                  </a:cubicBezTo>
                  <a:cubicBezTo>
                    <a:pt x="129" y="563"/>
                    <a:pt x="62" y="841"/>
                    <a:pt x="26" y="1178"/>
                  </a:cubicBezTo>
                  <a:cubicBezTo>
                    <a:pt x="1" y="1519"/>
                    <a:pt x="29" y="1929"/>
                    <a:pt x="101" y="2278"/>
                  </a:cubicBezTo>
                  <a:cubicBezTo>
                    <a:pt x="333" y="3278"/>
                    <a:pt x="865" y="4065"/>
                    <a:pt x="1369" y="4625"/>
                  </a:cubicBezTo>
                  <a:cubicBezTo>
                    <a:pt x="1782" y="5085"/>
                    <a:pt x="2255" y="5487"/>
                    <a:pt x="2776" y="5821"/>
                  </a:cubicBezTo>
                  <a:cubicBezTo>
                    <a:pt x="3053" y="5994"/>
                    <a:pt x="3257" y="6085"/>
                    <a:pt x="3366" y="6085"/>
                  </a:cubicBezTo>
                  <a:cubicBezTo>
                    <a:pt x="3403" y="6085"/>
                    <a:pt x="3429" y="6075"/>
                    <a:pt x="3444" y="6054"/>
                  </a:cubicBezTo>
                  <a:cubicBezTo>
                    <a:pt x="3474" y="6011"/>
                    <a:pt x="3317" y="5819"/>
                    <a:pt x="3029" y="5506"/>
                  </a:cubicBezTo>
                  <a:cubicBezTo>
                    <a:pt x="2744" y="5188"/>
                    <a:pt x="2321" y="4753"/>
                    <a:pt x="1901" y="4177"/>
                  </a:cubicBezTo>
                  <a:cubicBezTo>
                    <a:pt x="1490" y="3615"/>
                    <a:pt x="1196" y="2844"/>
                    <a:pt x="1061" y="2078"/>
                  </a:cubicBezTo>
                  <a:cubicBezTo>
                    <a:pt x="1061" y="2051"/>
                    <a:pt x="1063" y="2046"/>
                    <a:pt x="1065" y="2046"/>
                  </a:cubicBezTo>
                  <a:cubicBezTo>
                    <a:pt x="1066" y="2046"/>
                    <a:pt x="1067" y="2048"/>
                    <a:pt x="1068" y="2048"/>
                  </a:cubicBezTo>
                  <a:cubicBezTo>
                    <a:pt x="1068" y="2048"/>
                    <a:pt x="1068" y="2048"/>
                    <a:pt x="1068" y="2045"/>
                  </a:cubicBezTo>
                  <a:lnTo>
                    <a:pt x="1068" y="2045"/>
                  </a:lnTo>
                  <a:cubicBezTo>
                    <a:pt x="1068" y="2045"/>
                    <a:pt x="1069" y="2045"/>
                    <a:pt x="1069" y="2045"/>
                  </a:cubicBezTo>
                  <a:cubicBezTo>
                    <a:pt x="1069" y="2045"/>
                    <a:pt x="1068" y="2044"/>
                    <a:pt x="1068" y="2044"/>
                  </a:cubicBezTo>
                  <a:lnTo>
                    <a:pt x="1068" y="2044"/>
                  </a:lnTo>
                  <a:cubicBezTo>
                    <a:pt x="1068" y="2044"/>
                    <a:pt x="1077" y="2053"/>
                    <a:pt x="1140" y="2121"/>
                  </a:cubicBezTo>
                  <a:lnTo>
                    <a:pt x="1163" y="2146"/>
                  </a:lnTo>
                  <a:lnTo>
                    <a:pt x="1222" y="2199"/>
                  </a:lnTo>
                  <a:lnTo>
                    <a:pt x="1456" y="2407"/>
                  </a:lnTo>
                  <a:cubicBezTo>
                    <a:pt x="1613" y="2546"/>
                    <a:pt x="1775" y="2681"/>
                    <a:pt x="1940" y="2811"/>
                  </a:cubicBezTo>
                  <a:cubicBezTo>
                    <a:pt x="2267" y="3075"/>
                    <a:pt x="2603" y="3328"/>
                    <a:pt x="2919" y="3597"/>
                  </a:cubicBezTo>
                  <a:cubicBezTo>
                    <a:pt x="3576" y="4155"/>
                    <a:pt x="4233" y="4692"/>
                    <a:pt x="4886" y="5145"/>
                  </a:cubicBezTo>
                  <a:cubicBezTo>
                    <a:pt x="5570" y="5623"/>
                    <a:pt x="6279" y="6065"/>
                    <a:pt x="7011" y="6467"/>
                  </a:cubicBezTo>
                  <a:cubicBezTo>
                    <a:pt x="8160" y="7097"/>
                    <a:pt x="8993" y="7460"/>
                    <a:pt x="9228" y="7460"/>
                  </a:cubicBezTo>
                  <a:cubicBezTo>
                    <a:pt x="9262" y="7460"/>
                    <a:pt x="9284" y="7452"/>
                    <a:pt x="9291" y="7436"/>
                  </a:cubicBezTo>
                  <a:cubicBezTo>
                    <a:pt x="9360" y="7298"/>
                    <a:pt x="8539" y="6778"/>
                    <a:pt x="7329" y="5937"/>
                  </a:cubicBezTo>
                  <a:cubicBezTo>
                    <a:pt x="6740" y="5528"/>
                    <a:pt x="6072" y="5026"/>
                    <a:pt x="5360" y="4477"/>
                  </a:cubicBezTo>
                  <a:cubicBezTo>
                    <a:pt x="4746" y="4006"/>
                    <a:pt x="4079" y="3518"/>
                    <a:pt x="3445" y="2964"/>
                  </a:cubicBezTo>
                  <a:cubicBezTo>
                    <a:pt x="3141" y="2696"/>
                    <a:pt x="2834" y="2428"/>
                    <a:pt x="2535" y="2151"/>
                  </a:cubicBezTo>
                  <a:cubicBezTo>
                    <a:pt x="2382" y="2015"/>
                    <a:pt x="2233" y="1876"/>
                    <a:pt x="2086" y="1734"/>
                  </a:cubicBezTo>
                  <a:lnTo>
                    <a:pt x="1865" y="1524"/>
                  </a:lnTo>
                  <a:lnTo>
                    <a:pt x="1520" y="1174"/>
                  </a:lnTo>
                  <a:cubicBezTo>
                    <a:pt x="1268" y="923"/>
                    <a:pt x="1009" y="622"/>
                    <a:pt x="779" y="453"/>
                  </a:cubicBezTo>
                  <a:lnTo>
                    <a:pt x="419" y="153"/>
                  </a:lnTo>
                  <a:lnTo>
                    <a:pt x="2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050" name="Google Shape;1050;p11"/>
            <p:cNvSpPr/>
            <p:nvPr/>
          </p:nvSpPr>
          <p:spPr>
            <a:xfrm>
              <a:off x="-3277908" y="3334212"/>
              <a:ext cx="490602" cy="107588"/>
            </a:xfrm>
            <a:custGeom>
              <a:avLst/>
              <a:gdLst/>
              <a:ahLst/>
              <a:cxnLst/>
              <a:rect l="l" t="t" r="r" b="b"/>
              <a:pathLst>
                <a:path w="5244" h="1150" extrusionOk="0">
                  <a:moveTo>
                    <a:pt x="907" y="0"/>
                  </a:moveTo>
                  <a:cubicBezTo>
                    <a:pt x="882" y="0"/>
                    <a:pt x="857" y="0"/>
                    <a:pt x="832" y="1"/>
                  </a:cubicBezTo>
                  <a:cubicBezTo>
                    <a:pt x="377" y="6"/>
                    <a:pt x="54" y="125"/>
                    <a:pt x="17" y="325"/>
                  </a:cubicBezTo>
                  <a:cubicBezTo>
                    <a:pt x="1" y="425"/>
                    <a:pt x="278" y="538"/>
                    <a:pt x="712" y="685"/>
                  </a:cubicBezTo>
                  <a:cubicBezTo>
                    <a:pt x="925" y="757"/>
                    <a:pt x="1158" y="939"/>
                    <a:pt x="1433" y="1001"/>
                  </a:cubicBezTo>
                  <a:cubicBezTo>
                    <a:pt x="1672" y="1057"/>
                    <a:pt x="1931" y="1076"/>
                    <a:pt x="2191" y="1119"/>
                  </a:cubicBezTo>
                  <a:cubicBezTo>
                    <a:pt x="2236" y="1125"/>
                    <a:pt x="2281" y="1128"/>
                    <a:pt x="2326" y="1128"/>
                  </a:cubicBezTo>
                  <a:cubicBezTo>
                    <a:pt x="2511" y="1128"/>
                    <a:pt x="2702" y="1083"/>
                    <a:pt x="2886" y="1083"/>
                  </a:cubicBezTo>
                  <a:cubicBezTo>
                    <a:pt x="2912" y="1083"/>
                    <a:pt x="2938" y="1084"/>
                    <a:pt x="2964" y="1086"/>
                  </a:cubicBezTo>
                  <a:cubicBezTo>
                    <a:pt x="3226" y="1108"/>
                    <a:pt x="3482" y="1147"/>
                    <a:pt x="3725" y="1149"/>
                  </a:cubicBezTo>
                  <a:cubicBezTo>
                    <a:pt x="3750" y="1149"/>
                    <a:pt x="3776" y="1149"/>
                    <a:pt x="3801" y="1149"/>
                  </a:cubicBezTo>
                  <a:cubicBezTo>
                    <a:pt x="4031" y="1149"/>
                    <a:pt x="4261" y="1138"/>
                    <a:pt x="4490" y="1115"/>
                  </a:cubicBezTo>
                  <a:cubicBezTo>
                    <a:pt x="4948" y="1061"/>
                    <a:pt x="5243" y="1016"/>
                    <a:pt x="5242" y="869"/>
                  </a:cubicBezTo>
                  <a:cubicBezTo>
                    <a:pt x="5241" y="723"/>
                    <a:pt x="4948" y="599"/>
                    <a:pt x="4505" y="496"/>
                  </a:cubicBezTo>
                  <a:cubicBezTo>
                    <a:pt x="4288" y="445"/>
                    <a:pt x="4038" y="377"/>
                    <a:pt x="3770" y="331"/>
                  </a:cubicBezTo>
                  <a:cubicBezTo>
                    <a:pt x="3537" y="294"/>
                    <a:pt x="3286" y="299"/>
                    <a:pt x="3034" y="265"/>
                  </a:cubicBezTo>
                  <a:cubicBezTo>
                    <a:pt x="2791" y="233"/>
                    <a:pt x="2542" y="219"/>
                    <a:pt x="2299" y="190"/>
                  </a:cubicBezTo>
                  <a:cubicBezTo>
                    <a:pt x="2045" y="162"/>
                    <a:pt x="1810" y="51"/>
                    <a:pt x="1575" y="32"/>
                  </a:cubicBezTo>
                  <a:cubicBezTo>
                    <a:pt x="1335" y="14"/>
                    <a:pt x="1110" y="0"/>
                    <a:pt x="9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051" name="Google Shape;1051;p11"/>
            <p:cNvSpPr/>
            <p:nvPr/>
          </p:nvSpPr>
          <p:spPr>
            <a:xfrm>
              <a:off x="-3117085" y="2958957"/>
              <a:ext cx="369823" cy="400790"/>
            </a:xfrm>
            <a:custGeom>
              <a:avLst/>
              <a:gdLst/>
              <a:ahLst/>
              <a:cxnLst/>
              <a:rect l="l" t="t" r="r" b="b"/>
              <a:pathLst>
                <a:path w="3953" h="4284" extrusionOk="0">
                  <a:moveTo>
                    <a:pt x="175" y="1"/>
                  </a:moveTo>
                  <a:cubicBezTo>
                    <a:pt x="149" y="1"/>
                    <a:pt x="127" y="9"/>
                    <a:pt x="108" y="25"/>
                  </a:cubicBezTo>
                  <a:cubicBezTo>
                    <a:pt x="1" y="123"/>
                    <a:pt x="117" y="442"/>
                    <a:pt x="373" y="866"/>
                  </a:cubicBezTo>
                  <a:cubicBezTo>
                    <a:pt x="497" y="1072"/>
                    <a:pt x="636" y="1316"/>
                    <a:pt x="813" y="1557"/>
                  </a:cubicBezTo>
                  <a:cubicBezTo>
                    <a:pt x="966" y="1766"/>
                    <a:pt x="1168" y="1951"/>
                    <a:pt x="1345" y="2166"/>
                  </a:cubicBezTo>
                  <a:cubicBezTo>
                    <a:pt x="1515" y="2375"/>
                    <a:pt x="1706" y="2568"/>
                    <a:pt x="1887" y="2767"/>
                  </a:cubicBezTo>
                  <a:cubicBezTo>
                    <a:pt x="2074" y="2973"/>
                    <a:pt x="2198" y="3230"/>
                    <a:pt x="2383" y="3409"/>
                  </a:cubicBezTo>
                  <a:cubicBezTo>
                    <a:pt x="2576" y="3600"/>
                    <a:pt x="2779" y="3780"/>
                    <a:pt x="2991" y="3949"/>
                  </a:cubicBezTo>
                  <a:cubicBezTo>
                    <a:pt x="3270" y="4165"/>
                    <a:pt x="3527" y="4283"/>
                    <a:pt x="3705" y="4283"/>
                  </a:cubicBezTo>
                  <a:cubicBezTo>
                    <a:pt x="3778" y="4283"/>
                    <a:pt x="3838" y="4263"/>
                    <a:pt x="3880" y="4222"/>
                  </a:cubicBezTo>
                  <a:cubicBezTo>
                    <a:pt x="3952" y="4151"/>
                    <a:pt x="3778" y="3884"/>
                    <a:pt x="3505" y="3479"/>
                  </a:cubicBezTo>
                  <a:cubicBezTo>
                    <a:pt x="3372" y="3281"/>
                    <a:pt x="3291" y="2986"/>
                    <a:pt x="3109" y="2750"/>
                  </a:cubicBezTo>
                  <a:cubicBezTo>
                    <a:pt x="2950" y="2547"/>
                    <a:pt x="2757" y="2353"/>
                    <a:pt x="2578" y="2140"/>
                  </a:cubicBezTo>
                  <a:cubicBezTo>
                    <a:pt x="2405" y="1935"/>
                    <a:pt x="2134" y="1812"/>
                    <a:pt x="1955" y="1613"/>
                  </a:cubicBezTo>
                  <a:cubicBezTo>
                    <a:pt x="1769" y="1407"/>
                    <a:pt x="1601" y="1190"/>
                    <a:pt x="1420" y="1008"/>
                  </a:cubicBezTo>
                  <a:cubicBezTo>
                    <a:pt x="1211" y="796"/>
                    <a:pt x="1012" y="606"/>
                    <a:pt x="832" y="452"/>
                  </a:cubicBezTo>
                  <a:cubicBezTo>
                    <a:pt x="523" y="188"/>
                    <a:pt x="303" y="1"/>
                    <a:pt x="1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052" name="Google Shape;1052;p11"/>
            <p:cNvSpPr/>
            <p:nvPr/>
          </p:nvSpPr>
          <p:spPr>
            <a:xfrm>
              <a:off x="-3076763" y="2874196"/>
              <a:ext cx="513523" cy="514459"/>
            </a:xfrm>
            <a:custGeom>
              <a:avLst/>
              <a:gdLst/>
              <a:ahLst/>
              <a:cxnLst/>
              <a:rect l="l" t="t" r="r" b="b"/>
              <a:pathLst>
                <a:path w="5489" h="5499" extrusionOk="0">
                  <a:moveTo>
                    <a:pt x="243" y="0"/>
                  </a:moveTo>
                  <a:cubicBezTo>
                    <a:pt x="158" y="0"/>
                    <a:pt x="96" y="23"/>
                    <a:pt x="62" y="71"/>
                  </a:cubicBezTo>
                  <a:cubicBezTo>
                    <a:pt x="0" y="154"/>
                    <a:pt x="300" y="458"/>
                    <a:pt x="743" y="935"/>
                  </a:cubicBezTo>
                  <a:cubicBezTo>
                    <a:pt x="959" y="1167"/>
                    <a:pt x="1141" y="1514"/>
                    <a:pt x="1414" y="1799"/>
                  </a:cubicBezTo>
                  <a:lnTo>
                    <a:pt x="2183" y="2552"/>
                  </a:lnTo>
                  <a:cubicBezTo>
                    <a:pt x="2429" y="2808"/>
                    <a:pt x="2769" y="2984"/>
                    <a:pt x="3016" y="3243"/>
                  </a:cubicBezTo>
                  <a:lnTo>
                    <a:pt x="3742" y="4039"/>
                  </a:lnTo>
                  <a:cubicBezTo>
                    <a:pt x="4019" y="4325"/>
                    <a:pt x="4272" y="4589"/>
                    <a:pt x="4500" y="4810"/>
                  </a:cubicBezTo>
                  <a:cubicBezTo>
                    <a:pt x="4911" y="5211"/>
                    <a:pt x="5187" y="5498"/>
                    <a:pt x="5326" y="5498"/>
                  </a:cubicBezTo>
                  <a:cubicBezTo>
                    <a:pt x="5345" y="5498"/>
                    <a:pt x="5361" y="5493"/>
                    <a:pt x="5375" y="5482"/>
                  </a:cubicBezTo>
                  <a:cubicBezTo>
                    <a:pt x="5488" y="5392"/>
                    <a:pt x="5326" y="4977"/>
                    <a:pt x="4972" y="4411"/>
                  </a:cubicBezTo>
                  <a:cubicBezTo>
                    <a:pt x="4800" y="4137"/>
                    <a:pt x="4600" y="3812"/>
                    <a:pt x="4350" y="3491"/>
                  </a:cubicBezTo>
                  <a:cubicBezTo>
                    <a:pt x="4136" y="3213"/>
                    <a:pt x="3862" y="2956"/>
                    <a:pt x="3610" y="2672"/>
                  </a:cubicBezTo>
                  <a:cubicBezTo>
                    <a:pt x="3366" y="2398"/>
                    <a:pt x="3096" y="2140"/>
                    <a:pt x="2834" y="1884"/>
                  </a:cubicBezTo>
                  <a:cubicBezTo>
                    <a:pt x="2562" y="1618"/>
                    <a:pt x="2346" y="1302"/>
                    <a:pt x="2076" y="1075"/>
                  </a:cubicBezTo>
                  <a:cubicBezTo>
                    <a:pt x="1796" y="835"/>
                    <a:pt x="1501" y="611"/>
                    <a:pt x="1195" y="405"/>
                  </a:cubicBezTo>
                  <a:cubicBezTo>
                    <a:pt x="795" y="139"/>
                    <a:pt x="451" y="0"/>
                    <a:pt x="2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053" name="Google Shape;1053;p11"/>
            <p:cNvSpPr/>
            <p:nvPr/>
          </p:nvSpPr>
          <p:spPr>
            <a:xfrm>
              <a:off x="-2522161" y="3400449"/>
              <a:ext cx="1547774" cy="444012"/>
            </a:xfrm>
            <a:custGeom>
              <a:avLst/>
              <a:gdLst/>
              <a:ahLst/>
              <a:cxnLst/>
              <a:rect l="l" t="t" r="r" b="b"/>
              <a:pathLst>
                <a:path w="16544" h="4746" extrusionOk="0">
                  <a:moveTo>
                    <a:pt x="2287" y="0"/>
                  </a:moveTo>
                  <a:cubicBezTo>
                    <a:pt x="880" y="0"/>
                    <a:pt x="1" y="242"/>
                    <a:pt x="37" y="422"/>
                  </a:cubicBezTo>
                  <a:cubicBezTo>
                    <a:pt x="54" y="535"/>
                    <a:pt x="1011" y="520"/>
                    <a:pt x="2454" y="697"/>
                  </a:cubicBezTo>
                  <a:cubicBezTo>
                    <a:pt x="3159" y="788"/>
                    <a:pt x="3960" y="1015"/>
                    <a:pt x="4827" y="1201"/>
                  </a:cubicBezTo>
                  <a:cubicBezTo>
                    <a:pt x="5580" y="1350"/>
                    <a:pt x="6380" y="1524"/>
                    <a:pt x="7187" y="1741"/>
                  </a:cubicBezTo>
                  <a:cubicBezTo>
                    <a:pt x="7960" y="1958"/>
                    <a:pt x="8780" y="2078"/>
                    <a:pt x="9548" y="2334"/>
                  </a:cubicBezTo>
                  <a:cubicBezTo>
                    <a:pt x="10345" y="2600"/>
                    <a:pt x="11117" y="2896"/>
                    <a:pt x="11845" y="3163"/>
                  </a:cubicBezTo>
                  <a:lnTo>
                    <a:pt x="14145" y="4008"/>
                  </a:lnTo>
                  <a:cubicBezTo>
                    <a:pt x="15323" y="4435"/>
                    <a:pt x="16149" y="4746"/>
                    <a:pt x="16406" y="4746"/>
                  </a:cubicBezTo>
                  <a:cubicBezTo>
                    <a:pt x="16451" y="4746"/>
                    <a:pt x="16479" y="4736"/>
                    <a:pt x="16487" y="4715"/>
                  </a:cubicBezTo>
                  <a:cubicBezTo>
                    <a:pt x="16543" y="4583"/>
                    <a:pt x="15713" y="4087"/>
                    <a:pt x="14380" y="3435"/>
                  </a:cubicBezTo>
                  <a:cubicBezTo>
                    <a:pt x="13731" y="3121"/>
                    <a:pt x="12975" y="2747"/>
                    <a:pt x="12132" y="2397"/>
                  </a:cubicBezTo>
                  <a:cubicBezTo>
                    <a:pt x="11407" y="2090"/>
                    <a:pt x="10607" y="1832"/>
                    <a:pt x="9800" y="1549"/>
                  </a:cubicBezTo>
                  <a:cubicBezTo>
                    <a:pt x="9022" y="1278"/>
                    <a:pt x="8212" y="1049"/>
                    <a:pt x="7414" y="836"/>
                  </a:cubicBezTo>
                  <a:cubicBezTo>
                    <a:pt x="6582" y="623"/>
                    <a:pt x="5776" y="352"/>
                    <a:pt x="4987" y="235"/>
                  </a:cubicBezTo>
                  <a:cubicBezTo>
                    <a:pt x="4161" y="99"/>
                    <a:pt x="3327" y="21"/>
                    <a:pt x="2490" y="2"/>
                  </a:cubicBezTo>
                  <a:cubicBezTo>
                    <a:pt x="2421" y="1"/>
                    <a:pt x="2354" y="0"/>
                    <a:pt x="22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054" name="Google Shape;1054;p11"/>
            <p:cNvSpPr/>
            <p:nvPr/>
          </p:nvSpPr>
          <p:spPr>
            <a:xfrm>
              <a:off x="-1689043" y="2435136"/>
              <a:ext cx="733658" cy="1366464"/>
            </a:xfrm>
            <a:custGeom>
              <a:avLst/>
              <a:gdLst/>
              <a:ahLst/>
              <a:cxnLst/>
              <a:rect l="l" t="t" r="r" b="b"/>
              <a:pathLst>
                <a:path w="7842" h="14606" extrusionOk="0">
                  <a:moveTo>
                    <a:pt x="137" y="0"/>
                  </a:moveTo>
                  <a:cubicBezTo>
                    <a:pt x="124" y="0"/>
                    <a:pt x="114" y="4"/>
                    <a:pt x="107" y="11"/>
                  </a:cubicBezTo>
                  <a:cubicBezTo>
                    <a:pt x="1" y="114"/>
                    <a:pt x="588" y="868"/>
                    <a:pt x="1522" y="1980"/>
                  </a:cubicBezTo>
                  <a:cubicBezTo>
                    <a:pt x="1974" y="2521"/>
                    <a:pt x="2488" y="3163"/>
                    <a:pt x="3034" y="3855"/>
                  </a:cubicBezTo>
                  <a:cubicBezTo>
                    <a:pt x="3503" y="4452"/>
                    <a:pt x="4019" y="5072"/>
                    <a:pt x="4472" y="5753"/>
                  </a:cubicBezTo>
                  <a:cubicBezTo>
                    <a:pt x="4905" y="6408"/>
                    <a:pt x="5332" y="7085"/>
                    <a:pt x="5673" y="7787"/>
                  </a:cubicBezTo>
                  <a:cubicBezTo>
                    <a:pt x="6027" y="8519"/>
                    <a:pt x="6242" y="9282"/>
                    <a:pt x="6459" y="9991"/>
                  </a:cubicBezTo>
                  <a:cubicBezTo>
                    <a:pt x="6715" y="10815"/>
                    <a:pt x="6888" y="11602"/>
                    <a:pt x="7025" y="12284"/>
                  </a:cubicBezTo>
                  <a:cubicBezTo>
                    <a:pt x="7298" y="13672"/>
                    <a:pt x="7496" y="14605"/>
                    <a:pt x="7700" y="14605"/>
                  </a:cubicBezTo>
                  <a:cubicBezTo>
                    <a:pt x="7704" y="14605"/>
                    <a:pt x="7708" y="14605"/>
                    <a:pt x="7712" y="14604"/>
                  </a:cubicBezTo>
                  <a:cubicBezTo>
                    <a:pt x="7804" y="14586"/>
                    <a:pt x="7841" y="13635"/>
                    <a:pt x="7712" y="12169"/>
                  </a:cubicBezTo>
                  <a:cubicBezTo>
                    <a:pt x="7646" y="11458"/>
                    <a:pt x="7633" y="10602"/>
                    <a:pt x="7398" y="9708"/>
                  </a:cubicBezTo>
                  <a:cubicBezTo>
                    <a:pt x="7201" y="8936"/>
                    <a:pt x="6873" y="8144"/>
                    <a:pt x="6505" y="7365"/>
                  </a:cubicBezTo>
                  <a:cubicBezTo>
                    <a:pt x="6150" y="6611"/>
                    <a:pt x="5610" y="5952"/>
                    <a:pt x="5148" y="5280"/>
                  </a:cubicBezTo>
                  <a:cubicBezTo>
                    <a:pt x="4665" y="4580"/>
                    <a:pt x="4168" y="3912"/>
                    <a:pt x="3657" y="3323"/>
                  </a:cubicBezTo>
                  <a:cubicBezTo>
                    <a:pt x="3062" y="2641"/>
                    <a:pt x="2482" y="2047"/>
                    <a:pt x="1969" y="1554"/>
                  </a:cubicBezTo>
                  <a:cubicBezTo>
                    <a:pt x="986" y="610"/>
                    <a:pt x="308" y="0"/>
                    <a:pt x="1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055" name="Google Shape;1055;p11"/>
            <p:cNvSpPr/>
            <p:nvPr/>
          </p:nvSpPr>
          <p:spPr>
            <a:xfrm>
              <a:off x="-2050170" y="2449170"/>
              <a:ext cx="332120" cy="161944"/>
            </a:xfrm>
            <a:custGeom>
              <a:avLst/>
              <a:gdLst/>
              <a:ahLst/>
              <a:cxnLst/>
              <a:rect l="l" t="t" r="r" b="b"/>
              <a:pathLst>
                <a:path w="3550" h="1731" extrusionOk="0">
                  <a:moveTo>
                    <a:pt x="2467" y="0"/>
                  </a:moveTo>
                  <a:cubicBezTo>
                    <a:pt x="2426" y="0"/>
                    <a:pt x="2385" y="4"/>
                    <a:pt x="2345" y="12"/>
                  </a:cubicBezTo>
                  <a:cubicBezTo>
                    <a:pt x="2165" y="46"/>
                    <a:pt x="1986" y="125"/>
                    <a:pt x="1800" y="186"/>
                  </a:cubicBezTo>
                  <a:cubicBezTo>
                    <a:pt x="1618" y="248"/>
                    <a:pt x="1489" y="434"/>
                    <a:pt x="1323" y="516"/>
                  </a:cubicBezTo>
                  <a:cubicBezTo>
                    <a:pt x="1148" y="602"/>
                    <a:pt x="968" y="673"/>
                    <a:pt x="820" y="775"/>
                  </a:cubicBezTo>
                  <a:cubicBezTo>
                    <a:pt x="662" y="879"/>
                    <a:pt x="514" y="999"/>
                    <a:pt x="379" y="1131"/>
                  </a:cubicBezTo>
                  <a:cubicBezTo>
                    <a:pt x="138" y="1375"/>
                    <a:pt x="0" y="1545"/>
                    <a:pt x="93" y="1660"/>
                  </a:cubicBezTo>
                  <a:cubicBezTo>
                    <a:pt x="133" y="1709"/>
                    <a:pt x="202" y="1730"/>
                    <a:pt x="291" y="1730"/>
                  </a:cubicBezTo>
                  <a:cubicBezTo>
                    <a:pt x="407" y="1730"/>
                    <a:pt x="559" y="1695"/>
                    <a:pt x="731" y="1639"/>
                  </a:cubicBezTo>
                  <a:cubicBezTo>
                    <a:pt x="880" y="1592"/>
                    <a:pt x="1057" y="1547"/>
                    <a:pt x="1233" y="1481"/>
                  </a:cubicBezTo>
                  <a:cubicBezTo>
                    <a:pt x="1381" y="1423"/>
                    <a:pt x="1520" y="1322"/>
                    <a:pt x="1682" y="1256"/>
                  </a:cubicBezTo>
                  <a:cubicBezTo>
                    <a:pt x="1837" y="1195"/>
                    <a:pt x="1986" y="1116"/>
                    <a:pt x="2142" y="1055"/>
                  </a:cubicBezTo>
                  <a:cubicBezTo>
                    <a:pt x="2304" y="992"/>
                    <a:pt x="2489" y="1010"/>
                    <a:pt x="2634" y="948"/>
                  </a:cubicBezTo>
                  <a:cubicBezTo>
                    <a:pt x="2804" y="875"/>
                    <a:pt x="2961" y="807"/>
                    <a:pt x="3096" y="733"/>
                  </a:cubicBezTo>
                  <a:cubicBezTo>
                    <a:pt x="3373" y="582"/>
                    <a:pt x="3550" y="372"/>
                    <a:pt x="3517" y="170"/>
                  </a:cubicBezTo>
                  <a:cubicBezTo>
                    <a:pt x="3502" y="81"/>
                    <a:pt x="3319" y="53"/>
                    <a:pt x="3029" y="53"/>
                  </a:cubicBezTo>
                  <a:cubicBezTo>
                    <a:pt x="3000" y="53"/>
                    <a:pt x="2971" y="54"/>
                    <a:pt x="2941" y="54"/>
                  </a:cubicBezTo>
                  <a:cubicBezTo>
                    <a:pt x="2937" y="54"/>
                    <a:pt x="2933" y="54"/>
                    <a:pt x="2929" y="54"/>
                  </a:cubicBezTo>
                  <a:cubicBezTo>
                    <a:pt x="2798" y="54"/>
                    <a:pt x="2633" y="0"/>
                    <a:pt x="24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056" name="Google Shape;1056;p11"/>
            <p:cNvSpPr/>
            <p:nvPr/>
          </p:nvSpPr>
          <p:spPr>
            <a:xfrm>
              <a:off x="-3202409" y="1441569"/>
              <a:ext cx="1418855" cy="1185342"/>
            </a:xfrm>
            <a:custGeom>
              <a:avLst/>
              <a:gdLst/>
              <a:ahLst/>
              <a:cxnLst/>
              <a:rect l="l" t="t" r="r" b="b"/>
              <a:pathLst>
                <a:path w="15166" h="12670" extrusionOk="0">
                  <a:moveTo>
                    <a:pt x="291" y="0"/>
                  </a:moveTo>
                  <a:cubicBezTo>
                    <a:pt x="121" y="0"/>
                    <a:pt x="28" y="19"/>
                    <a:pt x="24" y="53"/>
                  </a:cubicBezTo>
                  <a:cubicBezTo>
                    <a:pt x="1" y="214"/>
                    <a:pt x="1225" y="466"/>
                    <a:pt x="3006" y="1101"/>
                  </a:cubicBezTo>
                  <a:cubicBezTo>
                    <a:pt x="3867" y="1424"/>
                    <a:pt x="4856" y="1832"/>
                    <a:pt x="5876" y="2369"/>
                  </a:cubicBezTo>
                  <a:cubicBezTo>
                    <a:pt x="6756" y="2825"/>
                    <a:pt x="7700" y="3312"/>
                    <a:pt x="8580" y="3935"/>
                  </a:cubicBezTo>
                  <a:cubicBezTo>
                    <a:pt x="9432" y="4523"/>
                    <a:pt x="10274" y="5163"/>
                    <a:pt x="11034" y="5869"/>
                  </a:cubicBezTo>
                  <a:cubicBezTo>
                    <a:pt x="11440" y="6224"/>
                    <a:pt x="11790" y="6629"/>
                    <a:pt x="12145" y="7010"/>
                  </a:cubicBezTo>
                  <a:cubicBezTo>
                    <a:pt x="12476" y="7416"/>
                    <a:pt x="12818" y="7794"/>
                    <a:pt x="13123" y="8184"/>
                  </a:cubicBezTo>
                  <a:cubicBezTo>
                    <a:pt x="13497" y="8619"/>
                    <a:pt x="13820" y="9066"/>
                    <a:pt x="14135" y="9483"/>
                  </a:cubicBezTo>
                  <a:cubicBezTo>
                    <a:pt x="14304" y="9694"/>
                    <a:pt x="14373" y="9863"/>
                    <a:pt x="14365" y="9875"/>
                  </a:cubicBezTo>
                  <a:cubicBezTo>
                    <a:pt x="14394" y="9886"/>
                    <a:pt x="14286" y="10040"/>
                    <a:pt x="14103" y="10205"/>
                  </a:cubicBezTo>
                  <a:cubicBezTo>
                    <a:pt x="12729" y="11564"/>
                    <a:pt x="11931" y="12538"/>
                    <a:pt x="12090" y="12666"/>
                  </a:cubicBezTo>
                  <a:cubicBezTo>
                    <a:pt x="12093" y="12668"/>
                    <a:pt x="12097" y="12669"/>
                    <a:pt x="12103" y="12669"/>
                  </a:cubicBezTo>
                  <a:cubicBezTo>
                    <a:pt x="12243" y="12669"/>
                    <a:pt x="13183" y="11886"/>
                    <a:pt x="14589" y="10704"/>
                  </a:cubicBezTo>
                  <a:cubicBezTo>
                    <a:pt x="14675" y="10631"/>
                    <a:pt x="14778" y="10553"/>
                    <a:pt x="14883" y="10437"/>
                  </a:cubicBezTo>
                  <a:cubicBezTo>
                    <a:pt x="14987" y="10328"/>
                    <a:pt x="15104" y="10151"/>
                    <a:pt x="15128" y="9938"/>
                  </a:cubicBezTo>
                  <a:cubicBezTo>
                    <a:pt x="15165" y="9498"/>
                    <a:pt x="14947" y="9212"/>
                    <a:pt x="14826" y="8989"/>
                  </a:cubicBezTo>
                  <a:cubicBezTo>
                    <a:pt x="14548" y="8521"/>
                    <a:pt x="14249" y="8023"/>
                    <a:pt x="13874" y="7554"/>
                  </a:cubicBezTo>
                  <a:cubicBezTo>
                    <a:pt x="13242" y="6733"/>
                    <a:pt x="12480" y="5931"/>
                    <a:pt x="11653" y="5171"/>
                  </a:cubicBezTo>
                  <a:cubicBezTo>
                    <a:pt x="10865" y="4427"/>
                    <a:pt x="9923" y="3844"/>
                    <a:pt x="9031" y="3248"/>
                  </a:cubicBezTo>
                  <a:cubicBezTo>
                    <a:pt x="8141" y="2633"/>
                    <a:pt x="7202" y="2091"/>
                    <a:pt x="6225" y="1629"/>
                  </a:cubicBezTo>
                  <a:cubicBezTo>
                    <a:pt x="5146" y="1112"/>
                    <a:pt x="4093" y="767"/>
                    <a:pt x="3186" y="510"/>
                  </a:cubicBezTo>
                  <a:cubicBezTo>
                    <a:pt x="1806" y="143"/>
                    <a:pt x="758" y="0"/>
                    <a:pt x="2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057" name="Google Shape;1057;p11"/>
            <p:cNvSpPr/>
            <p:nvPr/>
          </p:nvSpPr>
          <p:spPr>
            <a:xfrm>
              <a:off x="-3891450" y="1465800"/>
              <a:ext cx="668263" cy="592297"/>
            </a:xfrm>
            <a:custGeom>
              <a:avLst/>
              <a:gdLst/>
              <a:ahLst/>
              <a:cxnLst/>
              <a:rect l="l" t="t" r="r" b="b"/>
              <a:pathLst>
                <a:path w="7143" h="6331" extrusionOk="0">
                  <a:moveTo>
                    <a:pt x="6963" y="0"/>
                  </a:moveTo>
                  <a:cubicBezTo>
                    <a:pt x="6842" y="0"/>
                    <a:pt x="6453" y="316"/>
                    <a:pt x="5885" y="777"/>
                  </a:cubicBezTo>
                  <a:cubicBezTo>
                    <a:pt x="5581" y="1023"/>
                    <a:pt x="5159" y="1236"/>
                    <a:pt x="4787" y="1555"/>
                  </a:cubicBezTo>
                  <a:cubicBezTo>
                    <a:pt x="4465" y="1832"/>
                    <a:pt x="4146" y="2149"/>
                    <a:pt x="3803" y="2455"/>
                  </a:cubicBezTo>
                  <a:cubicBezTo>
                    <a:pt x="3471" y="2748"/>
                    <a:pt x="3219" y="3139"/>
                    <a:pt x="2892" y="3436"/>
                  </a:cubicBezTo>
                  <a:cubicBezTo>
                    <a:pt x="2551" y="3744"/>
                    <a:pt x="2202" y="4030"/>
                    <a:pt x="1894" y="4321"/>
                  </a:cubicBezTo>
                  <a:cubicBezTo>
                    <a:pt x="1536" y="4656"/>
                    <a:pt x="1207" y="4971"/>
                    <a:pt x="935" y="5249"/>
                  </a:cubicBezTo>
                  <a:cubicBezTo>
                    <a:pt x="370" y="5823"/>
                    <a:pt x="1" y="6194"/>
                    <a:pt x="95" y="6304"/>
                  </a:cubicBezTo>
                  <a:cubicBezTo>
                    <a:pt x="110" y="6322"/>
                    <a:pt x="136" y="6331"/>
                    <a:pt x="170" y="6331"/>
                  </a:cubicBezTo>
                  <a:cubicBezTo>
                    <a:pt x="350" y="6331"/>
                    <a:pt x="779" y="6099"/>
                    <a:pt x="1340" y="5715"/>
                  </a:cubicBezTo>
                  <a:cubicBezTo>
                    <a:pt x="1665" y="5494"/>
                    <a:pt x="2048" y="5238"/>
                    <a:pt x="2438" y="4931"/>
                  </a:cubicBezTo>
                  <a:cubicBezTo>
                    <a:pt x="2775" y="4668"/>
                    <a:pt x="3097" y="4345"/>
                    <a:pt x="3448" y="4044"/>
                  </a:cubicBezTo>
                  <a:cubicBezTo>
                    <a:pt x="3786" y="3755"/>
                    <a:pt x="4113" y="3440"/>
                    <a:pt x="4439" y="3136"/>
                  </a:cubicBezTo>
                  <a:cubicBezTo>
                    <a:pt x="4779" y="2821"/>
                    <a:pt x="5166" y="2569"/>
                    <a:pt x="5464" y="2264"/>
                  </a:cubicBezTo>
                  <a:cubicBezTo>
                    <a:pt x="5812" y="1911"/>
                    <a:pt x="6123" y="1574"/>
                    <a:pt x="6375" y="1272"/>
                  </a:cubicBezTo>
                  <a:cubicBezTo>
                    <a:pt x="6901" y="644"/>
                    <a:pt x="7142" y="143"/>
                    <a:pt x="6991" y="9"/>
                  </a:cubicBezTo>
                  <a:cubicBezTo>
                    <a:pt x="6984" y="3"/>
                    <a:pt x="6975" y="0"/>
                    <a:pt x="69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058" name="Google Shape;1058;p11"/>
            <p:cNvSpPr/>
            <p:nvPr/>
          </p:nvSpPr>
          <p:spPr>
            <a:xfrm>
              <a:off x="-3836813" y="1503129"/>
              <a:ext cx="423804" cy="532702"/>
            </a:xfrm>
            <a:custGeom>
              <a:avLst/>
              <a:gdLst/>
              <a:ahLst/>
              <a:cxnLst/>
              <a:rect l="l" t="t" r="r" b="b"/>
              <a:pathLst>
                <a:path w="4530" h="5694" extrusionOk="0">
                  <a:moveTo>
                    <a:pt x="4347" y="1"/>
                  </a:moveTo>
                  <a:cubicBezTo>
                    <a:pt x="4189" y="1"/>
                    <a:pt x="3868" y="195"/>
                    <a:pt x="3471" y="528"/>
                  </a:cubicBezTo>
                  <a:cubicBezTo>
                    <a:pt x="3239" y="723"/>
                    <a:pt x="2962" y="949"/>
                    <a:pt x="2699" y="1223"/>
                  </a:cubicBezTo>
                  <a:cubicBezTo>
                    <a:pt x="2469" y="1459"/>
                    <a:pt x="2271" y="1749"/>
                    <a:pt x="2042" y="2022"/>
                  </a:cubicBezTo>
                  <a:cubicBezTo>
                    <a:pt x="1824" y="2285"/>
                    <a:pt x="1624" y="2571"/>
                    <a:pt x="1425" y="2849"/>
                  </a:cubicBezTo>
                  <a:cubicBezTo>
                    <a:pt x="1218" y="3138"/>
                    <a:pt x="952" y="3379"/>
                    <a:pt x="783" y="3663"/>
                  </a:cubicBezTo>
                  <a:cubicBezTo>
                    <a:pt x="601" y="3957"/>
                    <a:pt x="438" y="4263"/>
                    <a:pt x="295" y="4579"/>
                  </a:cubicBezTo>
                  <a:cubicBezTo>
                    <a:pt x="37" y="5155"/>
                    <a:pt x="0" y="5597"/>
                    <a:pt x="179" y="5688"/>
                  </a:cubicBezTo>
                  <a:cubicBezTo>
                    <a:pt x="185" y="5692"/>
                    <a:pt x="192" y="5693"/>
                    <a:pt x="199" y="5693"/>
                  </a:cubicBezTo>
                  <a:cubicBezTo>
                    <a:pt x="303" y="5693"/>
                    <a:pt x="535" y="5386"/>
                    <a:pt x="888" y="4941"/>
                  </a:cubicBezTo>
                  <a:cubicBezTo>
                    <a:pt x="1072" y="4710"/>
                    <a:pt x="1373" y="4497"/>
                    <a:pt x="1598" y="4205"/>
                  </a:cubicBezTo>
                  <a:lnTo>
                    <a:pt x="2183" y="3392"/>
                  </a:lnTo>
                  <a:cubicBezTo>
                    <a:pt x="2384" y="3130"/>
                    <a:pt x="2492" y="2786"/>
                    <a:pt x="2697" y="2523"/>
                  </a:cubicBezTo>
                  <a:lnTo>
                    <a:pt x="3330" y="1742"/>
                  </a:lnTo>
                  <a:cubicBezTo>
                    <a:pt x="3554" y="1448"/>
                    <a:pt x="3764" y="1176"/>
                    <a:pt x="3934" y="935"/>
                  </a:cubicBezTo>
                  <a:cubicBezTo>
                    <a:pt x="4287" y="442"/>
                    <a:pt x="4530" y="127"/>
                    <a:pt x="4422" y="26"/>
                  </a:cubicBezTo>
                  <a:cubicBezTo>
                    <a:pt x="4405" y="9"/>
                    <a:pt x="4379" y="1"/>
                    <a:pt x="43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059" name="Google Shape;1059;p11"/>
            <p:cNvSpPr/>
            <p:nvPr/>
          </p:nvSpPr>
          <p:spPr>
            <a:xfrm>
              <a:off x="-4819060" y="1317513"/>
              <a:ext cx="1406599" cy="937702"/>
            </a:xfrm>
            <a:custGeom>
              <a:avLst/>
              <a:gdLst/>
              <a:ahLst/>
              <a:cxnLst/>
              <a:rect l="l" t="t" r="r" b="b"/>
              <a:pathLst>
                <a:path w="15035" h="10023" extrusionOk="0">
                  <a:moveTo>
                    <a:pt x="12719" y="1"/>
                  </a:moveTo>
                  <a:cubicBezTo>
                    <a:pt x="12604" y="1"/>
                    <a:pt x="12486" y="4"/>
                    <a:pt x="12364" y="12"/>
                  </a:cubicBezTo>
                  <a:cubicBezTo>
                    <a:pt x="11549" y="49"/>
                    <a:pt x="10580" y="186"/>
                    <a:pt x="9628" y="586"/>
                  </a:cubicBezTo>
                  <a:cubicBezTo>
                    <a:pt x="8813" y="939"/>
                    <a:pt x="8004" y="1423"/>
                    <a:pt x="7228" y="1962"/>
                  </a:cubicBezTo>
                  <a:cubicBezTo>
                    <a:pt x="6478" y="2473"/>
                    <a:pt x="5825" y="3132"/>
                    <a:pt x="5144" y="3719"/>
                  </a:cubicBezTo>
                  <a:cubicBezTo>
                    <a:pt x="4434" y="4330"/>
                    <a:pt x="3756" y="4952"/>
                    <a:pt x="3170" y="5585"/>
                  </a:cubicBezTo>
                  <a:cubicBezTo>
                    <a:pt x="2554" y="6249"/>
                    <a:pt x="1979" y="6950"/>
                    <a:pt x="1447" y="7683"/>
                  </a:cubicBezTo>
                  <a:cubicBezTo>
                    <a:pt x="500" y="9010"/>
                    <a:pt x="1" y="9945"/>
                    <a:pt x="118" y="10017"/>
                  </a:cubicBezTo>
                  <a:cubicBezTo>
                    <a:pt x="124" y="10020"/>
                    <a:pt x="131" y="10022"/>
                    <a:pt x="138" y="10022"/>
                  </a:cubicBezTo>
                  <a:cubicBezTo>
                    <a:pt x="305" y="10022"/>
                    <a:pt x="934" y="9210"/>
                    <a:pt x="1936" y="8062"/>
                  </a:cubicBezTo>
                  <a:cubicBezTo>
                    <a:pt x="2449" y="7479"/>
                    <a:pt x="3075" y="6829"/>
                    <a:pt x="3766" y="6146"/>
                  </a:cubicBezTo>
                  <a:cubicBezTo>
                    <a:pt x="4363" y="5557"/>
                    <a:pt x="4990" y="4922"/>
                    <a:pt x="5688" y="4338"/>
                  </a:cubicBezTo>
                  <a:cubicBezTo>
                    <a:pt x="6360" y="3777"/>
                    <a:pt x="7056" y="3220"/>
                    <a:pt x="7772" y="2720"/>
                  </a:cubicBezTo>
                  <a:cubicBezTo>
                    <a:pt x="8512" y="2194"/>
                    <a:pt x="9313" y="1827"/>
                    <a:pt x="10045" y="1473"/>
                  </a:cubicBezTo>
                  <a:cubicBezTo>
                    <a:pt x="10899" y="1074"/>
                    <a:pt x="11728" y="805"/>
                    <a:pt x="12451" y="703"/>
                  </a:cubicBezTo>
                  <a:cubicBezTo>
                    <a:pt x="12826" y="642"/>
                    <a:pt x="13169" y="621"/>
                    <a:pt x="13474" y="621"/>
                  </a:cubicBezTo>
                  <a:cubicBezTo>
                    <a:pt x="14109" y="621"/>
                    <a:pt x="14580" y="711"/>
                    <a:pt x="14828" y="711"/>
                  </a:cubicBezTo>
                  <a:cubicBezTo>
                    <a:pt x="14939" y="711"/>
                    <a:pt x="15006" y="692"/>
                    <a:pt x="15022" y="640"/>
                  </a:cubicBezTo>
                  <a:cubicBezTo>
                    <a:pt x="15034" y="603"/>
                    <a:pt x="14811" y="429"/>
                    <a:pt x="14353" y="267"/>
                  </a:cubicBezTo>
                  <a:cubicBezTo>
                    <a:pt x="13966" y="123"/>
                    <a:pt x="13400" y="1"/>
                    <a:pt x="127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060" name="Google Shape;1060;p11"/>
            <p:cNvSpPr/>
            <p:nvPr/>
          </p:nvSpPr>
          <p:spPr>
            <a:xfrm>
              <a:off x="-6052225" y="2299199"/>
              <a:ext cx="4940265" cy="1322306"/>
            </a:xfrm>
            <a:custGeom>
              <a:avLst/>
              <a:gdLst/>
              <a:ahLst/>
              <a:cxnLst/>
              <a:rect l="l" t="t" r="r" b="b"/>
              <a:pathLst>
                <a:path w="52806" h="14134" extrusionOk="0">
                  <a:moveTo>
                    <a:pt x="16745" y="0"/>
                  </a:moveTo>
                  <a:cubicBezTo>
                    <a:pt x="15672" y="0"/>
                    <a:pt x="14599" y="38"/>
                    <a:pt x="13528" y="113"/>
                  </a:cubicBezTo>
                  <a:cubicBezTo>
                    <a:pt x="12572" y="210"/>
                    <a:pt x="11678" y="274"/>
                    <a:pt x="10852" y="422"/>
                  </a:cubicBezTo>
                  <a:lnTo>
                    <a:pt x="9655" y="609"/>
                  </a:lnTo>
                  <a:lnTo>
                    <a:pt x="8555" y="847"/>
                  </a:lnTo>
                  <a:cubicBezTo>
                    <a:pt x="8204" y="927"/>
                    <a:pt x="7863" y="991"/>
                    <a:pt x="7540" y="1075"/>
                  </a:cubicBezTo>
                  <a:lnTo>
                    <a:pt x="6614" y="1340"/>
                  </a:lnTo>
                  <a:lnTo>
                    <a:pt x="5764" y="1584"/>
                  </a:lnTo>
                  <a:cubicBezTo>
                    <a:pt x="5493" y="1664"/>
                    <a:pt x="5242" y="1768"/>
                    <a:pt x="4998" y="1852"/>
                  </a:cubicBezTo>
                  <a:lnTo>
                    <a:pt x="3670" y="2339"/>
                  </a:lnTo>
                  <a:lnTo>
                    <a:pt x="2615" y="2816"/>
                  </a:lnTo>
                  <a:lnTo>
                    <a:pt x="1777" y="3203"/>
                  </a:lnTo>
                  <a:lnTo>
                    <a:pt x="1152" y="3560"/>
                  </a:lnTo>
                  <a:cubicBezTo>
                    <a:pt x="793" y="3770"/>
                    <a:pt x="543" y="3927"/>
                    <a:pt x="371" y="4047"/>
                  </a:cubicBezTo>
                  <a:cubicBezTo>
                    <a:pt x="28" y="4288"/>
                    <a:pt x="1" y="4385"/>
                    <a:pt x="50" y="4468"/>
                  </a:cubicBezTo>
                  <a:cubicBezTo>
                    <a:pt x="54" y="4476"/>
                    <a:pt x="64" y="4480"/>
                    <a:pt x="80" y="4480"/>
                  </a:cubicBezTo>
                  <a:cubicBezTo>
                    <a:pt x="342" y="4480"/>
                    <a:pt x="2168" y="3435"/>
                    <a:pt x="5235" y="2423"/>
                  </a:cubicBezTo>
                  <a:cubicBezTo>
                    <a:pt x="8141" y="1429"/>
                    <a:pt x="12236" y="696"/>
                    <a:pt x="16785" y="696"/>
                  </a:cubicBezTo>
                  <a:cubicBezTo>
                    <a:pt x="17301" y="696"/>
                    <a:pt x="17824" y="705"/>
                    <a:pt x="18351" y="725"/>
                  </a:cubicBezTo>
                  <a:cubicBezTo>
                    <a:pt x="21374" y="835"/>
                    <a:pt x="24553" y="1231"/>
                    <a:pt x="27685" y="1881"/>
                  </a:cubicBezTo>
                  <a:cubicBezTo>
                    <a:pt x="30820" y="2523"/>
                    <a:pt x="33897" y="3455"/>
                    <a:pt x="36744" y="4524"/>
                  </a:cubicBezTo>
                  <a:cubicBezTo>
                    <a:pt x="41615" y="6360"/>
                    <a:pt x="45784" y="8609"/>
                    <a:pt x="48583" y="10542"/>
                  </a:cubicBezTo>
                  <a:cubicBezTo>
                    <a:pt x="49985" y="11506"/>
                    <a:pt x="51042" y="12392"/>
                    <a:pt x="51723" y="13054"/>
                  </a:cubicBezTo>
                  <a:cubicBezTo>
                    <a:pt x="51891" y="13222"/>
                    <a:pt x="52040" y="13372"/>
                    <a:pt x="52169" y="13501"/>
                  </a:cubicBezTo>
                  <a:cubicBezTo>
                    <a:pt x="52293" y="13635"/>
                    <a:pt x="52389" y="13757"/>
                    <a:pt x="52472" y="13851"/>
                  </a:cubicBezTo>
                  <a:cubicBezTo>
                    <a:pt x="52631" y="14036"/>
                    <a:pt x="52719" y="14134"/>
                    <a:pt x="52731" y="14134"/>
                  </a:cubicBezTo>
                  <a:cubicBezTo>
                    <a:pt x="52732" y="14134"/>
                    <a:pt x="52732" y="14134"/>
                    <a:pt x="52732" y="14134"/>
                  </a:cubicBezTo>
                  <a:cubicBezTo>
                    <a:pt x="52806" y="14082"/>
                    <a:pt x="52660" y="13838"/>
                    <a:pt x="52393" y="13481"/>
                  </a:cubicBezTo>
                  <a:cubicBezTo>
                    <a:pt x="52109" y="13143"/>
                    <a:pt x="51692" y="12705"/>
                    <a:pt x="51218" y="12287"/>
                  </a:cubicBezTo>
                  <a:lnTo>
                    <a:pt x="51218" y="12287"/>
                  </a:lnTo>
                  <a:cubicBezTo>
                    <a:pt x="52082" y="13003"/>
                    <a:pt x="52660" y="13670"/>
                    <a:pt x="52753" y="13670"/>
                  </a:cubicBezTo>
                  <a:cubicBezTo>
                    <a:pt x="52756" y="13670"/>
                    <a:pt x="52759" y="13669"/>
                    <a:pt x="52761" y="13667"/>
                  </a:cubicBezTo>
                  <a:cubicBezTo>
                    <a:pt x="52763" y="13665"/>
                    <a:pt x="52738" y="13628"/>
                    <a:pt x="52683" y="13558"/>
                  </a:cubicBezTo>
                  <a:cubicBezTo>
                    <a:pt x="52630" y="13489"/>
                    <a:pt x="52554" y="13385"/>
                    <a:pt x="52445" y="13264"/>
                  </a:cubicBezTo>
                  <a:cubicBezTo>
                    <a:pt x="52216" y="13036"/>
                    <a:pt x="51907" y="12678"/>
                    <a:pt x="51474" y="12311"/>
                  </a:cubicBezTo>
                  <a:cubicBezTo>
                    <a:pt x="50632" y="11548"/>
                    <a:pt x="49398" y="10615"/>
                    <a:pt x="48006" y="9723"/>
                  </a:cubicBezTo>
                  <a:cubicBezTo>
                    <a:pt x="46615" y="8830"/>
                    <a:pt x="45069" y="7972"/>
                    <a:pt x="43657" y="7249"/>
                  </a:cubicBezTo>
                  <a:cubicBezTo>
                    <a:pt x="42949" y="6891"/>
                    <a:pt x="42279" y="6558"/>
                    <a:pt x="41672" y="6281"/>
                  </a:cubicBezTo>
                  <a:cubicBezTo>
                    <a:pt x="41071" y="5990"/>
                    <a:pt x="40536" y="5755"/>
                    <a:pt x="40108" y="5567"/>
                  </a:cubicBezTo>
                  <a:cubicBezTo>
                    <a:pt x="36185" y="3809"/>
                    <a:pt x="32521" y="2568"/>
                    <a:pt x="29172" y="1699"/>
                  </a:cubicBezTo>
                  <a:cubicBezTo>
                    <a:pt x="25823" y="828"/>
                    <a:pt x="22786" y="324"/>
                    <a:pt x="20076" y="121"/>
                  </a:cubicBezTo>
                  <a:cubicBezTo>
                    <a:pt x="18967" y="40"/>
                    <a:pt x="17856" y="0"/>
                    <a:pt x="1674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061" name="Google Shape;1061;p11"/>
            <p:cNvSpPr/>
            <p:nvPr/>
          </p:nvSpPr>
          <p:spPr>
            <a:xfrm>
              <a:off x="-4804278" y="2516811"/>
              <a:ext cx="396486" cy="588555"/>
            </a:xfrm>
            <a:custGeom>
              <a:avLst/>
              <a:gdLst/>
              <a:ahLst/>
              <a:cxnLst/>
              <a:rect l="l" t="t" r="r" b="b"/>
              <a:pathLst>
                <a:path w="4238" h="6291" extrusionOk="0">
                  <a:moveTo>
                    <a:pt x="141" y="0"/>
                  </a:moveTo>
                  <a:cubicBezTo>
                    <a:pt x="139" y="0"/>
                    <a:pt x="138" y="0"/>
                    <a:pt x="136" y="0"/>
                  </a:cubicBezTo>
                  <a:cubicBezTo>
                    <a:pt x="46" y="11"/>
                    <a:pt x="1" y="457"/>
                    <a:pt x="149" y="1121"/>
                  </a:cubicBezTo>
                  <a:cubicBezTo>
                    <a:pt x="222" y="1443"/>
                    <a:pt x="324" y="1817"/>
                    <a:pt x="490" y="2200"/>
                  </a:cubicBezTo>
                  <a:cubicBezTo>
                    <a:pt x="633" y="2530"/>
                    <a:pt x="836" y="2855"/>
                    <a:pt x="1040" y="3186"/>
                  </a:cubicBezTo>
                  <a:cubicBezTo>
                    <a:pt x="1236" y="3505"/>
                    <a:pt x="1465" y="3808"/>
                    <a:pt x="1695" y="4097"/>
                  </a:cubicBezTo>
                  <a:cubicBezTo>
                    <a:pt x="1935" y="4398"/>
                    <a:pt x="2142" y="4718"/>
                    <a:pt x="2389" y="4973"/>
                  </a:cubicBezTo>
                  <a:cubicBezTo>
                    <a:pt x="2674" y="5267"/>
                    <a:pt x="2952" y="5525"/>
                    <a:pt x="3199" y="5732"/>
                  </a:cubicBezTo>
                  <a:cubicBezTo>
                    <a:pt x="3624" y="6090"/>
                    <a:pt x="3968" y="6291"/>
                    <a:pt x="4123" y="6291"/>
                  </a:cubicBezTo>
                  <a:cubicBezTo>
                    <a:pt x="4155" y="6291"/>
                    <a:pt x="4179" y="6282"/>
                    <a:pt x="4194" y="6264"/>
                  </a:cubicBezTo>
                  <a:cubicBezTo>
                    <a:pt x="4237" y="6209"/>
                    <a:pt x="3950" y="5892"/>
                    <a:pt x="3520" y="5400"/>
                  </a:cubicBezTo>
                  <a:cubicBezTo>
                    <a:pt x="3313" y="5160"/>
                    <a:pt x="3122" y="4831"/>
                    <a:pt x="2867" y="4529"/>
                  </a:cubicBezTo>
                  <a:cubicBezTo>
                    <a:pt x="2647" y="4268"/>
                    <a:pt x="2404" y="4000"/>
                    <a:pt x="2180" y="3707"/>
                  </a:cubicBezTo>
                  <a:cubicBezTo>
                    <a:pt x="1966" y="3427"/>
                    <a:pt x="1691" y="3182"/>
                    <a:pt x="1499" y="2885"/>
                  </a:cubicBezTo>
                  <a:cubicBezTo>
                    <a:pt x="1300" y="2575"/>
                    <a:pt x="1134" y="2256"/>
                    <a:pt x="980" y="1958"/>
                  </a:cubicBezTo>
                  <a:cubicBezTo>
                    <a:pt x="817" y="1644"/>
                    <a:pt x="672" y="1323"/>
                    <a:pt x="542" y="994"/>
                  </a:cubicBezTo>
                  <a:cubicBezTo>
                    <a:pt x="310" y="412"/>
                    <a:pt x="240" y="0"/>
                    <a:pt x="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062" name="Google Shape;1062;p11"/>
            <p:cNvSpPr/>
            <p:nvPr/>
          </p:nvSpPr>
          <p:spPr>
            <a:xfrm>
              <a:off x="-4295145" y="2469097"/>
              <a:ext cx="65582" cy="102162"/>
            </a:xfrm>
            <a:custGeom>
              <a:avLst/>
              <a:gdLst/>
              <a:ahLst/>
              <a:cxnLst/>
              <a:rect l="l" t="t" r="r" b="b"/>
              <a:pathLst>
                <a:path w="701" h="1092" extrusionOk="0">
                  <a:moveTo>
                    <a:pt x="257" y="1"/>
                  </a:moveTo>
                  <a:cubicBezTo>
                    <a:pt x="236" y="1"/>
                    <a:pt x="214" y="7"/>
                    <a:pt x="190" y="20"/>
                  </a:cubicBezTo>
                  <a:cubicBezTo>
                    <a:pt x="104" y="66"/>
                    <a:pt x="58" y="157"/>
                    <a:pt x="34" y="260"/>
                  </a:cubicBezTo>
                  <a:cubicBezTo>
                    <a:pt x="24" y="310"/>
                    <a:pt x="4" y="369"/>
                    <a:pt x="2" y="422"/>
                  </a:cubicBezTo>
                  <a:cubicBezTo>
                    <a:pt x="0" y="468"/>
                    <a:pt x="30" y="508"/>
                    <a:pt x="34" y="554"/>
                  </a:cubicBezTo>
                  <a:cubicBezTo>
                    <a:pt x="39" y="600"/>
                    <a:pt x="56" y="639"/>
                    <a:pt x="67" y="685"/>
                  </a:cubicBezTo>
                  <a:cubicBezTo>
                    <a:pt x="77" y="731"/>
                    <a:pt x="32" y="783"/>
                    <a:pt x="48" y="823"/>
                  </a:cubicBezTo>
                  <a:cubicBezTo>
                    <a:pt x="66" y="869"/>
                    <a:pt x="90" y="913"/>
                    <a:pt x="120" y="951"/>
                  </a:cubicBezTo>
                  <a:cubicBezTo>
                    <a:pt x="184" y="1028"/>
                    <a:pt x="307" y="1088"/>
                    <a:pt x="442" y="1091"/>
                  </a:cubicBezTo>
                  <a:cubicBezTo>
                    <a:pt x="443" y="1091"/>
                    <a:pt x="443" y="1091"/>
                    <a:pt x="444" y="1091"/>
                  </a:cubicBezTo>
                  <a:cubicBezTo>
                    <a:pt x="510" y="1091"/>
                    <a:pt x="545" y="1027"/>
                    <a:pt x="584" y="925"/>
                  </a:cubicBezTo>
                  <a:cubicBezTo>
                    <a:pt x="602" y="876"/>
                    <a:pt x="690" y="808"/>
                    <a:pt x="696" y="739"/>
                  </a:cubicBezTo>
                  <a:cubicBezTo>
                    <a:pt x="701" y="682"/>
                    <a:pt x="682" y="622"/>
                    <a:pt x="676" y="562"/>
                  </a:cubicBezTo>
                  <a:cubicBezTo>
                    <a:pt x="670" y="501"/>
                    <a:pt x="578" y="461"/>
                    <a:pt x="563" y="407"/>
                  </a:cubicBezTo>
                  <a:cubicBezTo>
                    <a:pt x="547" y="350"/>
                    <a:pt x="542" y="290"/>
                    <a:pt x="516" y="239"/>
                  </a:cubicBezTo>
                  <a:cubicBezTo>
                    <a:pt x="488" y="186"/>
                    <a:pt x="453" y="137"/>
                    <a:pt x="412" y="95"/>
                  </a:cubicBezTo>
                  <a:cubicBezTo>
                    <a:pt x="354" y="39"/>
                    <a:pt x="309" y="1"/>
                    <a:pt x="2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063" name="Google Shape;1063;p11"/>
            <p:cNvSpPr/>
            <p:nvPr/>
          </p:nvSpPr>
          <p:spPr>
            <a:xfrm>
              <a:off x="-3281276" y="2717676"/>
              <a:ext cx="138836" cy="142391"/>
            </a:xfrm>
            <a:custGeom>
              <a:avLst/>
              <a:gdLst/>
              <a:ahLst/>
              <a:cxnLst/>
              <a:rect l="l" t="t" r="r" b="b"/>
              <a:pathLst>
                <a:path w="1484" h="1522" extrusionOk="0">
                  <a:moveTo>
                    <a:pt x="141" y="1"/>
                  </a:moveTo>
                  <a:cubicBezTo>
                    <a:pt x="114" y="1"/>
                    <a:pt x="91" y="10"/>
                    <a:pt x="70" y="30"/>
                  </a:cubicBezTo>
                  <a:cubicBezTo>
                    <a:pt x="0" y="97"/>
                    <a:pt x="16" y="235"/>
                    <a:pt x="89" y="400"/>
                  </a:cubicBezTo>
                  <a:cubicBezTo>
                    <a:pt x="124" y="480"/>
                    <a:pt x="162" y="577"/>
                    <a:pt x="221" y="666"/>
                  </a:cubicBezTo>
                  <a:cubicBezTo>
                    <a:pt x="270" y="742"/>
                    <a:pt x="349" y="798"/>
                    <a:pt x="410" y="874"/>
                  </a:cubicBezTo>
                  <a:cubicBezTo>
                    <a:pt x="469" y="946"/>
                    <a:pt x="541" y="1009"/>
                    <a:pt x="607" y="1076"/>
                  </a:cubicBezTo>
                  <a:cubicBezTo>
                    <a:pt x="675" y="1144"/>
                    <a:pt x="703" y="1249"/>
                    <a:pt x="774" y="1306"/>
                  </a:cubicBezTo>
                  <a:cubicBezTo>
                    <a:pt x="848" y="1368"/>
                    <a:pt x="928" y="1421"/>
                    <a:pt x="1014" y="1466"/>
                  </a:cubicBezTo>
                  <a:cubicBezTo>
                    <a:pt x="1088" y="1503"/>
                    <a:pt x="1163" y="1522"/>
                    <a:pt x="1231" y="1522"/>
                  </a:cubicBezTo>
                  <a:cubicBezTo>
                    <a:pt x="1312" y="1522"/>
                    <a:pt x="1385" y="1496"/>
                    <a:pt x="1437" y="1444"/>
                  </a:cubicBezTo>
                  <a:cubicBezTo>
                    <a:pt x="1483" y="1395"/>
                    <a:pt x="1431" y="1294"/>
                    <a:pt x="1345" y="1141"/>
                  </a:cubicBezTo>
                  <a:cubicBezTo>
                    <a:pt x="1305" y="1068"/>
                    <a:pt x="1305" y="935"/>
                    <a:pt x="1242" y="850"/>
                  </a:cubicBezTo>
                  <a:cubicBezTo>
                    <a:pt x="1189" y="777"/>
                    <a:pt x="1116" y="716"/>
                    <a:pt x="1052" y="641"/>
                  </a:cubicBezTo>
                  <a:cubicBezTo>
                    <a:pt x="992" y="570"/>
                    <a:pt x="870" y="558"/>
                    <a:pt x="804" y="491"/>
                  </a:cubicBezTo>
                  <a:cubicBezTo>
                    <a:pt x="736" y="422"/>
                    <a:pt x="680" y="344"/>
                    <a:pt x="612" y="285"/>
                  </a:cubicBezTo>
                  <a:cubicBezTo>
                    <a:pt x="540" y="223"/>
                    <a:pt x="465" y="165"/>
                    <a:pt x="384" y="113"/>
                  </a:cubicBezTo>
                  <a:cubicBezTo>
                    <a:pt x="282" y="49"/>
                    <a:pt x="203" y="1"/>
                    <a:pt x="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064" name="Google Shape;1064;p11"/>
            <p:cNvSpPr/>
            <p:nvPr/>
          </p:nvSpPr>
          <p:spPr>
            <a:xfrm>
              <a:off x="-3141691" y="2492018"/>
              <a:ext cx="848170" cy="946028"/>
            </a:xfrm>
            <a:custGeom>
              <a:avLst/>
              <a:gdLst/>
              <a:ahLst/>
              <a:cxnLst/>
              <a:rect l="l" t="t" r="r" b="b"/>
              <a:pathLst>
                <a:path w="9066" h="10112" extrusionOk="0">
                  <a:moveTo>
                    <a:pt x="83" y="1"/>
                  </a:moveTo>
                  <a:cubicBezTo>
                    <a:pt x="72" y="1"/>
                    <a:pt x="65" y="3"/>
                    <a:pt x="61" y="9"/>
                  </a:cubicBezTo>
                  <a:cubicBezTo>
                    <a:pt x="1" y="91"/>
                    <a:pt x="566" y="599"/>
                    <a:pt x="1418" y="1390"/>
                  </a:cubicBezTo>
                  <a:cubicBezTo>
                    <a:pt x="1831" y="1776"/>
                    <a:pt x="2302" y="2236"/>
                    <a:pt x="2802" y="2739"/>
                  </a:cubicBezTo>
                  <a:cubicBezTo>
                    <a:pt x="3238" y="3170"/>
                    <a:pt x="3708" y="3621"/>
                    <a:pt x="4159" y="4109"/>
                  </a:cubicBezTo>
                  <a:cubicBezTo>
                    <a:pt x="4592" y="4580"/>
                    <a:pt x="5030" y="5061"/>
                    <a:pt x="5441" y="5552"/>
                  </a:cubicBezTo>
                  <a:cubicBezTo>
                    <a:pt x="5865" y="6063"/>
                    <a:pt x="6230" y="6605"/>
                    <a:pt x="6599" y="7092"/>
                  </a:cubicBezTo>
                  <a:cubicBezTo>
                    <a:pt x="7034" y="7651"/>
                    <a:pt x="7417" y="8185"/>
                    <a:pt x="7748" y="8639"/>
                  </a:cubicBezTo>
                  <a:cubicBezTo>
                    <a:pt x="8389" y="9526"/>
                    <a:pt x="8843" y="10111"/>
                    <a:pt x="8990" y="10111"/>
                  </a:cubicBezTo>
                  <a:cubicBezTo>
                    <a:pt x="9000" y="10111"/>
                    <a:pt x="9009" y="10109"/>
                    <a:pt x="9016" y="10103"/>
                  </a:cubicBezTo>
                  <a:cubicBezTo>
                    <a:pt x="9065" y="10063"/>
                    <a:pt x="8727" y="9379"/>
                    <a:pt x="8129" y="8375"/>
                  </a:cubicBezTo>
                  <a:cubicBezTo>
                    <a:pt x="7834" y="7887"/>
                    <a:pt x="7539" y="7280"/>
                    <a:pt x="7117" y="6694"/>
                  </a:cubicBezTo>
                  <a:cubicBezTo>
                    <a:pt x="6759" y="6183"/>
                    <a:pt x="6338" y="5670"/>
                    <a:pt x="5912" y="5145"/>
                  </a:cubicBezTo>
                  <a:cubicBezTo>
                    <a:pt x="5499" y="4642"/>
                    <a:pt x="4999" y="4199"/>
                    <a:pt x="4555" y="3728"/>
                  </a:cubicBezTo>
                  <a:cubicBezTo>
                    <a:pt x="4090" y="3240"/>
                    <a:pt x="3633" y="2759"/>
                    <a:pt x="3174" y="2340"/>
                  </a:cubicBezTo>
                  <a:cubicBezTo>
                    <a:pt x="2645" y="1851"/>
                    <a:pt x="2131" y="1424"/>
                    <a:pt x="1681" y="1074"/>
                  </a:cubicBezTo>
                  <a:cubicBezTo>
                    <a:pt x="823" y="409"/>
                    <a:pt x="215" y="1"/>
                    <a:pt x="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065" name="Google Shape;1065;p11"/>
            <p:cNvSpPr/>
            <p:nvPr/>
          </p:nvSpPr>
          <p:spPr>
            <a:xfrm>
              <a:off x="-4059197" y="2412121"/>
              <a:ext cx="841621" cy="903367"/>
            </a:xfrm>
            <a:custGeom>
              <a:avLst/>
              <a:gdLst/>
              <a:ahLst/>
              <a:cxnLst/>
              <a:rect l="l" t="t" r="r" b="b"/>
              <a:pathLst>
                <a:path w="8996" h="9656" extrusionOk="0">
                  <a:moveTo>
                    <a:pt x="90" y="1"/>
                  </a:moveTo>
                  <a:cubicBezTo>
                    <a:pt x="86" y="1"/>
                    <a:pt x="82" y="1"/>
                    <a:pt x="79" y="3"/>
                  </a:cubicBezTo>
                  <a:cubicBezTo>
                    <a:pt x="0" y="40"/>
                    <a:pt x="239" y="754"/>
                    <a:pt x="810" y="1755"/>
                  </a:cubicBezTo>
                  <a:cubicBezTo>
                    <a:pt x="1091" y="2239"/>
                    <a:pt x="1431" y="2799"/>
                    <a:pt x="1859" y="3362"/>
                  </a:cubicBezTo>
                  <a:cubicBezTo>
                    <a:pt x="2222" y="3852"/>
                    <a:pt x="2664" y="4328"/>
                    <a:pt x="3104" y="4822"/>
                  </a:cubicBezTo>
                  <a:cubicBezTo>
                    <a:pt x="3532" y="5291"/>
                    <a:pt x="3991" y="5744"/>
                    <a:pt x="4449" y="6181"/>
                  </a:cubicBezTo>
                  <a:cubicBezTo>
                    <a:pt x="4926" y="6633"/>
                    <a:pt x="5367" y="7109"/>
                    <a:pt x="5830" y="7499"/>
                  </a:cubicBezTo>
                  <a:cubicBezTo>
                    <a:pt x="6364" y="7954"/>
                    <a:pt x="6873" y="8356"/>
                    <a:pt x="7316" y="8690"/>
                  </a:cubicBezTo>
                  <a:cubicBezTo>
                    <a:pt x="8125" y="9298"/>
                    <a:pt x="8727" y="9656"/>
                    <a:pt x="8909" y="9656"/>
                  </a:cubicBezTo>
                  <a:cubicBezTo>
                    <a:pt x="8934" y="9656"/>
                    <a:pt x="8951" y="9649"/>
                    <a:pt x="8960" y="9635"/>
                  </a:cubicBezTo>
                  <a:cubicBezTo>
                    <a:pt x="8995" y="9575"/>
                    <a:pt x="8442" y="9084"/>
                    <a:pt x="7601" y="8326"/>
                  </a:cubicBezTo>
                  <a:cubicBezTo>
                    <a:pt x="7193" y="7954"/>
                    <a:pt x="6761" y="7470"/>
                    <a:pt x="6253" y="7001"/>
                  </a:cubicBezTo>
                  <a:cubicBezTo>
                    <a:pt x="5811" y="6598"/>
                    <a:pt x="5337" y="6177"/>
                    <a:pt x="4873" y="5725"/>
                  </a:cubicBezTo>
                  <a:cubicBezTo>
                    <a:pt x="4427" y="5292"/>
                    <a:pt x="3926" y="4898"/>
                    <a:pt x="3502" y="4443"/>
                  </a:cubicBezTo>
                  <a:cubicBezTo>
                    <a:pt x="3064" y="3966"/>
                    <a:pt x="2657" y="3483"/>
                    <a:pt x="2285" y="3020"/>
                  </a:cubicBezTo>
                  <a:cubicBezTo>
                    <a:pt x="1844" y="2491"/>
                    <a:pt x="1471" y="1974"/>
                    <a:pt x="1156" y="1530"/>
                  </a:cubicBezTo>
                  <a:cubicBezTo>
                    <a:pt x="533" y="640"/>
                    <a:pt x="198" y="1"/>
                    <a:pt x="9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066" name="Google Shape;1066;p11"/>
            <p:cNvSpPr/>
            <p:nvPr/>
          </p:nvSpPr>
          <p:spPr>
            <a:xfrm>
              <a:off x="-3906700" y="1652632"/>
              <a:ext cx="1014043" cy="749563"/>
            </a:xfrm>
            <a:custGeom>
              <a:avLst/>
              <a:gdLst/>
              <a:ahLst/>
              <a:cxnLst/>
              <a:rect l="l" t="t" r="r" b="b"/>
              <a:pathLst>
                <a:path w="10839" h="8012" extrusionOk="0">
                  <a:moveTo>
                    <a:pt x="10743" y="0"/>
                  </a:moveTo>
                  <a:cubicBezTo>
                    <a:pt x="10553" y="0"/>
                    <a:pt x="9886" y="225"/>
                    <a:pt x="8971" y="649"/>
                  </a:cubicBezTo>
                  <a:cubicBezTo>
                    <a:pt x="8458" y="890"/>
                    <a:pt x="7859" y="1175"/>
                    <a:pt x="7240" y="1537"/>
                  </a:cubicBezTo>
                  <a:cubicBezTo>
                    <a:pt x="6701" y="1843"/>
                    <a:pt x="6162" y="2223"/>
                    <a:pt x="5605" y="2598"/>
                  </a:cubicBezTo>
                  <a:cubicBezTo>
                    <a:pt x="5072" y="2963"/>
                    <a:pt x="4550" y="3364"/>
                    <a:pt x="4046" y="3767"/>
                  </a:cubicBezTo>
                  <a:cubicBezTo>
                    <a:pt x="3524" y="4189"/>
                    <a:pt x="2986" y="4573"/>
                    <a:pt x="2534" y="4998"/>
                  </a:cubicBezTo>
                  <a:cubicBezTo>
                    <a:pt x="2008" y="5486"/>
                    <a:pt x="1550" y="5969"/>
                    <a:pt x="1171" y="6393"/>
                  </a:cubicBezTo>
                  <a:cubicBezTo>
                    <a:pt x="390" y="7279"/>
                    <a:pt x="0" y="7941"/>
                    <a:pt x="112" y="8009"/>
                  </a:cubicBezTo>
                  <a:cubicBezTo>
                    <a:pt x="114" y="8011"/>
                    <a:pt x="117" y="8011"/>
                    <a:pt x="120" y="8011"/>
                  </a:cubicBezTo>
                  <a:cubicBezTo>
                    <a:pt x="210" y="8011"/>
                    <a:pt x="711" y="7468"/>
                    <a:pt x="1512" y="6706"/>
                  </a:cubicBezTo>
                  <a:cubicBezTo>
                    <a:pt x="1921" y="6323"/>
                    <a:pt x="2447" y="5932"/>
                    <a:pt x="2980" y="5477"/>
                  </a:cubicBezTo>
                  <a:cubicBezTo>
                    <a:pt x="3435" y="5077"/>
                    <a:pt x="3925" y="4655"/>
                    <a:pt x="4441" y="4248"/>
                  </a:cubicBezTo>
                  <a:cubicBezTo>
                    <a:pt x="4938" y="3860"/>
                    <a:pt x="5406" y="3409"/>
                    <a:pt x="5926" y="3045"/>
                  </a:cubicBezTo>
                  <a:cubicBezTo>
                    <a:pt x="6468" y="2669"/>
                    <a:pt x="7014" y="2321"/>
                    <a:pt x="7527" y="2001"/>
                  </a:cubicBezTo>
                  <a:cubicBezTo>
                    <a:pt x="8120" y="1620"/>
                    <a:pt x="8683" y="1293"/>
                    <a:pt x="9166" y="1012"/>
                  </a:cubicBezTo>
                  <a:cubicBezTo>
                    <a:pt x="10162" y="436"/>
                    <a:pt x="10838" y="111"/>
                    <a:pt x="10796" y="17"/>
                  </a:cubicBezTo>
                  <a:cubicBezTo>
                    <a:pt x="10791" y="6"/>
                    <a:pt x="10773" y="0"/>
                    <a:pt x="107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067" name="Google Shape;1067;p11"/>
            <p:cNvSpPr/>
            <p:nvPr/>
          </p:nvSpPr>
          <p:spPr>
            <a:xfrm>
              <a:off x="-2316712" y="2683434"/>
              <a:ext cx="726267" cy="152869"/>
            </a:xfrm>
            <a:custGeom>
              <a:avLst/>
              <a:gdLst/>
              <a:ahLst/>
              <a:cxnLst/>
              <a:rect l="l" t="t" r="r" b="b"/>
              <a:pathLst>
                <a:path w="7763" h="1634" extrusionOk="0">
                  <a:moveTo>
                    <a:pt x="5193" y="0"/>
                  </a:moveTo>
                  <a:cubicBezTo>
                    <a:pt x="4918" y="0"/>
                    <a:pt x="4632" y="16"/>
                    <a:pt x="4342" y="26"/>
                  </a:cubicBezTo>
                  <a:cubicBezTo>
                    <a:pt x="3958" y="39"/>
                    <a:pt x="3566" y="87"/>
                    <a:pt x="3183" y="147"/>
                  </a:cubicBezTo>
                  <a:cubicBezTo>
                    <a:pt x="2787" y="208"/>
                    <a:pt x="2386" y="241"/>
                    <a:pt x="2026" y="351"/>
                  </a:cubicBezTo>
                  <a:cubicBezTo>
                    <a:pt x="1649" y="466"/>
                    <a:pt x="1282" y="617"/>
                    <a:pt x="934" y="804"/>
                  </a:cubicBezTo>
                  <a:cubicBezTo>
                    <a:pt x="300" y="1149"/>
                    <a:pt x="1" y="1526"/>
                    <a:pt x="85" y="1624"/>
                  </a:cubicBezTo>
                  <a:cubicBezTo>
                    <a:pt x="90" y="1631"/>
                    <a:pt x="99" y="1634"/>
                    <a:pt x="111" y="1634"/>
                  </a:cubicBezTo>
                  <a:cubicBezTo>
                    <a:pt x="214" y="1634"/>
                    <a:pt x="571" y="1426"/>
                    <a:pt x="1128" y="1225"/>
                  </a:cubicBezTo>
                  <a:cubicBezTo>
                    <a:pt x="1435" y="1115"/>
                    <a:pt x="1816" y="1072"/>
                    <a:pt x="2206" y="980"/>
                  </a:cubicBezTo>
                  <a:cubicBezTo>
                    <a:pt x="2544" y="899"/>
                    <a:pt x="2907" y="813"/>
                    <a:pt x="3283" y="762"/>
                  </a:cubicBezTo>
                  <a:cubicBezTo>
                    <a:pt x="3643" y="711"/>
                    <a:pt x="4008" y="595"/>
                    <a:pt x="4377" y="575"/>
                  </a:cubicBezTo>
                  <a:cubicBezTo>
                    <a:pt x="4762" y="552"/>
                    <a:pt x="5141" y="559"/>
                    <a:pt x="5498" y="553"/>
                  </a:cubicBezTo>
                  <a:lnTo>
                    <a:pt x="6625" y="544"/>
                  </a:lnTo>
                  <a:cubicBezTo>
                    <a:pt x="7305" y="534"/>
                    <a:pt x="7751" y="534"/>
                    <a:pt x="7757" y="439"/>
                  </a:cubicBezTo>
                  <a:cubicBezTo>
                    <a:pt x="7762" y="342"/>
                    <a:pt x="7326" y="227"/>
                    <a:pt x="6644" y="132"/>
                  </a:cubicBezTo>
                  <a:cubicBezTo>
                    <a:pt x="6312" y="86"/>
                    <a:pt x="5923" y="31"/>
                    <a:pt x="5499" y="8"/>
                  </a:cubicBezTo>
                  <a:cubicBezTo>
                    <a:pt x="5399" y="2"/>
                    <a:pt x="5297" y="0"/>
                    <a:pt x="51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068" name="Google Shape;1068;p11"/>
            <p:cNvSpPr/>
            <p:nvPr/>
          </p:nvSpPr>
          <p:spPr>
            <a:xfrm>
              <a:off x="-1783535" y="3120436"/>
              <a:ext cx="415665" cy="545800"/>
            </a:xfrm>
            <a:custGeom>
              <a:avLst/>
              <a:gdLst/>
              <a:ahLst/>
              <a:cxnLst/>
              <a:rect l="l" t="t" r="r" b="b"/>
              <a:pathLst>
                <a:path w="4443" h="5834" extrusionOk="0">
                  <a:moveTo>
                    <a:pt x="102" y="0"/>
                  </a:moveTo>
                  <a:cubicBezTo>
                    <a:pt x="97" y="0"/>
                    <a:pt x="92" y="2"/>
                    <a:pt x="87" y="4"/>
                  </a:cubicBezTo>
                  <a:cubicBezTo>
                    <a:pt x="1" y="44"/>
                    <a:pt x="92" y="453"/>
                    <a:pt x="340" y="1040"/>
                  </a:cubicBezTo>
                  <a:cubicBezTo>
                    <a:pt x="461" y="1325"/>
                    <a:pt x="603" y="1660"/>
                    <a:pt x="794" y="2001"/>
                  </a:cubicBezTo>
                  <a:cubicBezTo>
                    <a:pt x="956" y="2298"/>
                    <a:pt x="1169" y="2587"/>
                    <a:pt x="1371" y="2893"/>
                  </a:cubicBezTo>
                  <a:cubicBezTo>
                    <a:pt x="1567" y="3186"/>
                    <a:pt x="1788" y="3469"/>
                    <a:pt x="2006" y="3744"/>
                  </a:cubicBezTo>
                  <a:cubicBezTo>
                    <a:pt x="2235" y="4029"/>
                    <a:pt x="2424" y="4341"/>
                    <a:pt x="2659" y="4585"/>
                  </a:cubicBezTo>
                  <a:cubicBezTo>
                    <a:pt x="2901" y="4844"/>
                    <a:pt x="3159" y="5090"/>
                    <a:pt x="3430" y="5319"/>
                  </a:cubicBezTo>
                  <a:cubicBezTo>
                    <a:pt x="3831" y="5654"/>
                    <a:pt x="4166" y="5833"/>
                    <a:pt x="4321" y="5833"/>
                  </a:cubicBezTo>
                  <a:cubicBezTo>
                    <a:pt x="4358" y="5833"/>
                    <a:pt x="4384" y="5823"/>
                    <a:pt x="4399" y="5803"/>
                  </a:cubicBezTo>
                  <a:cubicBezTo>
                    <a:pt x="4443" y="5747"/>
                    <a:pt x="4158" y="5455"/>
                    <a:pt x="3753" y="4986"/>
                  </a:cubicBezTo>
                  <a:cubicBezTo>
                    <a:pt x="3557" y="4756"/>
                    <a:pt x="3381" y="4440"/>
                    <a:pt x="3144" y="4148"/>
                  </a:cubicBezTo>
                  <a:cubicBezTo>
                    <a:pt x="2934" y="3896"/>
                    <a:pt x="2706" y="3635"/>
                    <a:pt x="2491" y="3355"/>
                  </a:cubicBezTo>
                  <a:cubicBezTo>
                    <a:pt x="2287" y="3086"/>
                    <a:pt x="2015" y="2854"/>
                    <a:pt x="1819" y="2575"/>
                  </a:cubicBezTo>
                  <a:cubicBezTo>
                    <a:pt x="1616" y="2283"/>
                    <a:pt x="1433" y="1986"/>
                    <a:pt x="1256" y="1712"/>
                  </a:cubicBezTo>
                  <a:lnTo>
                    <a:pt x="701" y="842"/>
                  </a:lnTo>
                  <a:cubicBezTo>
                    <a:pt x="387" y="347"/>
                    <a:pt x="198" y="0"/>
                    <a:pt x="1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069" name="Google Shape;1069;p11"/>
            <p:cNvSpPr/>
            <p:nvPr/>
          </p:nvSpPr>
          <p:spPr>
            <a:xfrm>
              <a:off x="-2949152" y="1691925"/>
              <a:ext cx="365894" cy="90000"/>
            </a:xfrm>
            <a:custGeom>
              <a:avLst/>
              <a:gdLst/>
              <a:ahLst/>
              <a:cxnLst/>
              <a:rect l="l" t="t" r="r" b="b"/>
              <a:pathLst>
                <a:path w="3911" h="962" extrusionOk="0">
                  <a:moveTo>
                    <a:pt x="2851" y="0"/>
                  </a:moveTo>
                  <a:cubicBezTo>
                    <a:pt x="2818" y="0"/>
                    <a:pt x="2784" y="1"/>
                    <a:pt x="2750" y="4"/>
                  </a:cubicBezTo>
                  <a:cubicBezTo>
                    <a:pt x="2564" y="13"/>
                    <a:pt x="2367" y="46"/>
                    <a:pt x="2168" y="76"/>
                  </a:cubicBezTo>
                  <a:cubicBezTo>
                    <a:pt x="1975" y="106"/>
                    <a:pt x="1791" y="186"/>
                    <a:pt x="1603" y="234"/>
                  </a:cubicBezTo>
                  <a:cubicBezTo>
                    <a:pt x="1409" y="284"/>
                    <a:pt x="1217" y="333"/>
                    <a:pt x="1042" y="398"/>
                  </a:cubicBezTo>
                  <a:cubicBezTo>
                    <a:pt x="860" y="463"/>
                    <a:pt x="680" y="539"/>
                    <a:pt x="505" y="627"/>
                  </a:cubicBezTo>
                  <a:cubicBezTo>
                    <a:pt x="193" y="785"/>
                    <a:pt x="1" y="907"/>
                    <a:pt x="23" y="948"/>
                  </a:cubicBezTo>
                  <a:cubicBezTo>
                    <a:pt x="28" y="957"/>
                    <a:pt x="41" y="961"/>
                    <a:pt x="61" y="961"/>
                  </a:cubicBezTo>
                  <a:cubicBezTo>
                    <a:pt x="140" y="961"/>
                    <a:pt x="329" y="899"/>
                    <a:pt x="587" y="815"/>
                  </a:cubicBezTo>
                  <a:cubicBezTo>
                    <a:pt x="745" y="764"/>
                    <a:pt x="931" y="711"/>
                    <a:pt x="1131" y="655"/>
                  </a:cubicBezTo>
                  <a:cubicBezTo>
                    <a:pt x="1303" y="605"/>
                    <a:pt x="1484" y="545"/>
                    <a:pt x="1672" y="500"/>
                  </a:cubicBezTo>
                  <a:cubicBezTo>
                    <a:pt x="1855" y="458"/>
                    <a:pt x="2040" y="414"/>
                    <a:pt x="2224" y="383"/>
                  </a:cubicBezTo>
                  <a:cubicBezTo>
                    <a:pt x="2415" y="350"/>
                    <a:pt x="2607" y="348"/>
                    <a:pt x="2784" y="328"/>
                  </a:cubicBezTo>
                  <a:cubicBezTo>
                    <a:pt x="2989" y="301"/>
                    <a:pt x="3180" y="284"/>
                    <a:pt x="3345" y="267"/>
                  </a:cubicBezTo>
                  <a:cubicBezTo>
                    <a:pt x="3684" y="233"/>
                    <a:pt x="3910" y="190"/>
                    <a:pt x="3909" y="121"/>
                  </a:cubicBezTo>
                  <a:cubicBezTo>
                    <a:pt x="3909" y="89"/>
                    <a:pt x="3684" y="53"/>
                    <a:pt x="3336" y="35"/>
                  </a:cubicBezTo>
                  <a:cubicBezTo>
                    <a:pt x="3194" y="29"/>
                    <a:pt x="3028" y="0"/>
                    <a:pt x="285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070" name="Google Shape;1070;p11"/>
            <p:cNvSpPr/>
            <p:nvPr/>
          </p:nvSpPr>
          <p:spPr>
            <a:xfrm>
              <a:off x="-3104829" y="1798860"/>
              <a:ext cx="313783" cy="62963"/>
            </a:xfrm>
            <a:custGeom>
              <a:avLst/>
              <a:gdLst/>
              <a:ahLst/>
              <a:cxnLst/>
              <a:rect l="l" t="t" r="r" b="b"/>
              <a:pathLst>
                <a:path w="3354" h="673" extrusionOk="0">
                  <a:moveTo>
                    <a:pt x="2449" y="0"/>
                  </a:moveTo>
                  <a:cubicBezTo>
                    <a:pt x="2422" y="0"/>
                    <a:pt x="2394" y="1"/>
                    <a:pt x="2367" y="3"/>
                  </a:cubicBezTo>
                  <a:cubicBezTo>
                    <a:pt x="2212" y="11"/>
                    <a:pt x="2047" y="38"/>
                    <a:pt x="1879" y="59"/>
                  </a:cubicBezTo>
                  <a:cubicBezTo>
                    <a:pt x="1718" y="81"/>
                    <a:pt x="1561" y="147"/>
                    <a:pt x="1402" y="179"/>
                  </a:cubicBezTo>
                  <a:cubicBezTo>
                    <a:pt x="1237" y="211"/>
                    <a:pt x="1073" y="239"/>
                    <a:pt x="922" y="280"/>
                  </a:cubicBezTo>
                  <a:cubicBezTo>
                    <a:pt x="748" y="325"/>
                    <a:pt x="589" y="375"/>
                    <a:pt x="454" y="424"/>
                  </a:cubicBezTo>
                  <a:cubicBezTo>
                    <a:pt x="178" y="525"/>
                    <a:pt x="1" y="600"/>
                    <a:pt x="18" y="646"/>
                  </a:cubicBezTo>
                  <a:cubicBezTo>
                    <a:pt x="25" y="664"/>
                    <a:pt x="58" y="672"/>
                    <a:pt x="112" y="672"/>
                  </a:cubicBezTo>
                  <a:cubicBezTo>
                    <a:pt x="198" y="672"/>
                    <a:pt x="338" y="653"/>
                    <a:pt x="512" y="622"/>
                  </a:cubicBezTo>
                  <a:lnTo>
                    <a:pt x="987" y="544"/>
                  </a:lnTo>
                  <a:cubicBezTo>
                    <a:pt x="1137" y="517"/>
                    <a:pt x="1294" y="475"/>
                    <a:pt x="1456" y="447"/>
                  </a:cubicBezTo>
                  <a:lnTo>
                    <a:pt x="1928" y="367"/>
                  </a:lnTo>
                  <a:cubicBezTo>
                    <a:pt x="2092" y="344"/>
                    <a:pt x="2255" y="348"/>
                    <a:pt x="2405" y="329"/>
                  </a:cubicBezTo>
                  <a:lnTo>
                    <a:pt x="2879" y="261"/>
                  </a:lnTo>
                  <a:cubicBezTo>
                    <a:pt x="3167" y="214"/>
                    <a:pt x="3354" y="151"/>
                    <a:pt x="3348" y="83"/>
                  </a:cubicBezTo>
                  <a:cubicBezTo>
                    <a:pt x="3346" y="51"/>
                    <a:pt x="3155" y="34"/>
                    <a:pt x="2862" y="27"/>
                  </a:cubicBezTo>
                  <a:cubicBezTo>
                    <a:pt x="2740" y="25"/>
                    <a:pt x="2599" y="0"/>
                    <a:pt x="24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071" name="Google Shape;1071;p11"/>
            <p:cNvSpPr/>
            <p:nvPr/>
          </p:nvSpPr>
          <p:spPr>
            <a:xfrm>
              <a:off x="-3177429" y="1886055"/>
              <a:ext cx="175509" cy="46590"/>
            </a:xfrm>
            <a:custGeom>
              <a:avLst/>
              <a:gdLst/>
              <a:ahLst/>
              <a:cxnLst/>
              <a:rect l="l" t="t" r="r" b="b"/>
              <a:pathLst>
                <a:path w="1876" h="498" extrusionOk="0">
                  <a:moveTo>
                    <a:pt x="1341" y="1"/>
                  </a:moveTo>
                  <a:cubicBezTo>
                    <a:pt x="1331" y="1"/>
                    <a:pt x="1320" y="1"/>
                    <a:pt x="1310" y="2"/>
                  </a:cubicBezTo>
                  <a:cubicBezTo>
                    <a:pt x="1222" y="7"/>
                    <a:pt x="1131" y="28"/>
                    <a:pt x="1037" y="41"/>
                  </a:cubicBezTo>
                  <a:cubicBezTo>
                    <a:pt x="946" y="56"/>
                    <a:pt x="862" y="114"/>
                    <a:pt x="774" y="133"/>
                  </a:cubicBezTo>
                  <a:cubicBezTo>
                    <a:pt x="681" y="155"/>
                    <a:pt x="590" y="170"/>
                    <a:pt x="507" y="197"/>
                  </a:cubicBezTo>
                  <a:cubicBezTo>
                    <a:pt x="418" y="223"/>
                    <a:pt x="332" y="255"/>
                    <a:pt x="248" y="292"/>
                  </a:cubicBezTo>
                  <a:cubicBezTo>
                    <a:pt x="96" y="360"/>
                    <a:pt x="1" y="408"/>
                    <a:pt x="17" y="454"/>
                  </a:cubicBezTo>
                  <a:cubicBezTo>
                    <a:pt x="28" y="485"/>
                    <a:pt x="81" y="498"/>
                    <a:pt x="162" y="498"/>
                  </a:cubicBezTo>
                  <a:cubicBezTo>
                    <a:pt x="204" y="498"/>
                    <a:pt x="253" y="495"/>
                    <a:pt x="308" y="489"/>
                  </a:cubicBezTo>
                  <a:cubicBezTo>
                    <a:pt x="387" y="482"/>
                    <a:pt x="479" y="475"/>
                    <a:pt x="576" y="460"/>
                  </a:cubicBezTo>
                  <a:cubicBezTo>
                    <a:pt x="659" y="446"/>
                    <a:pt x="745" y="418"/>
                    <a:pt x="835" y="401"/>
                  </a:cubicBezTo>
                  <a:lnTo>
                    <a:pt x="1094" y="348"/>
                  </a:lnTo>
                  <a:cubicBezTo>
                    <a:pt x="1184" y="332"/>
                    <a:pt x="1277" y="343"/>
                    <a:pt x="1359" y="325"/>
                  </a:cubicBezTo>
                  <a:cubicBezTo>
                    <a:pt x="1454" y="304"/>
                    <a:pt x="1543" y="284"/>
                    <a:pt x="1618" y="262"/>
                  </a:cubicBezTo>
                  <a:cubicBezTo>
                    <a:pt x="1774" y="216"/>
                    <a:pt x="1875" y="148"/>
                    <a:pt x="1867" y="80"/>
                  </a:cubicBezTo>
                  <a:cubicBezTo>
                    <a:pt x="1863" y="47"/>
                    <a:pt x="1757" y="36"/>
                    <a:pt x="1590" y="31"/>
                  </a:cubicBezTo>
                  <a:cubicBezTo>
                    <a:pt x="1518" y="29"/>
                    <a:pt x="1432" y="1"/>
                    <a:pt x="13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072" name="Google Shape;1072;p11"/>
            <p:cNvSpPr/>
            <p:nvPr/>
          </p:nvSpPr>
          <p:spPr>
            <a:xfrm>
              <a:off x="-3368003" y="1961648"/>
              <a:ext cx="141455" cy="97204"/>
            </a:xfrm>
            <a:custGeom>
              <a:avLst/>
              <a:gdLst/>
              <a:ahLst/>
              <a:cxnLst/>
              <a:rect l="l" t="t" r="r" b="b"/>
              <a:pathLst>
                <a:path w="1512" h="1039" extrusionOk="0">
                  <a:moveTo>
                    <a:pt x="1450" y="0"/>
                  </a:moveTo>
                  <a:cubicBezTo>
                    <a:pt x="1409" y="0"/>
                    <a:pt x="1328" y="31"/>
                    <a:pt x="1221" y="76"/>
                  </a:cubicBezTo>
                  <a:cubicBezTo>
                    <a:pt x="1152" y="104"/>
                    <a:pt x="1054" y="111"/>
                    <a:pt x="971" y="156"/>
                  </a:cubicBezTo>
                  <a:cubicBezTo>
                    <a:pt x="898" y="194"/>
                    <a:pt x="829" y="246"/>
                    <a:pt x="754" y="294"/>
                  </a:cubicBezTo>
                  <a:cubicBezTo>
                    <a:pt x="682" y="339"/>
                    <a:pt x="633" y="422"/>
                    <a:pt x="564" y="471"/>
                  </a:cubicBezTo>
                  <a:cubicBezTo>
                    <a:pt x="495" y="523"/>
                    <a:pt x="420" y="569"/>
                    <a:pt x="359" y="622"/>
                  </a:cubicBezTo>
                  <a:cubicBezTo>
                    <a:pt x="293" y="677"/>
                    <a:pt x="230" y="736"/>
                    <a:pt x="171" y="797"/>
                  </a:cubicBezTo>
                  <a:cubicBezTo>
                    <a:pt x="66" y="910"/>
                    <a:pt x="0" y="986"/>
                    <a:pt x="31" y="1023"/>
                  </a:cubicBezTo>
                  <a:cubicBezTo>
                    <a:pt x="40" y="1034"/>
                    <a:pt x="54" y="1038"/>
                    <a:pt x="74" y="1038"/>
                  </a:cubicBezTo>
                  <a:cubicBezTo>
                    <a:pt x="122" y="1038"/>
                    <a:pt x="202" y="1008"/>
                    <a:pt x="300" y="958"/>
                  </a:cubicBezTo>
                  <a:cubicBezTo>
                    <a:pt x="367" y="924"/>
                    <a:pt x="446" y="886"/>
                    <a:pt x="525" y="838"/>
                  </a:cubicBezTo>
                  <a:cubicBezTo>
                    <a:pt x="592" y="797"/>
                    <a:pt x="654" y="740"/>
                    <a:pt x="727" y="693"/>
                  </a:cubicBezTo>
                  <a:lnTo>
                    <a:pt x="930" y="550"/>
                  </a:lnTo>
                  <a:cubicBezTo>
                    <a:pt x="1001" y="501"/>
                    <a:pt x="1085" y="477"/>
                    <a:pt x="1148" y="430"/>
                  </a:cubicBezTo>
                  <a:cubicBezTo>
                    <a:pt x="1221" y="374"/>
                    <a:pt x="1288" y="323"/>
                    <a:pt x="1343" y="272"/>
                  </a:cubicBezTo>
                  <a:cubicBezTo>
                    <a:pt x="1456" y="170"/>
                    <a:pt x="1512" y="68"/>
                    <a:pt x="1476" y="10"/>
                  </a:cubicBezTo>
                  <a:cubicBezTo>
                    <a:pt x="1472" y="3"/>
                    <a:pt x="1463" y="0"/>
                    <a:pt x="14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073" name="Google Shape;1073;p11"/>
            <p:cNvSpPr/>
            <p:nvPr/>
          </p:nvSpPr>
          <p:spPr>
            <a:xfrm>
              <a:off x="-2824628" y="1594908"/>
              <a:ext cx="10104" cy="31154"/>
            </a:xfrm>
            <a:custGeom>
              <a:avLst/>
              <a:gdLst/>
              <a:ahLst/>
              <a:cxnLst/>
              <a:rect l="l" t="t" r="r" b="b"/>
              <a:pathLst>
                <a:path w="108" h="333" extrusionOk="0">
                  <a:moveTo>
                    <a:pt x="69" y="0"/>
                  </a:moveTo>
                  <a:cubicBezTo>
                    <a:pt x="64" y="0"/>
                    <a:pt x="57" y="37"/>
                    <a:pt x="52" y="37"/>
                  </a:cubicBezTo>
                  <a:cubicBezTo>
                    <a:pt x="48" y="37"/>
                    <a:pt x="44" y="32"/>
                    <a:pt x="41" y="32"/>
                  </a:cubicBezTo>
                  <a:cubicBezTo>
                    <a:pt x="40" y="32"/>
                    <a:pt x="39" y="32"/>
                    <a:pt x="38" y="33"/>
                  </a:cubicBezTo>
                  <a:cubicBezTo>
                    <a:pt x="32" y="39"/>
                    <a:pt x="26" y="47"/>
                    <a:pt x="22" y="55"/>
                  </a:cubicBezTo>
                  <a:cubicBezTo>
                    <a:pt x="8" y="80"/>
                    <a:pt x="2" y="108"/>
                    <a:pt x="3" y="137"/>
                  </a:cubicBezTo>
                  <a:cubicBezTo>
                    <a:pt x="0" y="178"/>
                    <a:pt x="2" y="220"/>
                    <a:pt x="10" y="260"/>
                  </a:cubicBezTo>
                  <a:cubicBezTo>
                    <a:pt x="13" y="276"/>
                    <a:pt x="17" y="291"/>
                    <a:pt x="22" y="306"/>
                  </a:cubicBezTo>
                  <a:cubicBezTo>
                    <a:pt x="24" y="309"/>
                    <a:pt x="26" y="310"/>
                    <a:pt x="28" y="310"/>
                  </a:cubicBezTo>
                  <a:cubicBezTo>
                    <a:pt x="30" y="310"/>
                    <a:pt x="31" y="310"/>
                    <a:pt x="33" y="310"/>
                  </a:cubicBezTo>
                  <a:cubicBezTo>
                    <a:pt x="34" y="310"/>
                    <a:pt x="36" y="310"/>
                    <a:pt x="37" y="311"/>
                  </a:cubicBezTo>
                  <a:cubicBezTo>
                    <a:pt x="38" y="313"/>
                    <a:pt x="40" y="313"/>
                    <a:pt x="42" y="313"/>
                  </a:cubicBezTo>
                  <a:cubicBezTo>
                    <a:pt x="45" y="313"/>
                    <a:pt x="48" y="311"/>
                    <a:pt x="52" y="311"/>
                  </a:cubicBezTo>
                  <a:cubicBezTo>
                    <a:pt x="56" y="311"/>
                    <a:pt x="59" y="333"/>
                    <a:pt x="64" y="333"/>
                  </a:cubicBezTo>
                  <a:cubicBezTo>
                    <a:pt x="65" y="333"/>
                    <a:pt x="65" y="332"/>
                    <a:pt x="66" y="332"/>
                  </a:cubicBezTo>
                  <a:cubicBezTo>
                    <a:pt x="73" y="324"/>
                    <a:pt x="78" y="314"/>
                    <a:pt x="82" y="302"/>
                  </a:cubicBezTo>
                  <a:cubicBezTo>
                    <a:pt x="96" y="251"/>
                    <a:pt x="104" y="198"/>
                    <a:pt x="105" y="144"/>
                  </a:cubicBezTo>
                  <a:cubicBezTo>
                    <a:pt x="108" y="119"/>
                    <a:pt x="104" y="95"/>
                    <a:pt x="94" y="71"/>
                  </a:cubicBezTo>
                  <a:cubicBezTo>
                    <a:pt x="92" y="61"/>
                    <a:pt x="89" y="13"/>
                    <a:pt x="83" y="6"/>
                  </a:cubicBezTo>
                  <a:cubicBezTo>
                    <a:pt x="81" y="3"/>
                    <a:pt x="79" y="2"/>
                    <a:pt x="77" y="2"/>
                  </a:cubicBezTo>
                  <a:cubicBezTo>
                    <a:pt x="76" y="2"/>
                    <a:pt x="75" y="2"/>
                    <a:pt x="75" y="2"/>
                  </a:cubicBezTo>
                  <a:cubicBezTo>
                    <a:pt x="73" y="2"/>
                    <a:pt x="71" y="2"/>
                    <a:pt x="70" y="1"/>
                  </a:cubicBezTo>
                  <a:cubicBezTo>
                    <a:pt x="70" y="0"/>
                    <a:pt x="69" y="0"/>
                    <a:pt x="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074" name="Google Shape;1074;p11"/>
            <p:cNvSpPr/>
            <p:nvPr/>
          </p:nvSpPr>
          <p:spPr>
            <a:xfrm>
              <a:off x="-1501930" y="2784662"/>
              <a:ext cx="31996" cy="34148"/>
            </a:xfrm>
            <a:custGeom>
              <a:avLst/>
              <a:gdLst/>
              <a:ahLst/>
              <a:cxnLst/>
              <a:rect l="l" t="t" r="r" b="b"/>
              <a:pathLst>
                <a:path w="342" h="365" extrusionOk="0">
                  <a:moveTo>
                    <a:pt x="115" y="1"/>
                  </a:moveTo>
                  <a:cubicBezTo>
                    <a:pt x="97" y="1"/>
                    <a:pt x="80" y="7"/>
                    <a:pt x="59" y="26"/>
                  </a:cubicBezTo>
                  <a:cubicBezTo>
                    <a:pt x="25" y="56"/>
                    <a:pt x="6" y="99"/>
                    <a:pt x="3" y="144"/>
                  </a:cubicBezTo>
                  <a:cubicBezTo>
                    <a:pt x="0" y="168"/>
                    <a:pt x="0" y="191"/>
                    <a:pt x="4" y="213"/>
                  </a:cubicBezTo>
                  <a:cubicBezTo>
                    <a:pt x="9" y="232"/>
                    <a:pt x="28" y="238"/>
                    <a:pt x="36" y="255"/>
                  </a:cubicBezTo>
                  <a:cubicBezTo>
                    <a:pt x="45" y="270"/>
                    <a:pt x="58" y="282"/>
                    <a:pt x="71" y="293"/>
                  </a:cubicBezTo>
                  <a:cubicBezTo>
                    <a:pt x="84" y="307"/>
                    <a:pt x="75" y="338"/>
                    <a:pt x="90" y="346"/>
                  </a:cubicBezTo>
                  <a:cubicBezTo>
                    <a:pt x="108" y="356"/>
                    <a:pt x="129" y="363"/>
                    <a:pt x="148" y="364"/>
                  </a:cubicBezTo>
                  <a:cubicBezTo>
                    <a:pt x="151" y="364"/>
                    <a:pt x="154" y="364"/>
                    <a:pt x="157" y="364"/>
                  </a:cubicBezTo>
                  <a:cubicBezTo>
                    <a:pt x="199" y="364"/>
                    <a:pt x="255" y="339"/>
                    <a:pt x="302" y="296"/>
                  </a:cubicBezTo>
                  <a:cubicBezTo>
                    <a:pt x="326" y="274"/>
                    <a:pt x="325" y="248"/>
                    <a:pt x="321" y="211"/>
                  </a:cubicBezTo>
                  <a:cubicBezTo>
                    <a:pt x="319" y="192"/>
                    <a:pt x="341" y="149"/>
                    <a:pt x="334" y="129"/>
                  </a:cubicBezTo>
                  <a:cubicBezTo>
                    <a:pt x="328" y="113"/>
                    <a:pt x="313" y="102"/>
                    <a:pt x="303" y="87"/>
                  </a:cubicBezTo>
                  <a:cubicBezTo>
                    <a:pt x="298" y="80"/>
                    <a:pt x="286" y="80"/>
                    <a:pt x="273" y="80"/>
                  </a:cubicBezTo>
                  <a:cubicBezTo>
                    <a:pt x="260" y="80"/>
                    <a:pt x="246" y="80"/>
                    <a:pt x="240" y="74"/>
                  </a:cubicBezTo>
                  <a:cubicBezTo>
                    <a:pt x="228" y="60"/>
                    <a:pt x="221" y="42"/>
                    <a:pt x="208" y="33"/>
                  </a:cubicBezTo>
                  <a:cubicBezTo>
                    <a:pt x="193" y="22"/>
                    <a:pt x="175" y="14"/>
                    <a:pt x="157" y="8"/>
                  </a:cubicBezTo>
                  <a:cubicBezTo>
                    <a:pt x="142" y="4"/>
                    <a:pt x="128" y="1"/>
                    <a:pt x="1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075" name="Google Shape;1075;p11"/>
            <p:cNvSpPr/>
            <p:nvPr/>
          </p:nvSpPr>
          <p:spPr>
            <a:xfrm>
              <a:off x="-2828184" y="2276839"/>
              <a:ext cx="732068" cy="352141"/>
            </a:xfrm>
            <a:custGeom>
              <a:avLst/>
              <a:gdLst/>
              <a:ahLst/>
              <a:cxnLst/>
              <a:rect l="l" t="t" r="r" b="b"/>
              <a:pathLst>
                <a:path w="7825" h="3764" extrusionOk="0">
                  <a:moveTo>
                    <a:pt x="7728" y="0"/>
                  </a:moveTo>
                  <a:cubicBezTo>
                    <a:pt x="7555" y="0"/>
                    <a:pt x="7138" y="55"/>
                    <a:pt x="6578" y="183"/>
                  </a:cubicBezTo>
                  <a:cubicBezTo>
                    <a:pt x="6221" y="266"/>
                    <a:pt x="5804" y="368"/>
                    <a:pt x="5364" y="517"/>
                  </a:cubicBezTo>
                  <a:cubicBezTo>
                    <a:pt x="4982" y="641"/>
                    <a:pt x="4590" y="808"/>
                    <a:pt x="4189" y="977"/>
                  </a:cubicBezTo>
                  <a:cubicBezTo>
                    <a:pt x="3805" y="1142"/>
                    <a:pt x="3423" y="1330"/>
                    <a:pt x="3053" y="1527"/>
                  </a:cubicBezTo>
                  <a:cubicBezTo>
                    <a:pt x="2670" y="1731"/>
                    <a:pt x="2286" y="1919"/>
                    <a:pt x="1951" y="2140"/>
                  </a:cubicBezTo>
                  <a:cubicBezTo>
                    <a:pt x="1596" y="2366"/>
                    <a:pt x="1253" y="2612"/>
                    <a:pt x="923" y="2872"/>
                  </a:cubicBezTo>
                  <a:cubicBezTo>
                    <a:pt x="326" y="3349"/>
                    <a:pt x="0" y="3724"/>
                    <a:pt x="52" y="3762"/>
                  </a:cubicBezTo>
                  <a:cubicBezTo>
                    <a:pt x="53" y="3763"/>
                    <a:pt x="55" y="3764"/>
                    <a:pt x="57" y="3764"/>
                  </a:cubicBezTo>
                  <a:cubicBezTo>
                    <a:pt x="110" y="3764"/>
                    <a:pt x="481" y="3460"/>
                    <a:pt x="1069" y="3055"/>
                  </a:cubicBezTo>
                  <a:cubicBezTo>
                    <a:pt x="1369" y="2849"/>
                    <a:pt x="1741" y="2644"/>
                    <a:pt x="2132" y="2413"/>
                  </a:cubicBezTo>
                  <a:cubicBezTo>
                    <a:pt x="2466" y="2207"/>
                    <a:pt x="2827" y="1997"/>
                    <a:pt x="3205" y="1798"/>
                  </a:cubicBezTo>
                  <a:cubicBezTo>
                    <a:pt x="3569" y="1610"/>
                    <a:pt x="3929" y="1392"/>
                    <a:pt x="4305" y="1227"/>
                  </a:cubicBezTo>
                  <a:cubicBezTo>
                    <a:pt x="4697" y="1056"/>
                    <a:pt x="5087" y="905"/>
                    <a:pt x="5458" y="773"/>
                  </a:cubicBezTo>
                  <a:cubicBezTo>
                    <a:pt x="5885" y="613"/>
                    <a:pt x="6288" y="488"/>
                    <a:pt x="6634" y="380"/>
                  </a:cubicBezTo>
                  <a:cubicBezTo>
                    <a:pt x="7349" y="165"/>
                    <a:pt x="7824" y="67"/>
                    <a:pt x="7815" y="16"/>
                  </a:cubicBezTo>
                  <a:cubicBezTo>
                    <a:pt x="7812" y="6"/>
                    <a:pt x="7782" y="0"/>
                    <a:pt x="77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076" name="Google Shape;1076;p11"/>
            <p:cNvSpPr/>
            <p:nvPr/>
          </p:nvSpPr>
          <p:spPr>
            <a:xfrm>
              <a:off x="-2850169" y="2598953"/>
              <a:ext cx="677245" cy="849854"/>
            </a:xfrm>
            <a:custGeom>
              <a:avLst/>
              <a:gdLst/>
              <a:ahLst/>
              <a:cxnLst/>
              <a:rect l="l" t="t" r="r" b="b"/>
              <a:pathLst>
                <a:path w="7239" h="9084" extrusionOk="0">
                  <a:moveTo>
                    <a:pt x="41" y="1"/>
                  </a:moveTo>
                  <a:cubicBezTo>
                    <a:pt x="38" y="1"/>
                    <a:pt x="36" y="2"/>
                    <a:pt x="35" y="3"/>
                  </a:cubicBezTo>
                  <a:cubicBezTo>
                    <a:pt x="1" y="40"/>
                    <a:pt x="450" y="514"/>
                    <a:pt x="1154" y="1230"/>
                  </a:cubicBezTo>
                  <a:lnTo>
                    <a:pt x="2312" y="2432"/>
                  </a:lnTo>
                  <a:cubicBezTo>
                    <a:pt x="2679" y="2814"/>
                    <a:pt x="3073" y="3217"/>
                    <a:pt x="3456" y="3644"/>
                  </a:cubicBezTo>
                  <a:cubicBezTo>
                    <a:pt x="3824" y="4056"/>
                    <a:pt x="4192" y="4481"/>
                    <a:pt x="4537" y="4910"/>
                  </a:cubicBezTo>
                  <a:cubicBezTo>
                    <a:pt x="4891" y="5360"/>
                    <a:pt x="5209" y="5823"/>
                    <a:pt x="5504" y="6260"/>
                  </a:cubicBezTo>
                  <a:cubicBezTo>
                    <a:pt x="5855" y="6759"/>
                    <a:pt x="6144" y="7244"/>
                    <a:pt x="6387" y="7662"/>
                  </a:cubicBezTo>
                  <a:cubicBezTo>
                    <a:pt x="6867" y="8502"/>
                    <a:pt x="7141" y="9084"/>
                    <a:pt x="7217" y="9084"/>
                  </a:cubicBezTo>
                  <a:cubicBezTo>
                    <a:pt x="7220" y="9084"/>
                    <a:pt x="7223" y="9083"/>
                    <a:pt x="7225" y="9081"/>
                  </a:cubicBezTo>
                  <a:cubicBezTo>
                    <a:pt x="7239" y="9072"/>
                    <a:pt x="7186" y="8914"/>
                    <a:pt x="7085" y="8642"/>
                  </a:cubicBezTo>
                  <a:cubicBezTo>
                    <a:pt x="6985" y="8368"/>
                    <a:pt x="6812" y="7991"/>
                    <a:pt x="6587" y="7541"/>
                  </a:cubicBezTo>
                  <a:cubicBezTo>
                    <a:pt x="6364" y="7105"/>
                    <a:pt x="6117" y="6584"/>
                    <a:pt x="5771" y="6069"/>
                  </a:cubicBezTo>
                  <a:cubicBezTo>
                    <a:pt x="5480" y="5619"/>
                    <a:pt x="5133" y="5166"/>
                    <a:pt x="4777" y="4710"/>
                  </a:cubicBezTo>
                  <a:cubicBezTo>
                    <a:pt x="4429" y="4274"/>
                    <a:pt x="4031" y="3867"/>
                    <a:pt x="3658" y="3456"/>
                  </a:cubicBezTo>
                  <a:cubicBezTo>
                    <a:pt x="3268" y="3029"/>
                    <a:pt x="2884" y="2612"/>
                    <a:pt x="2505" y="2238"/>
                  </a:cubicBezTo>
                  <a:cubicBezTo>
                    <a:pt x="2070" y="1802"/>
                    <a:pt x="1654" y="1412"/>
                    <a:pt x="1296" y="1081"/>
                  </a:cubicBezTo>
                  <a:cubicBezTo>
                    <a:pt x="584" y="428"/>
                    <a:pt x="106" y="1"/>
                    <a:pt x="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077" name="Google Shape;1077;p11"/>
            <p:cNvSpPr/>
            <p:nvPr/>
          </p:nvSpPr>
          <p:spPr>
            <a:xfrm>
              <a:off x="-3374552" y="2603350"/>
              <a:ext cx="56227" cy="45468"/>
            </a:xfrm>
            <a:custGeom>
              <a:avLst/>
              <a:gdLst/>
              <a:ahLst/>
              <a:cxnLst/>
              <a:rect l="l" t="t" r="r" b="b"/>
              <a:pathLst>
                <a:path w="601" h="486" extrusionOk="0">
                  <a:moveTo>
                    <a:pt x="83" y="1"/>
                  </a:moveTo>
                  <a:cubicBezTo>
                    <a:pt x="60" y="1"/>
                    <a:pt x="43" y="8"/>
                    <a:pt x="28" y="30"/>
                  </a:cubicBezTo>
                  <a:cubicBezTo>
                    <a:pt x="1" y="71"/>
                    <a:pt x="7" y="126"/>
                    <a:pt x="39" y="185"/>
                  </a:cubicBezTo>
                  <a:cubicBezTo>
                    <a:pt x="52" y="216"/>
                    <a:pt x="71" y="248"/>
                    <a:pt x="93" y="275"/>
                  </a:cubicBezTo>
                  <a:cubicBezTo>
                    <a:pt x="114" y="300"/>
                    <a:pt x="145" y="310"/>
                    <a:pt x="170" y="332"/>
                  </a:cubicBezTo>
                  <a:cubicBezTo>
                    <a:pt x="196" y="353"/>
                    <a:pt x="221" y="370"/>
                    <a:pt x="250" y="385"/>
                  </a:cubicBezTo>
                  <a:cubicBezTo>
                    <a:pt x="277" y="404"/>
                    <a:pt x="290" y="444"/>
                    <a:pt x="318" y="456"/>
                  </a:cubicBezTo>
                  <a:cubicBezTo>
                    <a:pt x="348" y="470"/>
                    <a:pt x="381" y="479"/>
                    <a:pt x="415" y="485"/>
                  </a:cubicBezTo>
                  <a:cubicBezTo>
                    <a:pt x="421" y="486"/>
                    <a:pt x="428" y="486"/>
                    <a:pt x="434" y="486"/>
                  </a:cubicBezTo>
                  <a:cubicBezTo>
                    <a:pt x="494" y="486"/>
                    <a:pt x="549" y="456"/>
                    <a:pt x="583" y="406"/>
                  </a:cubicBezTo>
                  <a:cubicBezTo>
                    <a:pt x="600" y="377"/>
                    <a:pt x="579" y="342"/>
                    <a:pt x="544" y="291"/>
                  </a:cubicBezTo>
                  <a:cubicBezTo>
                    <a:pt x="527" y="267"/>
                    <a:pt x="525" y="210"/>
                    <a:pt x="501" y="184"/>
                  </a:cubicBezTo>
                  <a:cubicBezTo>
                    <a:pt x="479" y="162"/>
                    <a:pt x="448" y="147"/>
                    <a:pt x="423" y="126"/>
                  </a:cubicBezTo>
                  <a:cubicBezTo>
                    <a:pt x="399" y="107"/>
                    <a:pt x="351" y="122"/>
                    <a:pt x="324" y="105"/>
                  </a:cubicBezTo>
                  <a:cubicBezTo>
                    <a:pt x="296" y="85"/>
                    <a:pt x="272" y="62"/>
                    <a:pt x="245" y="49"/>
                  </a:cubicBezTo>
                  <a:cubicBezTo>
                    <a:pt x="216" y="34"/>
                    <a:pt x="185" y="21"/>
                    <a:pt x="153" y="13"/>
                  </a:cubicBezTo>
                  <a:cubicBezTo>
                    <a:pt x="126" y="6"/>
                    <a:pt x="103" y="1"/>
                    <a:pt x="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078" name="Google Shape;1078;p11"/>
            <p:cNvSpPr/>
            <p:nvPr/>
          </p:nvSpPr>
          <p:spPr>
            <a:xfrm>
              <a:off x="-3762249" y="2475459"/>
              <a:ext cx="211528" cy="44158"/>
            </a:xfrm>
            <a:custGeom>
              <a:avLst/>
              <a:gdLst/>
              <a:ahLst/>
              <a:cxnLst/>
              <a:rect l="l" t="t" r="r" b="b"/>
              <a:pathLst>
                <a:path w="2261" h="472" extrusionOk="0">
                  <a:moveTo>
                    <a:pt x="181" y="0"/>
                  </a:moveTo>
                  <a:cubicBezTo>
                    <a:pt x="76" y="0"/>
                    <a:pt x="12" y="9"/>
                    <a:pt x="8" y="43"/>
                  </a:cubicBezTo>
                  <a:cubicBezTo>
                    <a:pt x="1" y="91"/>
                    <a:pt x="121" y="151"/>
                    <a:pt x="310" y="208"/>
                  </a:cubicBezTo>
                  <a:cubicBezTo>
                    <a:pt x="402" y="237"/>
                    <a:pt x="509" y="271"/>
                    <a:pt x="626" y="298"/>
                  </a:cubicBezTo>
                  <a:cubicBezTo>
                    <a:pt x="727" y="320"/>
                    <a:pt x="838" y="327"/>
                    <a:pt x="948" y="347"/>
                  </a:cubicBezTo>
                  <a:cubicBezTo>
                    <a:pt x="1054" y="366"/>
                    <a:pt x="1165" y="377"/>
                    <a:pt x="1271" y="391"/>
                  </a:cubicBezTo>
                  <a:cubicBezTo>
                    <a:pt x="1383" y="406"/>
                    <a:pt x="1488" y="448"/>
                    <a:pt x="1592" y="456"/>
                  </a:cubicBezTo>
                  <a:cubicBezTo>
                    <a:pt x="1700" y="465"/>
                    <a:pt x="1803" y="471"/>
                    <a:pt x="1893" y="471"/>
                  </a:cubicBezTo>
                  <a:cubicBezTo>
                    <a:pt x="1902" y="471"/>
                    <a:pt x="1910" y="471"/>
                    <a:pt x="1919" y="471"/>
                  </a:cubicBezTo>
                  <a:cubicBezTo>
                    <a:pt x="2118" y="468"/>
                    <a:pt x="2253" y="425"/>
                    <a:pt x="2258" y="358"/>
                  </a:cubicBezTo>
                  <a:cubicBezTo>
                    <a:pt x="2261" y="324"/>
                    <a:pt x="2137" y="290"/>
                    <a:pt x="1947" y="241"/>
                  </a:cubicBezTo>
                  <a:cubicBezTo>
                    <a:pt x="1856" y="218"/>
                    <a:pt x="1752" y="156"/>
                    <a:pt x="1634" y="132"/>
                  </a:cubicBezTo>
                  <a:cubicBezTo>
                    <a:pt x="1533" y="111"/>
                    <a:pt x="1424" y="102"/>
                    <a:pt x="1312" y="83"/>
                  </a:cubicBezTo>
                  <a:cubicBezTo>
                    <a:pt x="1281" y="77"/>
                    <a:pt x="1250" y="76"/>
                    <a:pt x="1218" y="76"/>
                  </a:cubicBezTo>
                  <a:cubicBezTo>
                    <a:pt x="1169" y="76"/>
                    <a:pt x="1118" y="80"/>
                    <a:pt x="1069" y="80"/>
                  </a:cubicBezTo>
                  <a:cubicBezTo>
                    <a:pt x="1041" y="80"/>
                    <a:pt x="1012" y="78"/>
                    <a:pt x="985" y="74"/>
                  </a:cubicBezTo>
                  <a:cubicBezTo>
                    <a:pt x="875" y="59"/>
                    <a:pt x="765" y="38"/>
                    <a:pt x="663" y="27"/>
                  </a:cubicBezTo>
                  <a:cubicBezTo>
                    <a:pt x="545" y="16"/>
                    <a:pt x="433" y="6"/>
                    <a:pt x="337" y="4"/>
                  </a:cubicBezTo>
                  <a:cubicBezTo>
                    <a:pt x="279" y="2"/>
                    <a:pt x="226" y="0"/>
                    <a:pt x="1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079" name="Google Shape;1079;p11"/>
            <p:cNvSpPr/>
            <p:nvPr/>
          </p:nvSpPr>
          <p:spPr>
            <a:xfrm>
              <a:off x="-4866493" y="2421290"/>
              <a:ext cx="49303" cy="114137"/>
            </a:xfrm>
            <a:custGeom>
              <a:avLst/>
              <a:gdLst/>
              <a:ahLst/>
              <a:cxnLst/>
              <a:rect l="l" t="t" r="r" b="b"/>
              <a:pathLst>
                <a:path w="527" h="1220" extrusionOk="0">
                  <a:moveTo>
                    <a:pt x="465" y="1"/>
                  </a:moveTo>
                  <a:cubicBezTo>
                    <a:pt x="419" y="1"/>
                    <a:pt x="365" y="54"/>
                    <a:pt x="310" y="140"/>
                  </a:cubicBezTo>
                  <a:cubicBezTo>
                    <a:pt x="273" y="190"/>
                    <a:pt x="242" y="244"/>
                    <a:pt x="213" y="300"/>
                  </a:cubicBezTo>
                  <a:cubicBezTo>
                    <a:pt x="187" y="354"/>
                    <a:pt x="177" y="418"/>
                    <a:pt x="156" y="473"/>
                  </a:cubicBezTo>
                  <a:cubicBezTo>
                    <a:pt x="134" y="531"/>
                    <a:pt x="121" y="588"/>
                    <a:pt x="103" y="648"/>
                  </a:cubicBezTo>
                  <a:cubicBezTo>
                    <a:pt x="84" y="708"/>
                    <a:pt x="42" y="760"/>
                    <a:pt x="29" y="817"/>
                  </a:cubicBezTo>
                  <a:cubicBezTo>
                    <a:pt x="17" y="877"/>
                    <a:pt x="9" y="938"/>
                    <a:pt x="5" y="1000"/>
                  </a:cubicBezTo>
                  <a:cubicBezTo>
                    <a:pt x="1" y="1114"/>
                    <a:pt x="40" y="1201"/>
                    <a:pt x="106" y="1219"/>
                  </a:cubicBezTo>
                  <a:cubicBezTo>
                    <a:pt x="108" y="1220"/>
                    <a:pt x="109" y="1220"/>
                    <a:pt x="111" y="1220"/>
                  </a:cubicBezTo>
                  <a:cubicBezTo>
                    <a:pt x="143" y="1220"/>
                    <a:pt x="177" y="1159"/>
                    <a:pt x="228" y="1068"/>
                  </a:cubicBezTo>
                  <a:cubicBezTo>
                    <a:pt x="254" y="1020"/>
                    <a:pt x="317" y="974"/>
                    <a:pt x="343" y="912"/>
                  </a:cubicBezTo>
                  <a:cubicBezTo>
                    <a:pt x="367" y="858"/>
                    <a:pt x="380" y="795"/>
                    <a:pt x="401" y="739"/>
                  </a:cubicBezTo>
                  <a:cubicBezTo>
                    <a:pt x="422" y="682"/>
                    <a:pt x="400" y="614"/>
                    <a:pt x="419" y="554"/>
                  </a:cubicBezTo>
                  <a:cubicBezTo>
                    <a:pt x="437" y="494"/>
                    <a:pt x="461" y="437"/>
                    <a:pt x="475" y="381"/>
                  </a:cubicBezTo>
                  <a:cubicBezTo>
                    <a:pt x="489" y="321"/>
                    <a:pt x="500" y="261"/>
                    <a:pt x="508" y="199"/>
                  </a:cubicBezTo>
                  <a:cubicBezTo>
                    <a:pt x="519" y="89"/>
                    <a:pt x="527" y="18"/>
                    <a:pt x="480" y="3"/>
                  </a:cubicBezTo>
                  <a:cubicBezTo>
                    <a:pt x="475" y="2"/>
                    <a:pt x="470" y="1"/>
                    <a:pt x="4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080" name="Google Shape;1080;p11"/>
            <p:cNvSpPr/>
            <p:nvPr/>
          </p:nvSpPr>
          <p:spPr>
            <a:xfrm>
              <a:off x="-1049586" y="3854758"/>
              <a:ext cx="172703" cy="75499"/>
            </a:xfrm>
            <a:custGeom>
              <a:avLst/>
              <a:gdLst/>
              <a:ahLst/>
              <a:cxnLst/>
              <a:rect l="l" t="t" r="r" b="b"/>
              <a:pathLst>
                <a:path w="1846" h="807" extrusionOk="0">
                  <a:moveTo>
                    <a:pt x="66" y="0"/>
                  </a:moveTo>
                  <a:cubicBezTo>
                    <a:pt x="44" y="0"/>
                    <a:pt x="29" y="6"/>
                    <a:pt x="22" y="19"/>
                  </a:cubicBezTo>
                  <a:cubicBezTo>
                    <a:pt x="0" y="62"/>
                    <a:pt x="79" y="151"/>
                    <a:pt x="220" y="251"/>
                  </a:cubicBezTo>
                  <a:cubicBezTo>
                    <a:pt x="296" y="308"/>
                    <a:pt x="377" y="361"/>
                    <a:pt x="460" y="409"/>
                  </a:cubicBezTo>
                  <a:cubicBezTo>
                    <a:pt x="539" y="454"/>
                    <a:pt x="631" y="482"/>
                    <a:pt x="720" y="523"/>
                  </a:cubicBezTo>
                  <a:cubicBezTo>
                    <a:pt x="806" y="561"/>
                    <a:pt x="897" y="593"/>
                    <a:pt x="986" y="625"/>
                  </a:cubicBezTo>
                  <a:cubicBezTo>
                    <a:pt x="1077" y="660"/>
                    <a:pt x="1159" y="717"/>
                    <a:pt x="1248" y="740"/>
                  </a:cubicBezTo>
                  <a:cubicBezTo>
                    <a:pt x="1339" y="766"/>
                    <a:pt x="1433" y="785"/>
                    <a:pt x="1527" y="799"/>
                  </a:cubicBezTo>
                  <a:cubicBezTo>
                    <a:pt x="1565" y="804"/>
                    <a:pt x="1601" y="806"/>
                    <a:pt x="1634" y="806"/>
                  </a:cubicBezTo>
                  <a:cubicBezTo>
                    <a:pt x="1750" y="806"/>
                    <a:pt x="1827" y="776"/>
                    <a:pt x="1839" y="725"/>
                  </a:cubicBezTo>
                  <a:cubicBezTo>
                    <a:pt x="1846" y="692"/>
                    <a:pt x="1745" y="647"/>
                    <a:pt x="1594" y="578"/>
                  </a:cubicBezTo>
                  <a:cubicBezTo>
                    <a:pt x="1520" y="542"/>
                    <a:pt x="1444" y="470"/>
                    <a:pt x="1351" y="431"/>
                  </a:cubicBezTo>
                  <a:lnTo>
                    <a:pt x="1092" y="334"/>
                  </a:lnTo>
                  <a:cubicBezTo>
                    <a:pt x="1009" y="300"/>
                    <a:pt x="907" y="302"/>
                    <a:pt x="822" y="268"/>
                  </a:cubicBezTo>
                  <a:lnTo>
                    <a:pt x="569" y="159"/>
                  </a:lnTo>
                  <a:lnTo>
                    <a:pt x="307" y="64"/>
                  </a:lnTo>
                  <a:cubicBezTo>
                    <a:pt x="197" y="28"/>
                    <a:pt x="114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081" name="Google Shape;1081;p11"/>
            <p:cNvSpPr/>
            <p:nvPr/>
          </p:nvSpPr>
          <p:spPr>
            <a:xfrm>
              <a:off x="-1412771" y="2885609"/>
              <a:ext cx="33493" cy="91684"/>
            </a:xfrm>
            <a:custGeom>
              <a:avLst/>
              <a:gdLst/>
              <a:ahLst/>
              <a:cxnLst/>
              <a:rect l="l" t="t" r="r" b="b"/>
              <a:pathLst>
                <a:path w="358" h="980" extrusionOk="0">
                  <a:moveTo>
                    <a:pt x="233" y="0"/>
                  </a:moveTo>
                  <a:cubicBezTo>
                    <a:pt x="232" y="0"/>
                    <a:pt x="230" y="0"/>
                    <a:pt x="229" y="1"/>
                  </a:cubicBezTo>
                  <a:cubicBezTo>
                    <a:pt x="180" y="2"/>
                    <a:pt x="142" y="59"/>
                    <a:pt x="111" y="141"/>
                  </a:cubicBezTo>
                  <a:cubicBezTo>
                    <a:pt x="93" y="185"/>
                    <a:pt x="77" y="230"/>
                    <a:pt x="64" y="276"/>
                  </a:cubicBezTo>
                  <a:cubicBezTo>
                    <a:pt x="55" y="318"/>
                    <a:pt x="60" y="366"/>
                    <a:pt x="52" y="409"/>
                  </a:cubicBezTo>
                  <a:cubicBezTo>
                    <a:pt x="45" y="454"/>
                    <a:pt x="44" y="498"/>
                    <a:pt x="40" y="543"/>
                  </a:cubicBezTo>
                  <a:cubicBezTo>
                    <a:pt x="36" y="589"/>
                    <a:pt x="3" y="630"/>
                    <a:pt x="2" y="674"/>
                  </a:cubicBezTo>
                  <a:cubicBezTo>
                    <a:pt x="0" y="719"/>
                    <a:pt x="2" y="765"/>
                    <a:pt x="7" y="812"/>
                  </a:cubicBezTo>
                  <a:cubicBezTo>
                    <a:pt x="21" y="896"/>
                    <a:pt x="67" y="964"/>
                    <a:pt x="132" y="979"/>
                  </a:cubicBezTo>
                  <a:cubicBezTo>
                    <a:pt x="134" y="980"/>
                    <a:pt x="136" y="980"/>
                    <a:pt x="138" y="980"/>
                  </a:cubicBezTo>
                  <a:cubicBezTo>
                    <a:pt x="169" y="980"/>
                    <a:pt x="198" y="932"/>
                    <a:pt x="235" y="857"/>
                  </a:cubicBezTo>
                  <a:cubicBezTo>
                    <a:pt x="254" y="817"/>
                    <a:pt x="308" y="778"/>
                    <a:pt x="325" y="724"/>
                  </a:cubicBezTo>
                  <a:cubicBezTo>
                    <a:pt x="338" y="679"/>
                    <a:pt x="340" y="628"/>
                    <a:pt x="349" y="580"/>
                  </a:cubicBezTo>
                  <a:cubicBezTo>
                    <a:pt x="357" y="531"/>
                    <a:pt x="323" y="480"/>
                    <a:pt x="326" y="430"/>
                  </a:cubicBezTo>
                  <a:cubicBezTo>
                    <a:pt x="330" y="379"/>
                    <a:pt x="340" y="332"/>
                    <a:pt x="337" y="285"/>
                  </a:cubicBezTo>
                  <a:cubicBezTo>
                    <a:pt x="334" y="236"/>
                    <a:pt x="329" y="187"/>
                    <a:pt x="316" y="140"/>
                  </a:cubicBezTo>
                  <a:cubicBezTo>
                    <a:pt x="295" y="54"/>
                    <a:pt x="279" y="0"/>
                    <a:pt x="2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082" name="Google Shape;1082;p11"/>
            <p:cNvSpPr/>
            <p:nvPr/>
          </p:nvSpPr>
          <p:spPr>
            <a:xfrm>
              <a:off x="-1361690" y="2927335"/>
              <a:ext cx="33493" cy="168118"/>
            </a:xfrm>
            <a:custGeom>
              <a:avLst/>
              <a:gdLst/>
              <a:ahLst/>
              <a:cxnLst/>
              <a:rect l="l" t="t" r="r" b="b"/>
              <a:pathLst>
                <a:path w="358" h="1797" extrusionOk="0">
                  <a:moveTo>
                    <a:pt x="278" y="0"/>
                  </a:moveTo>
                  <a:cubicBezTo>
                    <a:pt x="231" y="0"/>
                    <a:pt x="182" y="96"/>
                    <a:pt x="141" y="247"/>
                  </a:cubicBezTo>
                  <a:cubicBezTo>
                    <a:pt x="121" y="322"/>
                    <a:pt x="95" y="408"/>
                    <a:pt x="78" y="502"/>
                  </a:cubicBezTo>
                  <a:cubicBezTo>
                    <a:pt x="63" y="584"/>
                    <a:pt x="66" y="671"/>
                    <a:pt x="57" y="760"/>
                  </a:cubicBezTo>
                  <a:cubicBezTo>
                    <a:pt x="47" y="844"/>
                    <a:pt x="44" y="931"/>
                    <a:pt x="39" y="1017"/>
                  </a:cubicBezTo>
                  <a:cubicBezTo>
                    <a:pt x="34" y="1104"/>
                    <a:pt x="2" y="1190"/>
                    <a:pt x="2" y="1272"/>
                  </a:cubicBezTo>
                  <a:cubicBezTo>
                    <a:pt x="1" y="1359"/>
                    <a:pt x="5" y="1445"/>
                    <a:pt x="14" y="1532"/>
                  </a:cubicBezTo>
                  <a:cubicBezTo>
                    <a:pt x="34" y="1691"/>
                    <a:pt x="88" y="1795"/>
                    <a:pt x="156" y="1797"/>
                  </a:cubicBezTo>
                  <a:cubicBezTo>
                    <a:pt x="156" y="1797"/>
                    <a:pt x="157" y="1797"/>
                    <a:pt x="157" y="1797"/>
                  </a:cubicBezTo>
                  <a:cubicBezTo>
                    <a:pt x="189" y="1797"/>
                    <a:pt x="214" y="1698"/>
                    <a:pt x="245" y="1547"/>
                  </a:cubicBezTo>
                  <a:cubicBezTo>
                    <a:pt x="261" y="1472"/>
                    <a:pt x="313" y="1388"/>
                    <a:pt x="328" y="1294"/>
                  </a:cubicBezTo>
                  <a:cubicBezTo>
                    <a:pt x="339" y="1213"/>
                    <a:pt x="340" y="1125"/>
                    <a:pt x="350" y="1038"/>
                  </a:cubicBezTo>
                  <a:cubicBezTo>
                    <a:pt x="358" y="952"/>
                    <a:pt x="324" y="862"/>
                    <a:pt x="331" y="777"/>
                  </a:cubicBezTo>
                  <a:cubicBezTo>
                    <a:pt x="336" y="689"/>
                    <a:pt x="348" y="601"/>
                    <a:pt x="351" y="520"/>
                  </a:cubicBezTo>
                  <a:cubicBezTo>
                    <a:pt x="352" y="426"/>
                    <a:pt x="351" y="337"/>
                    <a:pt x="347" y="262"/>
                  </a:cubicBezTo>
                  <a:cubicBezTo>
                    <a:pt x="336" y="105"/>
                    <a:pt x="328" y="4"/>
                    <a:pt x="280" y="0"/>
                  </a:cubicBezTo>
                  <a:cubicBezTo>
                    <a:pt x="280" y="0"/>
                    <a:pt x="279" y="0"/>
                    <a:pt x="27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083" name="Google Shape;1083;p11"/>
            <p:cNvSpPr/>
            <p:nvPr/>
          </p:nvSpPr>
          <p:spPr>
            <a:xfrm>
              <a:off x="-1294423" y="3057004"/>
              <a:ext cx="37141" cy="81019"/>
            </a:xfrm>
            <a:custGeom>
              <a:avLst/>
              <a:gdLst/>
              <a:ahLst/>
              <a:cxnLst/>
              <a:rect l="l" t="t" r="r" b="b"/>
              <a:pathLst>
                <a:path w="397" h="866" extrusionOk="0">
                  <a:moveTo>
                    <a:pt x="328" y="1"/>
                  </a:moveTo>
                  <a:cubicBezTo>
                    <a:pt x="285" y="1"/>
                    <a:pt x="239" y="38"/>
                    <a:pt x="196" y="96"/>
                  </a:cubicBezTo>
                  <a:cubicBezTo>
                    <a:pt x="169" y="130"/>
                    <a:pt x="143" y="168"/>
                    <a:pt x="123" y="208"/>
                  </a:cubicBezTo>
                  <a:cubicBezTo>
                    <a:pt x="105" y="246"/>
                    <a:pt x="102" y="290"/>
                    <a:pt x="87" y="330"/>
                  </a:cubicBezTo>
                  <a:cubicBezTo>
                    <a:pt x="75" y="371"/>
                    <a:pt x="66" y="412"/>
                    <a:pt x="57" y="454"/>
                  </a:cubicBezTo>
                  <a:cubicBezTo>
                    <a:pt x="46" y="498"/>
                    <a:pt x="10" y="534"/>
                    <a:pt x="6" y="574"/>
                  </a:cubicBezTo>
                  <a:cubicBezTo>
                    <a:pt x="0" y="617"/>
                    <a:pt x="0" y="662"/>
                    <a:pt x="4" y="705"/>
                  </a:cubicBezTo>
                  <a:cubicBezTo>
                    <a:pt x="15" y="787"/>
                    <a:pt x="63" y="850"/>
                    <a:pt x="130" y="865"/>
                  </a:cubicBezTo>
                  <a:cubicBezTo>
                    <a:pt x="132" y="865"/>
                    <a:pt x="135" y="866"/>
                    <a:pt x="137" y="866"/>
                  </a:cubicBezTo>
                  <a:cubicBezTo>
                    <a:pt x="167" y="866"/>
                    <a:pt x="193" y="823"/>
                    <a:pt x="231" y="760"/>
                  </a:cubicBezTo>
                  <a:cubicBezTo>
                    <a:pt x="250" y="726"/>
                    <a:pt x="305" y="696"/>
                    <a:pt x="323" y="652"/>
                  </a:cubicBezTo>
                  <a:cubicBezTo>
                    <a:pt x="340" y="614"/>
                    <a:pt x="346" y="569"/>
                    <a:pt x="359" y="529"/>
                  </a:cubicBezTo>
                  <a:cubicBezTo>
                    <a:pt x="372" y="489"/>
                    <a:pt x="344" y="439"/>
                    <a:pt x="353" y="397"/>
                  </a:cubicBezTo>
                  <a:cubicBezTo>
                    <a:pt x="364" y="354"/>
                    <a:pt x="382" y="314"/>
                    <a:pt x="387" y="275"/>
                  </a:cubicBezTo>
                  <a:cubicBezTo>
                    <a:pt x="394" y="231"/>
                    <a:pt x="397" y="189"/>
                    <a:pt x="397" y="145"/>
                  </a:cubicBezTo>
                  <a:cubicBezTo>
                    <a:pt x="394" y="66"/>
                    <a:pt x="393" y="14"/>
                    <a:pt x="346" y="3"/>
                  </a:cubicBezTo>
                  <a:cubicBezTo>
                    <a:pt x="340" y="2"/>
                    <a:pt x="334" y="1"/>
                    <a:pt x="3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084" name="Google Shape;1084;p11"/>
            <p:cNvSpPr/>
            <p:nvPr/>
          </p:nvSpPr>
          <p:spPr>
            <a:xfrm>
              <a:off x="-1234827" y="3158606"/>
              <a:ext cx="29844" cy="33960"/>
            </a:xfrm>
            <a:custGeom>
              <a:avLst/>
              <a:gdLst/>
              <a:ahLst/>
              <a:cxnLst/>
              <a:rect l="l" t="t" r="r" b="b"/>
              <a:pathLst>
                <a:path w="319" h="363" extrusionOk="0">
                  <a:moveTo>
                    <a:pt x="232" y="0"/>
                  </a:moveTo>
                  <a:cubicBezTo>
                    <a:pt x="223" y="0"/>
                    <a:pt x="214" y="2"/>
                    <a:pt x="204" y="5"/>
                  </a:cubicBezTo>
                  <a:cubicBezTo>
                    <a:pt x="158" y="20"/>
                    <a:pt x="122" y="50"/>
                    <a:pt x="92" y="69"/>
                  </a:cubicBezTo>
                  <a:cubicBezTo>
                    <a:pt x="77" y="80"/>
                    <a:pt x="56" y="88"/>
                    <a:pt x="47" y="94"/>
                  </a:cubicBezTo>
                  <a:cubicBezTo>
                    <a:pt x="38" y="99"/>
                    <a:pt x="43" y="110"/>
                    <a:pt x="38" y="115"/>
                  </a:cubicBezTo>
                  <a:cubicBezTo>
                    <a:pt x="31" y="121"/>
                    <a:pt x="32" y="129"/>
                    <a:pt x="28" y="137"/>
                  </a:cubicBezTo>
                  <a:cubicBezTo>
                    <a:pt x="27" y="139"/>
                    <a:pt x="24" y="140"/>
                    <a:pt x="21" y="140"/>
                  </a:cubicBezTo>
                  <a:cubicBezTo>
                    <a:pt x="16" y="140"/>
                    <a:pt x="10" y="139"/>
                    <a:pt x="5" y="139"/>
                  </a:cubicBezTo>
                  <a:cubicBezTo>
                    <a:pt x="3" y="139"/>
                    <a:pt x="1" y="139"/>
                    <a:pt x="1" y="141"/>
                  </a:cubicBezTo>
                  <a:cubicBezTo>
                    <a:pt x="2" y="154"/>
                    <a:pt x="5" y="166"/>
                    <a:pt x="8" y="177"/>
                  </a:cubicBezTo>
                  <a:cubicBezTo>
                    <a:pt x="22" y="230"/>
                    <a:pt x="39" y="282"/>
                    <a:pt x="58" y="332"/>
                  </a:cubicBezTo>
                  <a:cubicBezTo>
                    <a:pt x="69" y="354"/>
                    <a:pt x="88" y="363"/>
                    <a:pt x="116" y="363"/>
                  </a:cubicBezTo>
                  <a:cubicBezTo>
                    <a:pt x="126" y="363"/>
                    <a:pt x="137" y="362"/>
                    <a:pt x="150" y="359"/>
                  </a:cubicBezTo>
                  <a:cubicBezTo>
                    <a:pt x="152" y="359"/>
                    <a:pt x="154" y="359"/>
                    <a:pt x="156" y="359"/>
                  </a:cubicBezTo>
                  <a:cubicBezTo>
                    <a:pt x="170" y="359"/>
                    <a:pt x="190" y="362"/>
                    <a:pt x="209" y="362"/>
                  </a:cubicBezTo>
                  <a:cubicBezTo>
                    <a:pt x="225" y="362"/>
                    <a:pt x="239" y="360"/>
                    <a:pt x="249" y="353"/>
                  </a:cubicBezTo>
                  <a:cubicBezTo>
                    <a:pt x="272" y="336"/>
                    <a:pt x="285" y="310"/>
                    <a:pt x="301" y="287"/>
                  </a:cubicBezTo>
                  <a:cubicBezTo>
                    <a:pt x="317" y="264"/>
                    <a:pt x="291" y="226"/>
                    <a:pt x="298" y="201"/>
                  </a:cubicBezTo>
                  <a:cubicBezTo>
                    <a:pt x="306" y="177"/>
                    <a:pt x="319" y="154"/>
                    <a:pt x="317" y="128"/>
                  </a:cubicBezTo>
                  <a:cubicBezTo>
                    <a:pt x="317" y="102"/>
                    <a:pt x="311" y="76"/>
                    <a:pt x="298" y="53"/>
                  </a:cubicBezTo>
                  <a:cubicBezTo>
                    <a:pt x="278" y="20"/>
                    <a:pt x="260" y="0"/>
                    <a:pt x="23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085" name="Google Shape;1085;p11"/>
            <p:cNvSpPr/>
            <p:nvPr/>
          </p:nvSpPr>
          <p:spPr>
            <a:xfrm>
              <a:off x="-4995507" y="2439065"/>
              <a:ext cx="85416" cy="35925"/>
            </a:xfrm>
            <a:custGeom>
              <a:avLst/>
              <a:gdLst/>
              <a:ahLst/>
              <a:cxnLst/>
              <a:rect l="l" t="t" r="r" b="b"/>
              <a:pathLst>
                <a:path w="913" h="384" extrusionOk="0">
                  <a:moveTo>
                    <a:pt x="614" y="1"/>
                  </a:moveTo>
                  <a:cubicBezTo>
                    <a:pt x="610" y="1"/>
                    <a:pt x="606" y="1"/>
                    <a:pt x="603" y="1"/>
                  </a:cubicBezTo>
                  <a:cubicBezTo>
                    <a:pt x="563" y="7"/>
                    <a:pt x="522" y="23"/>
                    <a:pt x="481" y="30"/>
                  </a:cubicBezTo>
                  <a:cubicBezTo>
                    <a:pt x="442" y="37"/>
                    <a:pt x="412" y="84"/>
                    <a:pt x="368" y="94"/>
                  </a:cubicBezTo>
                  <a:cubicBezTo>
                    <a:pt x="326" y="102"/>
                    <a:pt x="284" y="104"/>
                    <a:pt x="244" y="113"/>
                  </a:cubicBezTo>
                  <a:cubicBezTo>
                    <a:pt x="203" y="124"/>
                    <a:pt x="162" y="136"/>
                    <a:pt x="123" y="151"/>
                  </a:cubicBezTo>
                  <a:cubicBezTo>
                    <a:pt x="49" y="181"/>
                    <a:pt x="0" y="199"/>
                    <a:pt x="4" y="247"/>
                  </a:cubicBezTo>
                  <a:cubicBezTo>
                    <a:pt x="7" y="296"/>
                    <a:pt x="60" y="335"/>
                    <a:pt x="146" y="357"/>
                  </a:cubicBezTo>
                  <a:cubicBezTo>
                    <a:pt x="191" y="371"/>
                    <a:pt x="239" y="379"/>
                    <a:pt x="286" y="383"/>
                  </a:cubicBezTo>
                  <a:cubicBezTo>
                    <a:pt x="288" y="383"/>
                    <a:pt x="290" y="383"/>
                    <a:pt x="292" y="383"/>
                  </a:cubicBezTo>
                  <a:cubicBezTo>
                    <a:pt x="335" y="383"/>
                    <a:pt x="378" y="368"/>
                    <a:pt x="423" y="363"/>
                  </a:cubicBezTo>
                  <a:cubicBezTo>
                    <a:pt x="469" y="356"/>
                    <a:pt x="514" y="345"/>
                    <a:pt x="558" y="331"/>
                  </a:cubicBezTo>
                  <a:cubicBezTo>
                    <a:pt x="603" y="319"/>
                    <a:pt x="656" y="333"/>
                    <a:pt x="697" y="315"/>
                  </a:cubicBezTo>
                  <a:cubicBezTo>
                    <a:pt x="739" y="296"/>
                    <a:pt x="780" y="273"/>
                    <a:pt x="818" y="244"/>
                  </a:cubicBezTo>
                  <a:cubicBezTo>
                    <a:pt x="886" y="188"/>
                    <a:pt x="912" y="110"/>
                    <a:pt x="886" y="49"/>
                  </a:cubicBezTo>
                  <a:cubicBezTo>
                    <a:pt x="877" y="28"/>
                    <a:pt x="850" y="22"/>
                    <a:pt x="808" y="22"/>
                  </a:cubicBezTo>
                  <a:cubicBezTo>
                    <a:pt x="789" y="22"/>
                    <a:pt x="767" y="23"/>
                    <a:pt x="742" y="24"/>
                  </a:cubicBezTo>
                  <a:cubicBezTo>
                    <a:pt x="740" y="25"/>
                    <a:pt x="739" y="25"/>
                    <a:pt x="737" y="25"/>
                  </a:cubicBezTo>
                  <a:cubicBezTo>
                    <a:pt x="702" y="25"/>
                    <a:pt x="656" y="1"/>
                    <a:pt x="61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086" name="Google Shape;1086;p11"/>
            <p:cNvSpPr/>
            <p:nvPr/>
          </p:nvSpPr>
          <p:spPr>
            <a:xfrm>
              <a:off x="-4352308" y="3114822"/>
              <a:ext cx="28441" cy="30686"/>
            </a:xfrm>
            <a:custGeom>
              <a:avLst/>
              <a:gdLst/>
              <a:ahLst/>
              <a:cxnLst/>
              <a:rect l="l" t="t" r="r" b="b"/>
              <a:pathLst>
                <a:path w="304" h="328" extrusionOk="0">
                  <a:moveTo>
                    <a:pt x="131" y="1"/>
                  </a:moveTo>
                  <a:cubicBezTo>
                    <a:pt x="127" y="1"/>
                    <a:pt x="123" y="1"/>
                    <a:pt x="119" y="1"/>
                  </a:cubicBezTo>
                  <a:cubicBezTo>
                    <a:pt x="87" y="4"/>
                    <a:pt x="65" y="7"/>
                    <a:pt x="38" y="46"/>
                  </a:cubicBezTo>
                  <a:cubicBezTo>
                    <a:pt x="12" y="83"/>
                    <a:pt x="1" y="128"/>
                    <a:pt x="5" y="172"/>
                  </a:cubicBezTo>
                  <a:cubicBezTo>
                    <a:pt x="5" y="192"/>
                    <a:pt x="9" y="213"/>
                    <a:pt x="14" y="233"/>
                  </a:cubicBezTo>
                  <a:cubicBezTo>
                    <a:pt x="21" y="248"/>
                    <a:pt x="38" y="249"/>
                    <a:pt x="47" y="260"/>
                  </a:cubicBezTo>
                  <a:cubicBezTo>
                    <a:pt x="58" y="270"/>
                    <a:pt x="70" y="278"/>
                    <a:pt x="84" y="285"/>
                  </a:cubicBezTo>
                  <a:cubicBezTo>
                    <a:pt x="96" y="293"/>
                    <a:pt x="93" y="322"/>
                    <a:pt x="108" y="326"/>
                  </a:cubicBezTo>
                  <a:cubicBezTo>
                    <a:pt x="116" y="327"/>
                    <a:pt x="124" y="328"/>
                    <a:pt x="132" y="328"/>
                  </a:cubicBezTo>
                  <a:cubicBezTo>
                    <a:pt x="141" y="328"/>
                    <a:pt x="151" y="327"/>
                    <a:pt x="160" y="324"/>
                  </a:cubicBezTo>
                  <a:cubicBezTo>
                    <a:pt x="198" y="314"/>
                    <a:pt x="247" y="271"/>
                    <a:pt x="284" y="215"/>
                  </a:cubicBezTo>
                  <a:cubicBezTo>
                    <a:pt x="303" y="187"/>
                    <a:pt x="299" y="165"/>
                    <a:pt x="290" y="131"/>
                  </a:cubicBezTo>
                  <a:cubicBezTo>
                    <a:pt x="286" y="116"/>
                    <a:pt x="298" y="67"/>
                    <a:pt x="290" y="55"/>
                  </a:cubicBezTo>
                  <a:cubicBezTo>
                    <a:pt x="283" y="41"/>
                    <a:pt x="268" y="37"/>
                    <a:pt x="257" y="26"/>
                  </a:cubicBezTo>
                  <a:cubicBezTo>
                    <a:pt x="255" y="24"/>
                    <a:pt x="253" y="24"/>
                    <a:pt x="251" y="24"/>
                  </a:cubicBezTo>
                  <a:cubicBezTo>
                    <a:pt x="240" y="24"/>
                    <a:pt x="221" y="35"/>
                    <a:pt x="208" y="35"/>
                  </a:cubicBezTo>
                  <a:cubicBezTo>
                    <a:pt x="206" y="35"/>
                    <a:pt x="203" y="34"/>
                    <a:pt x="201" y="33"/>
                  </a:cubicBezTo>
                  <a:cubicBezTo>
                    <a:pt x="189" y="25"/>
                    <a:pt x="181" y="11"/>
                    <a:pt x="167" y="7"/>
                  </a:cubicBezTo>
                  <a:cubicBezTo>
                    <a:pt x="156" y="3"/>
                    <a:pt x="143" y="1"/>
                    <a:pt x="1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087" name="Google Shape;1087;p11"/>
            <p:cNvSpPr/>
            <p:nvPr/>
          </p:nvSpPr>
          <p:spPr>
            <a:xfrm>
              <a:off x="-3865254" y="3236258"/>
              <a:ext cx="65489" cy="46310"/>
            </a:xfrm>
            <a:custGeom>
              <a:avLst/>
              <a:gdLst/>
              <a:ahLst/>
              <a:cxnLst/>
              <a:rect l="l" t="t" r="r" b="b"/>
              <a:pathLst>
                <a:path w="700" h="495" extrusionOk="0">
                  <a:moveTo>
                    <a:pt x="101" y="0"/>
                  </a:moveTo>
                  <a:cubicBezTo>
                    <a:pt x="55" y="0"/>
                    <a:pt x="25" y="9"/>
                    <a:pt x="14" y="45"/>
                  </a:cubicBezTo>
                  <a:cubicBezTo>
                    <a:pt x="0" y="91"/>
                    <a:pt x="28" y="143"/>
                    <a:pt x="74" y="195"/>
                  </a:cubicBezTo>
                  <a:cubicBezTo>
                    <a:pt x="99" y="223"/>
                    <a:pt x="123" y="251"/>
                    <a:pt x="150" y="276"/>
                  </a:cubicBezTo>
                  <a:cubicBezTo>
                    <a:pt x="176" y="297"/>
                    <a:pt x="212" y="305"/>
                    <a:pt x="239" y="325"/>
                  </a:cubicBezTo>
                  <a:cubicBezTo>
                    <a:pt x="266" y="345"/>
                    <a:pt x="295" y="358"/>
                    <a:pt x="325" y="376"/>
                  </a:cubicBezTo>
                  <a:cubicBezTo>
                    <a:pt x="355" y="395"/>
                    <a:pt x="367" y="436"/>
                    <a:pt x="396" y="450"/>
                  </a:cubicBezTo>
                  <a:cubicBezTo>
                    <a:pt x="426" y="465"/>
                    <a:pt x="458" y="478"/>
                    <a:pt x="492" y="488"/>
                  </a:cubicBezTo>
                  <a:cubicBezTo>
                    <a:pt x="509" y="492"/>
                    <a:pt x="526" y="494"/>
                    <a:pt x="543" y="494"/>
                  </a:cubicBezTo>
                  <a:cubicBezTo>
                    <a:pt x="593" y="494"/>
                    <a:pt x="641" y="476"/>
                    <a:pt x="676" y="440"/>
                  </a:cubicBezTo>
                  <a:cubicBezTo>
                    <a:pt x="700" y="415"/>
                    <a:pt x="681" y="373"/>
                    <a:pt x="642" y="310"/>
                  </a:cubicBezTo>
                  <a:cubicBezTo>
                    <a:pt x="623" y="281"/>
                    <a:pt x="621" y="218"/>
                    <a:pt x="589" y="186"/>
                  </a:cubicBezTo>
                  <a:cubicBezTo>
                    <a:pt x="562" y="158"/>
                    <a:pt x="525" y="139"/>
                    <a:pt x="492" y="114"/>
                  </a:cubicBezTo>
                  <a:cubicBezTo>
                    <a:pt x="460" y="90"/>
                    <a:pt x="407" y="103"/>
                    <a:pt x="370" y="84"/>
                  </a:cubicBezTo>
                  <a:cubicBezTo>
                    <a:pt x="334" y="65"/>
                    <a:pt x="302" y="41"/>
                    <a:pt x="266" y="28"/>
                  </a:cubicBezTo>
                  <a:cubicBezTo>
                    <a:pt x="228" y="15"/>
                    <a:pt x="189" y="7"/>
                    <a:pt x="149" y="2"/>
                  </a:cubicBezTo>
                  <a:cubicBezTo>
                    <a:pt x="131" y="1"/>
                    <a:pt x="115" y="0"/>
                    <a:pt x="10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088" name="Google Shape;1088;p11"/>
            <p:cNvSpPr/>
            <p:nvPr/>
          </p:nvSpPr>
          <p:spPr>
            <a:xfrm>
              <a:off x="-2713016" y="3382112"/>
              <a:ext cx="79241" cy="31809"/>
            </a:xfrm>
            <a:custGeom>
              <a:avLst/>
              <a:gdLst/>
              <a:ahLst/>
              <a:cxnLst/>
              <a:rect l="l" t="t" r="r" b="b"/>
              <a:pathLst>
                <a:path w="847" h="340" extrusionOk="0">
                  <a:moveTo>
                    <a:pt x="569" y="1"/>
                  </a:moveTo>
                  <a:cubicBezTo>
                    <a:pt x="538" y="1"/>
                    <a:pt x="506" y="6"/>
                    <a:pt x="474" y="6"/>
                  </a:cubicBezTo>
                  <a:cubicBezTo>
                    <a:pt x="432" y="6"/>
                    <a:pt x="395" y="49"/>
                    <a:pt x="353" y="55"/>
                  </a:cubicBezTo>
                  <a:cubicBezTo>
                    <a:pt x="311" y="60"/>
                    <a:pt x="269" y="60"/>
                    <a:pt x="230" y="70"/>
                  </a:cubicBezTo>
                  <a:cubicBezTo>
                    <a:pt x="189" y="81"/>
                    <a:pt x="150" y="94"/>
                    <a:pt x="112" y="113"/>
                  </a:cubicBezTo>
                  <a:cubicBezTo>
                    <a:pt x="44" y="149"/>
                    <a:pt x="0" y="175"/>
                    <a:pt x="12" y="221"/>
                  </a:cubicBezTo>
                  <a:cubicBezTo>
                    <a:pt x="23" y="269"/>
                    <a:pt x="79" y="299"/>
                    <a:pt x="153" y="315"/>
                  </a:cubicBezTo>
                  <a:cubicBezTo>
                    <a:pt x="192" y="326"/>
                    <a:pt x="233" y="334"/>
                    <a:pt x="274" y="340"/>
                  </a:cubicBezTo>
                  <a:cubicBezTo>
                    <a:pt x="277" y="340"/>
                    <a:pt x="281" y="340"/>
                    <a:pt x="284" y="340"/>
                  </a:cubicBezTo>
                  <a:cubicBezTo>
                    <a:pt x="318" y="340"/>
                    <a:pt x="352" y="328"/>
                    <a:pt x="387" y="327"/>
                  </a:cubicBezTo>
                  <a:cubicBezTo>
                    <a:pt x="424" y="327"/>
                    <a:pt x="461" y="319"/>
                    <a:pt x="500" y="315"/>
                  </a:cubicBezTo>
                  <a:cubicBezTo>
                    <a:pt x="502" y="315"/>
                    <a:pt x="505" y="315"/>
                    <a:pt x="507" y="315"/>
                  </a:cubicBezTo>
                  <a:cubicBezTo>
                    <a:pt x="538" y="315"/>
                    <a:pt x="571" y="330"/>
                    <a:pt x="601" y="330"/>
                  </a:cubicBezTo>
                  <a:cubicBezTo>
                    <a:pt x="606" y="330"/>
                    <a:pt x="610" y="329"/>
                    <a:pt x="615" y="329"/>
                  </a:cubicBezTo>
                  <a:cubicBezTo>
                    <a:pt x="653" y="322"/>
                    <a:pt x="691" y="311"/>
                    <a:pt x="727" y="296"/>
                  </a:cubicBezTo>
                  <a:cubicBezTo>
                    <a:pt x="796" y="266"/>
                    <a:pt x="844" y="207"/>
                    <a:pt x="845" y="139"/>
                  </a:cubicBezTo>
                  <a:cubicBezTo>
                    <a:pt x="846" y="105"/>
                    <a:pt x="799" y="86"/>
                    <a:pt x="725" y="64"/>
                  </a:cubicBezTo>
                  <a:cubicBezTo>
                    <a:pt x="690" y="53"/>
                    <a:pt x="646" y="8"/>
                    <a:pt x="600" y="3"/>
                  </a:cubicBezTo>
                  <a:cubicBezTo>
                    <a:pt x="590" y="1"/>
                    <a:pt x="579" y="1"/>
                    <a:pt x="5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089" name="Google Shape;1089;p11"/>
            <p:cNvSpPr/>
            <p:nvPr/>
          </p:nvSpPr>
          <p:spPr>
            <a:xfrm>
              <a:off x="-1711964" y="2377038"/>
              <a:ext cx="36954" cy="32089"/>
            </a:xfrm>
            <a:custGeom>
              <a:avLst/>
              <a:gdLst/>
              <a:ahLst/>
              <a:cxnLst/>
              <a:rect l="l" t="t" r="r" b="b"/>
              <a:pathLst>
                <a:path w="395" h="343" extrusionOk="0">
                  <a:moveTo>
                    <a:pt x="188" y="0"/>
                  </a:moveTo>
                  <a:cubicBezTo>
                    <a:pt x="187" y="0"/>
                    <a:pt x="186" y="0"/>
                    <a:pt x="184" y="0"/>
                  </a:cubicBezTo>
                  <a:cubicBezTo>
                    <a:pt x="167" y="3"/>
                    <a:pt x="153" y="17"/>
                    <a:pt x="137" y="24"/>
                  </a:cubicBezTo>
                  <a:cubicBezTo>
                    <a:pt x="119" y="30"/>
                    <a:pt x="124" y="74"/>
                    <a:pt x="109" y="82"/>
                  </a:cubicBezTo>
                  <a:cubicBezTo>
                    <a:pt x="93" y="89"/>
                    <a:pt x="77" y="97"/>
                    <a:pt x="62" y="108"/>
                  </a:cubicBezTo>
                  <a:cubicBezTo>
                    <a:pt x="48" y="120"/>
                    <a:pt x="37" y="137"/>
                    <a:pt x="28" y="153"/>
                  </a:cubicBezTo>
                  <a:cubicBezTo>
                    <a:pt x="11" y="189"/>
                    <a:pt x="0" y="210"/>
                    <a:pt x="26" y="253"/>
                  </a:cubicBezTo>
                  <a:cubicBezTo>
                    <a:pt x="49" y="292"/>
                    <a:pt x="88" y="321"/>
                    <a:pt x="134" y="330"/>
                  </a:cubicBezTo>
                  <a:cubicBezTo>
                    <a:pt x="156" y="337"/>
                    <a:pt x="179" y="341"/>
                    <a:pt x="202" y="343"/>
                  </a:cubicBezTo>
                  <a:cubicBezTo>
                    <a:pt x="220" y="341"/>
                    <a:pt x="232" y="325"/>
                    <a:pt x="250" y="319"/>
                  </a:cubicBezTo>
                  <a:cubicBezTo>
                    <a:pt x="266" y="311"/>
                    <a:pt x="281" y="302"/>
                    <a:pt x="295" y="291"/>
                  </a:cubicBezTo>
                  <a:cubicBezTo>
                    <a:pt x="300" y="288"/>
                    <a:pt x="306" y="287"/>
                    <a:pt x="313" y="287"/>
                  </a:cubicBezTo>
                  <a:cubicBezTo>
                    <a:pt x="319" y="287"/>
                    <a:pt x="325" y="288"/>
                    <a:pt x="331" y="288"/>
                  </a:cubicBezTo>
                  <a:cubicBezTo>
                    <a:pt x="339" y="288"/>
                    <a:pt x="346" y="287"/>
                    <a:pt x="351" y="281"/>
                  </a:cubicBezTo>
                  <a:cubicBezTo>
                    <a:pt x="366" y="266"/>
                    <a:pt x="375" y="249"/>
                    <a:pt x="382" y="228"/>
                  </a:cubicBezTo>
                  <a:cubicBezTo>
                    <a:pt x="394" y="186"/>
                    <a:pt x="379" y="122"/>
                    <a:pt x="345" y="65"/>
                  </a:cubicBezTo>
                  <a:cubicBezTo>
                    <a:pt x="327" y="36"/>
                    <a:pt x="302" y="32"/>
                    <a:pt x="263" y="29"/>
                  </a:cubicBezTo>
                  <a:cubicBezTo>
                    <a:pt x="246" y="28"/>
                    <a:pt x="210" y="0"/>
                    <a:pt x="18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090" name="Google Shape;1090;p11"/>
            <p:cNvSpPr/>
            <p:nvPr/>
          </p:nvSpPr>
          <p:spPr>
            <a:xfrm>
              <a:off x="-4480667" y="1494615"/>
              <a:ext cx="797556" cy="558430"/>
            </a:xfrm>
            <a:custGeom>
              <a:avLst/>
              <a:gdLst/>
              <a:ahLst/>
              <a:cxnLst/>
              <a:rect l="l" t="t" r="r" b="b"/>
              <a:pathLst>
                <a:path w="8525" h="5969" extrusionOk="0">
                  <a:moveTo>
                    <a:pt x="8475" y="1"/>
                  </a:moveTo>
                  <a:cubicBezTo>
                    <a:pt x="8403" y="1"/>
                    <a:pt x="7870" y="200"/>
                    <a:pt x="7102" y="555"/>
                  </a:cubicBezTo>
                  <a:cubicBezTo>
                    <a:pt x="6707" y="740"/>
                    <a:pt x="6231" y="932"/>
                    <a:pt x="5750" y="1205"/>
                  </a:cubicBezTo>
                  <a:cubicBezTo>
                    <a:pt x="5333" y="1434"/>
                    <a:pt x="4905" y="1708"/>
                    <a:pt x="4470" y="1989"/>
                  </a:cubicBezTo>
                  <a:cubicBezTo>
                    <a:pt x="4053" y="2260"/>
                    <a:pt x="3661" y="2584"/>
                    <a:pt x="3266" y="2884"/>
                  </a:cubicBezTo>
                  <a:cubicBezTo>
                    <a:pt x="2854" y="3196"/>
                    <a:pt x="2454" y="3506"/>
                    <a:pt x="2097" y="3821"/>
                  </a:cubicBezTo>
                  <a:cubicBezTo>
                    <a:pt x="1678" y="4180"/>
                    <a:pt x="1310" y="4535"/>
                    <a:pt x="1003" y="4846"/>
                  </a:cubicBezTo>
                  <a:cubicBezTo>
                    <a:pt x="374" y="5488"/>
                    <a:pt x="0" y="5937"/>
                    <a:pt x="33" y="5966"/>
                  </a:cubicBezTo>
                  <a:cubicBezTo>
                    <a:pt x="34" y="5968"/>
                    <a:pt x="36" y="5968"/>
                    <a:pt x="39" y="5968"/>
                  </a:cubicBezTo>
                  <a:cubicBezTo>
                    <a:pt x="105" y="5968"/>
                    <a:pt x="513" y="5568"/>
                    <a:pt x="1148" y="4993"/>
                  </a:cubicBezTo>
                  <a:cubicBezTo>
                    <a:pt x="1471" y="4703"/>
                    <a:pt x="1853" y="4371"/>
                    <a:pt x="2276" y="4026"/>
                  </a:cubicBezTo>
                  <a:cubicBezTo>
                    <a:pt x="2638" y="3724"/>
                    <a:pt x="3026" y="3406"/>
                    <a:pt x="3435" y="3099"/>
                  </a:cubicBezTo>
                  <a:cubicBezTo>
                    <a:pt x="3830" y="2806"/>
                    <a:pt x="4237" y="2515"/>
                    <a:pt x="4647" y="2243"/>
                  </a:cubicBezTo>
                  <a:cubicBezTo>
                    <a:pt x="5075" y="1964"/>
                    <a:pt x="5514" y="1720"/>
                    <a:pt x="5920" y="1483"/>
                  </a:cubicBezTo>
                  <a:cubicBezTo>
                    <a:pt x="6389" y="1203"/>
                    <a:pt x="6833" y="964"/>
                    <a:pt x="7215" y="758"/>
                  </a:cubicBezTo>
                  <a:cubicBezTo>
                    <a:pt x="8007" y="335"/>
                    <a:pt x="8525" y="62"/>
                    <a:pt x="8483" y="3"/>
                  </a:cubicBezTo>
                  <a:cubicBezTo>
                    <a:pt x="8482" y="1"/>
                    <a:pt x="8479" y="1"/>
                    <a:pt x="84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091" name="Google Shape;1091;p11"/>
            <p:cNvSpPr/>
            <p:nvPr/>
          </p:nvSpPr>
          <p:spPr>
            <a:xfrm>
              <a:off x="-4626428" y="2086546"/>
              <a:ext cx="219106" cy="98701"/>
            </a:xfrm>
            <a:custGeom>
              <a:avLst/>
              <a:gdLst/>
              <a:ahLst/>
              <a:cxnLst/>
              <a:rect l="l" t="t" r="r" b="b"/>
              <a:pathLst>
                <a:path w="2342" h="1055" extrusionOk="0">
                  <a:moveTo>
                    <a:pt x="2282" y="0"/>
                  </a:moveTo>
                  <a:cubicBezTo>
                    <a:pt x="2230" y="0"/>
                    <a:pt x="2112" y="37"/>
                    <a:pt x="1953" y="90"/>
                  </a:cubicBezTo>
                  <a:cubicBezTo>
                    <a:pt x="1852" y="123"/>
                    <a:pt x="1722" y="130"/>
                    <a:pt x="1599" y="178"/>
                  </a:cubicBezTo>
                  <a:cubicBezTo>
                    <a:pt x="1493" y="218"/>
                    <a:pt x="1384" y="272"/>
                    <a:pt x="1270" y="319"/>
                  </a:cubicBezTo>
                  <a:cubicBezTo>
                    <a:pt x="1160" y="364"/>
                    <a:pt x="1066" y="450"/>
                    <a:pt x="958" y="499"/>
                  </a:cubicBezTo>
                  <a:cubicBezTo>
                    <a:pt x="845" y="550"/>
                    <a:pt x="732" y="592"/>
                    <a:pt x="630" y="642"/>
                  </a:cubicBezTo>
                  <a:cubicBezTo>
                    <a:pt x="511" y="700"/>
                    <a:pt x="402" y="755"/>
                    <a:pt x="311" y="809"/>
                  </a:cubicBezTo>
                  <a:cubicBezTo>
                    <a:pt x="123" y="914"/>
                    <a:pt x="0" y="984"/>
                    <a:pt x="18" y="1029"/>
                  </a:cubicBezTo>
                  <a:cubicBezTo>
                    <a:pt x="25" y="1047"/>
                    <a:pt x="51" y="1055"/>
                    <a:pt x="91" y="1055"/>
                  </a:cubicBezTo>
                  <a:cubicBezTo>
                    <a:pt x="157" y="1055"/>
                    <a:pt x="262" y="1034"/>
                    <a:pt x="391" y="997"/>
                  </a:cubicBezTo>
                  <a:cubicBezTo>
                    <a:pt x="493" y="968"/>
                    <a:pt x="613" y="937"/>
                    <a:pt x="737" y="892"/>
                  </a:cubicBezTo>
                  <a:cubicBezTo>
                    <a:pt x="847" y="852"/>
                    <a:pt x="954" y="795"/>
                    <a:pt x="1070" y="749"/>
                  </a:cubicBezTo>
                  <a:cubicBezTo>
                    <a:pt x="1180" y="704"/>
                    <a:pt x="1290" y="651"/>
                    <a:pt x="1399" y="601"/>
                  </a:cubicBezTo>
                  <a:cubicBezTo>
                    <a:pt x="1513" y="550"/>
                    <a:pt x="1636" y="524"/>
                    <a:pt x="1738" y="473"/>
                  </a:cubicBezTo>
                  <a:cubicBezTo>
                    <a:pt x="1855" y="412"/>
                    <a:pt x="1964" y="353"/>
                    <a:pt x="2054" y="297"/>
                  </a:cubicBezTo>
                  <a:cubicBezTo>
                    <a:pt x="2242" y="183"/>
                    <a:pt x="2342" y="68"/>
                    <a:pt x="2310" y="10"/>
                  </a:cubicBezTo>
                  <a:cubicBezTo>
                    <a:pt x="2307" y="3"/>
                    <a:pt x="2297" y="0"/>
                    <a:pt x="22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092" name="Google Shape;1092;p11"/>
            <p:cNvSpPr/>
            <p:nvPr/>
          </p:nvSpPr>
          <p:spPr>
            <a:xfrm>
              <a:off x="-4700805" y="2200591"/>
              <a:ext cx="141549" cy="57817"/>
            </a:xfrm>
            <a:custGeom>
              <a:avLst/>
              <a:gdLst/>
              <a:ahLst/>
              <a:cxnLst/>
              <a:rect l="l" t="t" r="r" b="b"/>
              <a:pathLst>
                <a:path w="1513" h="618" extrusionOk="0">
                  <a:moveTo>
                    <a:pt x="1447" y="1"/>
                  </a:moveTo>
                  <a:cubicBezTo>
                    <a:pt x="1408" y="1"/>
                    <a:pt x="1339" y="24"/>
                    <a:pt x="1246" y="53"/>
                  </a:cubicBezTo>
                  <a:cubicBezTo>
                    <a:pt x="1184" y="74"/>
                    <a:pt x="1098" y="64"/>
                    <a:pt x="1021" y="90"/>
                  </a:cubicBezTo>
                  <a:lnTo>
                    <a:pt x="818" y="170"/>
                  </a:lnTo>
                  <a:cubicBezTo>
                    <a:pt x="751" y="194"/>
                    <a:pt x="696" y="256"/>
                    <a:pt x="626" y="279"/>
                  </a:cubicBezTo>
                  <a:lnTo>
                    <a:pt x="416" y="342"/>
                  </a:lnTo>
                  <a:lnTo>
                    <a:pt x="208" y="417"/>
                  </a:lnTo>
                  <a:cubicBezTo>
                    <a:pt x="84" y="466"/>
                    <a:pt x="0" y="496"/>
                    <a:pt x="10" y="544"/>
                  </a:cubicBezTo>
                  <a:cubicBezTo>
                    <a:pt x="18" y="590"/>
                    <a:pt x="112" y="617"/>
                    <a:pt x="254" y="617"/>
                  </a:cubicBezTo>
                  <a:cubicBezTo>
                    <a:pt x="264" y="618"/>
                    <a:pt x="273" y="618"/>
                    <a:pt x="283" y="618"/>
                  </a:cubicBezTo>
                  <a:cubicBezTo>
                    <a:pt x="352" y="618"/>
                    <a:pt x="422" y="613"/>
                    <a:pt x="490" y="604"/>
                  </a:cubicBezTo>
                  <a:cubicBezTo>
                    <a:pt x="563" y="593"/>
                    <a:pt x="637" y="560"/>
                    <a:pt x="713" y="540"/>
                  </a:cubicBezTo>
                  <a:cubicBezTo>
                    <a:pt x="788" y="517"/>
                    <a:pt x="862" y="489"/>
                    <a:pt x="933" y="459"/>
                  </a:cubicBezTo>
                  <a:cubicBezTo>
                    <a:pt x="1008" y="429"/>
                    <a:pt x="1091" y="424"/>
                    <a:pt x="1156" y="388"/>
                  </a:cubicBezTo>
                  <a:cubicBezTo>
                    <a:pt x="1226" y="352"/>
                    <a:pt x="1291" y="308"/>
                    <a:pt x="1354" y="259"/>
                  </a:cubicBezTo>
                  <a:cubicBezTo>
                    <a:pt x="1466" y="169"/>
                    <a:pt x="1512" y="69"/>
                    <a:pt x="1477" y="12"/>
                  </a:cubicBezTo>
                  <a:cubicBezTo>
                    <a:pt x="1471" y="4"/>
                    <a:pt x="1461" y="1"/>
                    <a:pt x="14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093" name="Google Shape;1093;p11"/>
            <p:cNvSpPr/>
            <p:nvPr/>
          </p:nvSpPr>
          <p:spPr>
            <a:xfrm>
              <a:off x="-3565313" y="1440446"/>
              <a:ext cx="32183" cy="30967"/>
            </a:xfrm>
            <a:custGeom>
              <a:avLst/>
              <a:gdLst/>
              <a:ahLst/>
              <a:cxnLst/>
              <a:rect l="l" t="t" r="r" b="b"/>
              <a:pathLst>
                <a:path w="344" h="331" extrusionOk="0">
                  <a:moveTo>
                    <a:pt x="196" y="0"/>
                  </a:moveTo>
                  <a:cubicBezTo>
                    <a:pt x="182" y="0"/>
                    <a:pt x="170" y="8"/>
                    <a:pt x="156" y="9"/>
                  </a:cubicBezTo>
                  <a:cubicBezTo>
                    <a:pt x="141" y="10"/>
                    <a:pt x="137" y="53"/>
                    <a:pt x="120" y="57"/>
                  </a:cubicBezTo>
                  <a:cubicBezTo>
                    <a:pt x="105" y="61"/>
                    <a:pt x="88" y="58"/>
                    <a:pt x="75" y="66"/>
                  </a:cubicBezTo>
                  <a:cubicBezTo>
                    <a:pt x="59" y="74"/>
                    <a:pt x="47" y="87"/>
                    <a:pt x="36" y="99"/>
                  </a:cubicBezTo>
                  <a:cubicBezTo>
                    <a:pt x="14" y="128"/>
                    <a:pt x="0" y="145"/>
                    <a:pt x="13" y="193"/>
                  </a:cubicBezTo>
                  <a:cubicBezTo>
                    <a:pt x="25" y="237"/>
                    <a:pt x="51" y="273"/>
                    <a:pt x="89" y="298"/>
                  </a:cubicBezTo>
                  <a:cubicBezTo>
                    <a:pt x="107" y="312"/>
                    <a:pt x="126" y="323"/>
                    <a:pt x="146" y="329"/>
                  </a:cubicBezTo>
                  <a:cubicBezTo>
                    <a:pt x="149" y="330"/>
                    <a:pt x="151" y="330"/>
                    <a:pt x="153" y="330"/>
                  </a:cubicBezTo>
                  <a:cubicBezTo>
                    <a:pt x="166" y="330"/>
                    <a:pt x="177" y="321"/>
                    <a:pt x="191" y="321"/>
                  </a:cubicBezTo>
                  <a:cubicBezTo>
                    <a:pt x="208" y="320"/>
                    <a:pt x="223" y="316"/>
                    <a:pt x="236" y="309"/>
                  </a:cubicBezTo>
                  <a:cubicBezTo>
                    <a:pt x="238" y="309"/>
                    <a:pt x="239" y="308"/>
                    <a:pt x="241" y="308"/>
                  </a:cubicBezTo>
                  <a:cubicBezTo>
                    <a:pt x="254" y="308"/>
                    <a:pt x="269" y="319"/>
                    <a:pt x="280" y="319"/>
                  </a:cubicBezTo>
                  <a:cubicBezTo>
                    <a:pt x="282" y="319"/>
                    <a:pt x="285" y="318"/>
                    <a:pt x="287" y="317"/>
                  </a:cubicBezTo>
                  <a:cubicBezTo>
                    <a:pt x="302" y="306"/>
                    <a:pt x="314" y="291"/>
                    <a:pt x="323" y="275"/>
                  </a:cubicBezTo>
                  <a:cubicBezTo>
                    <a:pt x="344" y="239"/>
                    <a:pt x="344" y="174"/>
                    <a:pt x="328" y="109"/>
                  </a:cubicBezTo>
                  <a:cubicBezTo>
                    <a:pt x="318" y="76"/>
                    <a:pt x="296" y="65"/>
                    <a:pt x="263" y="51"/>
                  </a:cubicBezTo>
                  <a:cubicBezTo>
                    <a:pt x="248" y="44"/>
                    <a:pt x="219" y="2"/>
                    <a:pt x="202" y="1"/>
                  </a:cubicBezTo>
                  <a:cubicBezTo>
                    <a:pt x="200" y="1"/>
                    <a:pt x="198" y="0"/>
                    <a:pt x="1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094" name="Google Shape;1094;p11"/>
            <p:cNvSpPr/>
            <p:nvPr/>
          </p:nvSpPr>
          <p:spPr>
            <a:xfrm>
              <a:off x="-4063219" y="2227161"/>
              <a:ext cx="26008" cy="30967"/>
            </a:xfrm>
            <a:custGeom>
              <a:avLst/>
              <a:gdLst/>
              <a:ahLst/>
              <a:cxnLst/>
              <a:rect l="l" t="t" r="r" b="b"/>
              <a:pathLst>
                <a:path w="278" h="331" extrusionOk="0">
                  <a:moveTo>
                    <a:pt x="193" y="0"/>
                  </a:moveTo>
                  <a:cubicBezTo>
                    <a:pt x="182" y="0"/>
                    <a:pt x="164" y="27"/>
                    <a:pt x="152" y="27"/>
                  </a:cubicBezTo>
                  <a:cubicBezTo>
                    <a:pt x="152" y="27"/>
                    <a:pt x="151" y="27"/>
                    <a:pt x="151" y="27"/>
                  </a:cubicBezTo>
                  <a:cubicBezTo>
                    <a:pt x="139" y="24"/>
                    <a:pt x="129" y="16"/>
                    <a:pt x="118" y="16"/>
                  </a:cubicBezTo>
                  <a:cubicBezTo>
                    <a:pt x="117" y="16"/>
                    <a:pt x="116" y="16"/>
                    <a:pt x="115" y="16"/>
                  </a:cubicBezTo>
                  <a:cubicBezTo>
                    <a:pt x="100" y="16"/>
                    <a:pt x="85" y="20"/>
                    <a:pt x="73" y="27"/>
                  </a:cubicBezTo>
                  <a:cubicBezTo>
                    <a:pt x="43" y="39"/>
                    <a:pt x="21" y="66"/>
                    <a:pt x="16" y="99"/>
                  </a:cubicBezTo>
                  <a:cubicBezTo>
                    <a:pt x="1" y="160"/>
                    <a:pt x="12" y="226"/>
                    <a:pt x="46" y="279"/>
                  </a:cubicBezTo>
                  <a:cubicBezTo>
                    <a:pt x="55" y="291"/>
                    <a:pt x="70" y="286"/>
                    <a:pt x="81" y="293"/>
                  </a:cubicBezTo>
                  <a:cubicBezTo>
                    <a:pt x="94" y="298"/>
                    <a:pt x="106" y="301"/>
                    <a:pt x="118" y="302"/>
                  </a:cubicBezTo>
                  <a:cubicBezTo>
                    <a:pt x="130" y="305"/>
                    <a:pt x="137" y="331"/>
                    <a:pt x="148" y="331"/>
                  </a:cubicBezTo>
                  <a:cubicBezTo>
                    <a:pt x="148" y="331"/>
                    <a:pt x="149" y="331"/>
                    <a:pt x="149" y="331"/>
                  </a:cubicBezTo>
                  <a:cubicBezTo>
                    <a:pt x="166" y="328"/>
                    <a:pt x="181" y="321"/>
                    <a:pt x="193" y="312"/>
                  </a:cubicBezTo>
                  <a:cubicBezTo>
                    <a:pt x="223" y="288"/>
                    <a:pt x="253" y="231"/>
                    <a:pt x="269" y="166"/>
                  </a:cubicBezTo>
                  <a:cubicBezTo>
                    <a:pt x="278" y="133"/>
                    <a:pt x="268" y="114"/>
                    <a:pt x="252" y="87"/>
                  </a:cubicBezTo>
                  <a:cubicBezTo>
                    <a:pt x="243" y="73"/>
                    <a:pt x="241" y="24"/>
                    <a:pt x="231" y="14"/>
                  </a:cubicBezTo>
                  <a:cubicBezTo>
                    <a:pt x="222" y="5"/>
                    <a:pt x="208" y="6"/>
                    <a:pt x="196" y="1"/>
                  </a:cubicBezTo>
                  <a:cubicBezTo>
                    <a:pt x="195" y="0"/>
                    <a:pt x="194" y="0"/>
                    <a:pt x="1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1"/>
        </a:solidFill>
        <a:effectLst/>
      </p:bgPr>
    </p:bg>
    <p:spTree>
      <p:nvGrpSpPr>
        <p:cNvPr id="1" name="Shape 109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3_1">
    <p:spTree>
      <p:nvGrpSpPr>
        <p:cNvPr id="1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" name="Google Shape;1097;p13"/>
          <p:cNvSpPr/>
          <p:nvPr/>
        </p:nvSpPr>
        <p:spPr>
          <a:xfrm rot="3220254">
            <a:off x="7556870" y="-871598"/>
            <a:ext cx="1856811" cy="2481510"/>
          </a:xfrm>
          <a:custGeom>
            <a:avLst/>
            <a:gdLst/>
            <a:ahLst/>
            <a:cxnLst/>
            <a:rect l="l" t="t" r="r" b="b"/>
            <a:pathLst>
              <a:path w="37811" h="50532" extrusionOk="0">
                <a:moveTo>
                  <a:pt x="13391" y="0"/>
                </a:moveTo>
                <a:lnTo>
                  <a:pt x="1" y="50532"/>
                </a:lnTo>
                <a:lnTo>
                  <a:pt x="37811" y="19957"/>
                </a:lnTo>
                <a:lnTo>
                  <a:pt x="13391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98" name="Google Shape;1098;p13"/>
          <p:cNvGrpSpPr/>
          <p:nvPr/>
        </p:nvGrpSpPr>
        <p:grpSpPr>
          <a:xfrm rot="149938" flipH="1">
            <a:off x="6987405" y="-218101"/>
            <a:ext cx="2326458" cy="1174500"/>
            <a:chOff x="-6052225" y="1317513"/>
            <a:chExt cx="5175341" cy="2612744"/>
          </a:xfrm>
        </p:grpSpPr>
        <p:sp>
          <p:nvSpPr>
            <p:cNvPr id="1099" name="Google Shape;1099;p13"/>
            <p:cNvSpPr/>
            <p:nvPr/>
          </p:nvSpPr>
          <p:spPr>
            <a:xfrm>
              <a:off x="-1910958" y="3498683"/>
              <a:ext cx="65208" cy="55665"/>
            </a:xfrm>
            <a:custGeom>
              <a:avLst/>
              <a:gdLst/>
              <a:ahLst/>
              <a:cxnLst/>
              <a:rect l="l" t="t" r="r" b="b"/>
              <a:pathLst>
                <a:path w="697" h="595" extrusionOk="0">
                  <a:moveTo>
                    <a:pt x="397" y="0"/>
                  </a:moveTo>
                  <a:cubicBezTo>
                    <a:pt x="324" y="0"/>
                    <a:pt x="250" y="27"/>
                    <a:pt x="189" y="87"/>
                  </a:cubicBezTo>
                  <a:cubicBezTo>
                    <a:pt x="1" y="274"/>
                    <a:pt x="134" y="594"/>
                    <a:pt x="399" y="594"/>
                  </a:cubicBezTo>
                  <a:cubicBezTo>
                    <a:pt x="563" y="594"/>
                    <a:pt x="695" y="462"/>
                    <a:pt x="696" y="298"/>
                  </a:cubicBezTo>
                  <a:cubicBezTo>
                    <a:pt x="696" y="119"/>
                    <a:pt x="550" y="0"/>
                    <a:pt x="3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100" name="Google Shape;1100;p13"/>
            <p:cNvSpPr/>
            <p:nvPr/>
          </p:nvSpPr>
          <p:spPr>
            <a:xfrm>
              <a:off x="-4750016" y="2545532"/>
              <a:ext cx="775290" cy="648617"/>
            </a:xfrm>
            <a:custGeom>
              <a:avLst/>
              <a:gdLst/>
              <a:ahLst/>
              <a:cxnLst/>
              <a:rect l="l" t="t" r="r" b="b"/>
              <a:pathLst>
                <a:path w="8287" h="6933" extrusionOk="0">
                  <a:moveTo>
                    <a:pt x="168" y="0"/>
                  </a:moveTo>
                  <a:cubicBezTo>
                    <a:pt x="125" y="0"/>
                    <a:pt x="90" y="12"/>
                    <a:pt x="67" y="37"/>
                  </a:cubicBezTo>
                  <a:cubicBezTo>
                    <a:pt x="0" y="109"/>
                    <a:pt x="360" y="590"/>
                    <a:pt x="954" y="1295"/>
                  </a:cubicBezTo>
                  <a:cubicBezTo>
                    <a:pt x="1246" y="1637"/>
                    <a:pt x="1519" y="2107"/>
                    <a:pt x="1918" y="2512"/>
                  </a:cubicBezTo>
                  <a:cubicBezTo>
                    <a:pt x="2260" y="2865"/>
                    <a:pt x="2658" y="3205"/>
                    <a:pt x="3051" y="3563"/>
                  </a:cubicBezTo>
                  <a:cubicBezTo>
                    <a:pt x="3431" y="3908"/>
                    <a:pt x="3907" y="4152"/>
                    <a:pt x="4304" y="4474"/>
                  </a:cubicBezTo>
                  <a:cubicBezTo>
                    <a:pt x="4717" y="4806"/>
                    <a:pt x="5115" y="5143"/>
                    <a:pt x="5514" y="5427"/>
                  </a:cubicBezTo>
                  <a:cubicBezTo>
                    <a:pt x="5975" y="5757"/>
                    <a:pt x="6416" y="6043"/>
                    <a:pt x="6802" y="6273"/>
                  </a:cubicBezTo>
                  <a:cubicBezTo>
                    <a:pt x="7474" y="6671"/>
                    <a:pt x="7957" y="6932"/>
                    <a:pt x="8138" y="6932"/>
                  </a:cubicBezTo>
                  <a:cubicBezTo>
                    <a:pt x="8172" y="6932"/>
                    <a:pt x="8195" y="6923"/>
                    <a:pt x="8207" y="6904"/>
                  </a:cubicBezTo>
                  <a:cubicBezTo>
                    <a:pt x="8286" y="6779"/>
                    <a:pt x="7849" y="6358"/>
                    <a:pt x="7152" y="5763"/>
                  </a:cubicBezTo>
                  <a:lnTo>
                    <a:pt x="6002" y="4770"/>
                  </a:lnTo>
                  <a:cubicBezTo>
                    <a:pt x="5633" y="4463"/>
                    <a:pt x="5215" y="4167"/>
                    <a:pt x="4817" y="3830"/>
                  </a:cubicBezTo>
                  <a:lnTo>
                    <a:pt x="3661" y="2856"/>
                  </a:lnTo>
                  <a:cubicBezTo>
                    <a:pt x="3269" y="2512"/>
                    <a:pt x="2943" y="2112"/>
                    <a:pt x="2586" y="1794"/>
                  </a:cubicBezTo>
                  <a:lnTo>
                    <a:pt x="1444" y="799"/>
                  </a:lnTo>
                  <a:cubicBezTo>
                    <a:pt x="858" y="305"/>
                    <a:pt x="389" y="0"/>
                    <a:pt x="1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101" name="Google Shape;1101;p13"/>
            <p:cNvSpPr/>
            <p:nvPr/>
          </p:nvSpPr>
          <p:spPr>
            <a:xfrm>
              <a:off x="-4250145" y="2617197"/>
              <a:ext cx="875675" cy="697920"/>
            </a:xfrm>
            <a:custGeom>
              <a:avLst/>
              <a:gdLst/>
              <a:ahLst/>
              <a:cxnLst/>
              <a:rect l="l" t="t" r="r" b="b"/>
              <a:pathLst>
                <a:path w="9360" h="7460" extrusionOk="0">
                  <a:moveTo>
                    <a:pt x="238" y="0"/>
                  </a:moveTo>
                  <a:cubicBezTo>
                    <a:pt x="217" y="70"/>
                    <a:pt x="205" y="161"/>
                    <a:pt x="187" y="240"/>
                  </a:cubicBezTo>
                  <a:cubicBezTo>
                    <a:pt x="129" y="563"/>
                    <a:pt x="62" y="841"/>
                    <a:pt x="26" y="1178"/>
                  </a:cubicBezTo>
                  <a:cubicBezTo>
                    <a:pt x="1" y="1519"/>
                    <a:pt x="29" y="1929"/>
                    <a:pt x="101" y="2278"/>
                  </a:cubicBezTo>
                  <a:cubicBezTo>
                    <a:pt x="333" y="3278"/>
                    <a:pt x="865" y="4065"/>
                    <a:pt x="1369" y="4625"/>
                  </a:cubicBezTo>
                  <a:cubicBezTo>
                    <a:pt x="1782" y="5085"/>
                    <a:pt x="2255" y="5487"/>
                    <a:pt x="2776" y="5821"/>
                  </a:cubicBezTo>
                  <a:cubicBezTo>
                    <a:pt x="3053" y="5994"/>
                    <a:pt x="3257" y="6085"/>
                    <a:pt x="3366" y="6085"/>
                  </a:cubicBezTo>
                  <a:cubicBezTo>
                    <a:pt x="3403" y="6085"/>
                    <a:pt x="3429" y="6075"/>
                    <a:pt x="3444" y="6054"/>
                  </a:cubicBezTo>
                  <a:cubicBezTo>
                    <a:pt x="3474" y="6011"/>
                    <a:pt x="3317" y="5819"/>
                    <a:pt x="3029" y="5506"/>
                  </a:cubicBezTo>
                  <a:cubicBezTo>
                    <a:pt x="2744" y="5188"/>
                    <a:pt x="2321" y="4753"/>
                    <a:pt x="1901" y="4177"/>
                  </a:cubicBezTo>
                  <a:cubicBezTo>
                    <a:pt x="1490" y="3615"/>
                    <a:pt x="1196" y="2844"/>
                    <a:pt x="1061" y="2078"/>
                  </a:cubicBezTo>
                  <a:cubicBezTo>
                    <a:pt x="1061" y="2051"/>
                    <a:pt x="1063" y="2046"/>
                    <a:pt x="1065" y="2046"/>
                  </a:cubicBezTo>
                  <a:cubicBezTo>
                    <a:pt x="1066" y="2046"/>
                    <a:pt x="1067" y="2048"/>
                    <a:pt x="1068" y="2048"/>
                  </a:cubicBezTo>
                  <a:cubicBezTo>
                    <a:pt x="1068" y="2048"/>
                    <a:pt x="1068" y="2048"/>
                    <a:pt x="1068" y="2045"/>
                  </a:cubicBezTo>
                  <a:lnTo>
                    <a:pt x="1068" y="2045"/>
                  </a:lnTo>
                  <a:cubicBezTo>
                    <a:pt x="1068" y="2045"/>
                    <a:pt x="1069" y="2045"/>
                    <a:pt x="1069" y="2045"/>
                  </a:cubicBezTo>
                  <a:cubicBezTo>
                    <a:pt x="1069" y="2045"/>
                    <a:pt x="1068" y="2044"/>
                    <a:pt x="1068" y="2044"/>
                  </a:cubicBezTo>
                  <a:lnTo>
                    <a:pt x="1068" y="2044"/>
                  </a:lnTo>
                  <a:cubicBezTo>
                    <a:pt x="1068" y="2044"/>
                    <a:pt x="1077" y="2053"/>
                    <a:pt x="1140" y="2121"/>
                  </a:cubicBezTo>
                  <a:lnTo>
                    <a:pt x="1163" y="2146"/>
                  </a:lnTo>
                  <a:lnTo>
                    <a:pt x="1222" y="2199"/>
                  </a:lnTo>
                  <a:lnTo>
                    <a:pt x="1456" y="2407"/>
                  </a:lnTo>
                  <a:cubicBezTo>
                    <a:pt x="1613" y="2546"/>
                    <a:pt x="1775" y="2681"/>
                    <a:pt x="1940" y="2811"/>
                  </a:cubicBezTo>
                  <a:cubicBezTo>
                    <a:pt x="2267" y="3075"/>
                    <a:pt x="2603" y="3328"/>
                    <a:pt x="2919" y="3597"/>
                  </a:cubicBezTo>
                  <a:cubicBezTo>
                    <a:pt x="3576" y="4155"/>
                    <a:pt x="4233" y="4692"/>
                    <a:pt x="4886" y="5145"/>
                  </a:cubicBezTo>
                  <a:cubicBezTo>
                    <a:pt x="5570" y="5623"/>
                    <a:pt x="6279" y="6065"/>
                    <a:pt x="7011" y="6467"/>
                  </a:cubicBezTo>
                  <a:cubicBezTo>
                    <a:pt x="8160" y="7097"/>
                    <a:pt x="8993" y="7460"/>
                    <a:pt x="9228" y="7460"/>
                  </a:cubicBezTo>
                  <a:cubicBezTo>
                    <a:pt x="9262" y="7460"/>
                    <a:pt x="9284" y="7452"/>
                    <a:pt x="9291" y="7436"/>
                  </a:cubicBezTo>
                  <a:cubicBezTo>
                    <a:pt x="9360" y="7298"/>
                    <a:pt x="8539" y="6778"/>
                    <a:pt x="7329" y="5937"/>
                  </a:cubicBezTo>
                  <a:cubicBezTo>
                    <a:pt x="6740" y="5528"/>
                    <a:pt x="6072" y="5026"/>
                    <a:pt x="5360" y="4477"/>
                  </a:cubicBezTo>
                  <a:cubicBezTo>
                    <a:pt x="4746" y="4006"/>
                    <a:pt x="4079" y="3518"/>
                    <a:pt x="3445" y="2964"/>
                  </a:cubicBezTo>
                  <a:cubicBezTo>
                    <a:pt x="3141" y="2696"/>
                    <a:pt x="2834" y="2428"/>
                    <a:pt x="2535" y="2151"/>
                  </a:cubicBezTo>
                  <a:cubicBezTo>
                    <a:pt x="2382" y="2015"/>
                    <a:pt x="2233" y="1876"/>
                    <a:pt x="2086" y="1734"/>
                  </a:cubicBezTo>
                  <a:lnTo>
                    <a:pt x="1865" y="1524"/>
                  </a:lnTo>
                  <a:lnTo>
                    <a:pt x="1520" y="1174"/>
                  </a:lnTo>
                  <a:cubicBezTo>
                    <a:pt x="1268" y="923"/>
                    <a:pt x="1009" y="622"/>
                    <a:pt x="779" y="453"/>
                  </a:cubicBezTo>
                  <a:lnTo>
                    <a:pt x="419" y="153"/>
                  </a:lnTo>
                  <a:lnTo>
                    <a:pt x="2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102" name="Google Shape;1102;p13"/>
            <p:cNvSpPr/>
            <p:nvPr/>
          </p:nvSpPr>
          <p:spPr>
            <a:xfrm>
              <a:off x="-3277908" y="3334212"/>
              <a:ext cx="490602" cy="107588"/>
            </a:xfrm>
            <a:custGeom>
              <a:avLst/>
              <a:gdLst/>
              <a:ahLst/>
              <a:cxnLst/>
              <a:rect l="l" t="t" r="r" b="b"/>
              <a:pathLst>
                <a:path w="5244" h="1150" extrusionOk="0">
                  <a:moveTo>
                    <a:pt x="907" y="0"/>
                  </a:moveTo>
                  <a:cubicBezTo>
                    <a:pt x="882" y="0"/>
                    <a:pt x="857" y="0"/>
                    <a:pt x="832" y="1"/>
                  </a:cubicBezTo>
                  <a:cubicBezTo>
                    <a:pt x="377" y="6"/>
                    <a:pt x="54" y="125"/>
                    <a:pt x="17" y="325"/>
                  </a:cubicBezTo>
                  <a:cubicBezTo>
                    <a:pt x="1" y="425"/>
                    <a:pt x="278" y="538"/>
                    <a:pt x="712" y="685"/>
                  </a:cubicBezTo>
                  <a:cubicBezTo>
                    <a:pt x="925" y="757"/>
                    <a:pt x="1158" y="939"/>
                    <a:pt x="1433" y="1001"/>
                  </a:cubicBezTo>
                  <a:cubicBezTo>
                    <a:pt x="1672" y="1057"/>
                    <a:pt x="1931" y="1076"/>
                    <a:pt x="2191" y="1119"/>
                  </a:cubicBezTo>
                  <a:cubicBezTo>
                    <a:pt x="2236" y="1125"/>
                    <a:pt x="2281" y="1128"/>
                    <a:pt x="2326" y="1128"/>
                  </a:cubicBezTo>
                  <a:cubicBezTo>
                    <a:pt x="2511" y="1128"/>
                    <a:pt x="2702" y="1083"/>
                    <a:pt x="2886" y="1083"/>
                  </a:cubicBezTo>
                  <a:cubicBezTo>
                    <a:pt x="2912" y="1083"/>
                    <a:pt x="2938" y="1084"/>
                    <a:pt x="2964" y="1086"/>
                  </a:cubicBezTo>
                  <a:cubicBezTo>
                    <a:pt x="3226" y="1108"/>
                    <a:pt x="3482" y="1147"/>
                    <a:pt x="3725" y="1149"/>
                  </a:cubicBezTo>
                  <a:cubicBezTo>
                    <a:pt x="3750" y="1149"/>
                    <a:pt x="3776" y="1149"/>
                    <a:pt x="3801" y="1149"/>
                  </a:cubicBezTo>
                  <a:cubicBezTo>
                    <a:pt x="4031" y="1149"/>
                    <a:pt x="4261" y="1138"/>
                    <a:pt x="4490" y="1115"/>
                  </a:cubicBezTo>
                  <a:cubicBezTo>
                    <a:pt x="4948" y="1061"/>
                    <a:pt x="5243" y="1016"/>
                    <a:pt x="5242" y="869"/>
                  </a:cubicBezTo>
                  <a:cubicBezTo>
                    <a:pt x="5241" y="723"/>
                    <a:pt x="4948" y="599"/>
                    <a:pt x="4505" y="496"/>
                  </a:cubicBezTo>
                  <a:cubicBezTo>
                    <a:pt x="4288" y="445"/>
                    <a:pt x="4038" y="377"/>
                    <a:pt x="3770" y="331"/>
                  </a:cubicBezTo>
                  <a:cubicBezTo>
                    <a:pt x="3537" y="294"/>
                    <a:pt x="3286" y="299"/>
                    <a:pt x="3034" y="265"/>
                  </a:cubicBezTo>
                  <a:cubicBezTo>
                    <a:pt x="2791" y="233"/>
                    <a:pt x="2542" y="219"/>
                    <a:pt x="2299" y="190"/>
                  </a:cubicBezTo>
                  <a:cubicBezTo>
                    <a:pt x="2045" y="162"/>
                    <a:pt x="1810" y="51"/>
                    <a:pt x="1575" y="32"/>
                  </a:cubicBezTo>
                  <a:cubicBezTo>
                    <a:pt x="1335" y="14"/>
                    <a:pt x="1110" y="0"/>
                    <a:pt x="9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103" name="Google Shape;1103;p13"/>
            <p:cNvSpPr/>
            <p:nvPr/>
          </p:nvSpPr>
          <p:spPr>
            <a:xfrm>
              <a:off x="-3117085" y="2958957"/>
              <a:ext cx="369823" cy="400790"/>
            </a:xfrm>
            <a:custGeom>
              <a:avLst/>
              <a:gdLst/>
              <a:ahLst/>
              <a:cxnLst/>
              <a:rect l="l" t="t" r="r" b="b"/>
              <a:pathLst>
                <a:path w="3953" h="4284" extrusionOk="0">
                  <a:moveTo>
                    <a:pt x="175" y="1"/>
                  </a:moveTo>
                  <a:cubicBezTo>
                    <a:pt x="149" y="1"/>
                    <a:pt x="127" y="9"/>
                    <a:pt x="108" y="25"/>
                  </a:cubicBezTo>
                  <a:cubicBezTo>
                    <a:pt x="1" y="123"/>
                    <a:pt x="117" y="442"/>
                    <a:pt x="373" y="866"/>
                  </a:cubicBezTo>
                  <a:cubicBezTo>
                    <a:pt x="497" y="1072"/>
                    <a:pt x="636" y="1316"/>
                    <a:pt x="813" y="1557"/>
                  </a:cubicBezTo>
                  <a:cubicBezTo>
                    <a:pt x="966" y="1766"/>
                    <a:pt x="1168" y="1951"/>
                    <a:pt x="1345" y="2166"/>
                  </a:cubicBezTo>
                  <a:cubicBezTo>
                    <a:pt x="1515" y="2375"/>
                    <a:pt x="1706" y="2568"/>
                    <a:pt x="1887" y="2767"/>
                  </a:cubicBezTo>
                  <a:cubicBezTo>
                    <a:pt x="2074" y="2973"/>
                    <a:pt x="2198" y="3230"/>
                    <a:pt x="2383" y="3409"/>
                  </a:cubicBezTo>
                  <a:cubicBezTo>
                    <a:pt x="2576" y="3600"/>
                    <a:pt x="2779" y="3780"/>
                    <a:pt x="2991" y="3949"/>
                  </a:cubicBezTo>
                  <a:cubicBezTo>
                    <a:pt x="3270" y="4165"/>
                    <a:pt x="3527" y="4283"/>
                    <a:pt x="3705" y="4283"/>
                  </a:cubicBezTo>
                  <a:cubicBezTo>
                    <a:pt x="3778" y="4283"/>
                    <a:pt x="3838" y="4263"/>
                    <a:pt x="3880" y="4222"/>
                  </a:cubicBezTo>
                  <a:cubicBezTo>
                    <a:pt x="3952" y="4151"/>
                    <a:pt x="3778" y="3884"/>
                    <a:pt x="3505" y="3479"/>
                  </a:cubicBezTo>
                  <a:cubicBezTo>
                    <a:pt x="3372" y="3281"/>
                    <a:pt x="3291" y="2986"/>
                    <a:pt x="3109" y="2750"/>
                  </a:cubicBezTo>
                  <a:cubicBezTo>
                    <a:pt x="2950" y="2547"/>
                    <a:pt x="2757" y="2353"/>
                    <a:pt x="2578" y="2140"/>
                  </a:cubicBezTo>
                  <a:cubicBezTo>
                    <a:pt x="2405" y="1935"/>
                    <a:pt x="2134" y="1812"/>
                    <a:pt x="1955" y="1613"/>
                  </a:cubicBezTo>
                  <a:cubicBezTo>
                    <a:pt x="1769" y="1407"/>
                    <a:pt x="1601" y="1190"/>
                    <a:pt x="1420" y="1008"/>
                  </a:cubicBezTo>
                  <a:cubicBezTo>
                    <a:pt x="1211" y="796"/>
                    <a:pt x="1012" y="606"/>
                    <a:pt x="832" y="452"/>
                  </a:cubicBezTo>
                  <a:cubicBezTo>
                    <a:pt x="523" y="188"/>
                    <a:pt x="303" y="1"/>
                    <a:pt x="1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104" name="Google Shape;1104;p13"/>
            <p:cNvSpPr/>
            <p:nvPr/>
          </p:nvSpPr>
          <p:spPr>
            <a:xfrm>
              <a:off x="-3076763" y="2874196"/>
              <a:ext cx="513523" cy="514459"/>
            </a:xfrm>
            <a:custGeom>
              <a:avLst/>
              <a:gdLst/>
              <a:ahLst/>
              <a:cxnLst/>
              <a:rect l="l" t="t" r="r" b="b"/>
              <a:pathLst>
                <a:path w="5489" h="5499" extrusionOk="0">
                  <a:moveTo>
                    <a:pt x="243" y="0"/>
                  </a:moveTo>
                  <a:cubicBezTo>
                    <a:pt x="158" y="0"/>
                    <a:pt x="96" y="23"/>
                    <a:pt x="62" y="71"/>
                  </a:cubicBezTo>
                  <a:cubicBezTo>
                    <a:pt x="0" y="154"/>
                    <a:pt x="300" y="458"/>
                    <a:pt x="743" y="935"/>
                  </a:cubicBezTo>
                  <a:cubicBezTo>
                    <a:pt x="959" y="1167"/>
                    <a:pt x="1141" y="1514"/>
                    <a:pt x="1414" y="1799"/>
                  </a:cubicBezTo>
                  <a:lnTo>
                    <a:pt x="2183" y="2552"/>
                  </a:lnTo>
                  <a:cubicBezTo>
                    <a:pt x="2429" y="2808"/>
                    <a:pt x="2769" y="2984"/>
                    <a:pt x="3016" y="3243"/>
                  </a:cubicBezTo>
                  <a:lnTo>
                    <a:pt x="3742" y="4039"/>
                  </a:lnTo>
                  <a:cubicBezTo>
                    <a:pt x="4019" y="4325"/>
                    <a:pt x="4272" y="4589"/>
                    <a:pt x="4500" y="4810"/>
                  </a:cubicBezTo>
                  <a:cubicBezTo>
                    <a:pt x="4911" y="5211"/>
                    <a:pt x="5187" y="5498"/>
                    <a:pt x="5326" y="5498"/>
                  </a:cubicBezTo>
                  <a:cubicBezTo>
                    <a:pt x="5345" y="5498"/>
                    <a:pt x="5361" y="5493"/>
                    <a:pt x="5375" y="5482"/>
                  </a:cubicBezTo>
                  <a:cubicBezTo>
                    <a:pt x="5488" y="5392"/>
                    <a:pt x="5326" y="4977"/>
                    <a:pt x="4972" y="4411"/>
                  </a:cubicBezTo>
                  <a:cubicBezTo>
                    <a:pt x="4800" y="4137"/>
                    <a:pt x="4600" y="3812"/>
                    <a:pt x="4350" y="3491"/>
                  </a:cubicBezTo>
                  <a:cubicBezTo>
                    <a:pt x="4136" y="3213"/>
                    <a:pt x="3862" y="2956"/>
                    <a:pt x="3610" y="2672"/>
                  </a:cubicBezTo>
                  <a:cubicBezTo>
                    <a:pt x="3366" y="2398"/>
                    <a:pt x="3096" y="2140"/>
                    <a:pt x="2834" y="1884"/>
                  </a:cubicBezTo>
                  <a:cubicBezTo>
                    <a:pt x="2562" y="1618"/>
                    <a:pt x="2346" y="1302"/>
                    <a:pt x="2076" y="1075"/>
                  </a:cubicBezTo>
                  <a:cubicBezTo>
                    <a:pt x="1796" y="835"/>
                    <a:pt x="1501" y="611"/>
                    <a:pt x="1195" y="405"/>
                  </a:cubicBezTo>
                  <a:cubicBezTo>
                    <a:pt x="795" y="139"/>
                    <a:pt x="451" y="0"/>
                    <a:pt x="2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105" name="Google Shape;1105;p13"/>
            <p:cNvSpPr/>
            <p:nvPr/>
          </p:nvSpPr>
          <p:spPr>
            <a:xfrm>
              <a:off x="-2522161" y="3400449"/>
              <a:ext cx="1547774" cy="444012"/>
            </a:xfrm>
            <a:custGeom>
              <a:avLst/>
              <a:gdLst/>
              <a:ahLst/>
              <a:cxnLst/>
              <a:rect l="l" t="t" r="r" b="b"/>
              <a:pathLst>
                <a:path w="16544" h="4746" extrusionOk="0">
                  <a:moveTo>
                    <a:pt x="2287" y="0"/>
                  </a:moveTo>
                  <a:cubicBezTo>
                    <a:pt x="880" y="0"/>
                    <a:pt x="1" y="242"/>
                    <a:pt x="37" y="422"/>
                  </a:cubicBezTo>
                  <a:cubicBezTo>
                    <a:pt x="54" y="535"/>
                    <a:pt x="1011" y="520"/>
                    <a:pt x="2454" y="697"/>
                  </a:cubicBezTo>
                  <a:cubicBezTo>
                    <a:pt x="3159" y="788"/>
                    <a:pt x="3960" y="1015"/>
                    <a:pt x="4827" y="1201"/>
                  </a:cubicBezTo>
                  <a:cubicBezTo>
                    <a:pt x="5580" y="1350"/>
                    <a:pt x="6380" y="1524"/>
                    <a:pt x="7187" y="1741"/>
                  </a:cubicBezTo>
                  <a:cubicBezTo>
                    <a:pt x="7960" y="1958"/>
                    <a:pt x="8780" y="2078"/>
                    <a:pt x="9548" y="2334"/>
                  </a:cubicBezTo>
                  <a:cubicBezTo>
                    <a:pt x="10345" y="2600"/>
                    <a:pt x="11117" y="2896"/>
                    <a:pt x="11845" y="3163"/>
                  </a:cubicBezTo>
                  <a:lnTo>
                    <a:pt x="14145" y="4008"/>
                  </a:lnTo>
                  <a:cubicBezTo>
                    <a:pt x="15323" y="4435"/>
                    <a:pt x="16149" y="4746"/>
                    <a:pt x="16406" y="4746"/>
                  </a:cubicBezTo>
                  <a:cubicBezTo>
                    <a:pt x="16451" y="4746"/>
                    <a:pt x="16479" y="4736"/>
                    <a:pt x="16487" y="4715"/>
                  </a:cubicBezTo>
                  <a:cubicBezTo>
                    <a:pt x="16543" y="4583"/>
                    <a:pt x="15713" y="4087"/>
                    <a:pt x="14380" y="3435"/>
                  </a:cubicBezTo>
                  <a:cubicBezTo>
                    <a:pt x="13731" y="3121"/>
                    <a:pt x="12975" y="2747"/>
                    <a:pt x="12132" y="2397"/>
                  </a:cubicBezTo>
                  <a:cubicBezTo>
                    <a:pt x="11407" y="2090"/>
                    <a:pt x="10607" y="1832"/>
                    <a:pt x="9800" y="1549"/>
                  </a:cubicBezTo>
                  <a:cubicBezTo>
                    <a:pt x="9022" y="1278"/>
                    <a:pt x="8212" y="1049"/>
                    <a:pt x="7414" y="836"/>
                  </a:cubicBezTo>
                  <a:cubicBezTo>
                    <a:pt x="6582" y="623"/>
                    <a:pt x="5776" y="352"/>
                    <a:pt x="4987" y="235"/>
                  </a:cubicBezTo>
                  <a:cubicBezTo>
                    <a:pt x="4161" y="99"/>
                    <a:pt x="3327" y="21"/>
                    <a:pt x="2490" y="2"/>
                  </a:cubicBezTo>
                  <a:cubicBezTo>
                    <a:pt x="2421" y="1"/>
                    <a:pt x="2354" y="0"/>
                    <a:pt x="22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106" name="Google Shape;1106;p13"/>
            <p:cNvSpPr/>
            <p:nvPr/>
          </p:nvSpPr>
          <p:spPr>
            <a:xfrm>
              <a:off x="-1689043" y="2435136"/>
              <a:ext cx="733658" cy="1366464"/>
            </a:xfrm>
            <a:custGeom>
              <a:avLst/>
              <a:gdLst/>
              <a:ahLst/>
              <a:cxnLst/>
              <a:rect l="l" t="t" r="r" b="b"/>
              <a:pathLst>
                <a:path w="7842" h="14606" extrusionOk="0">
                  <a:moveTo>
                    <a:pt x="137" y="0"/>
                  </a:moveTo>
                  <a:cubicBezTo>
                    <a:pt x="124" y="0"/>
                    <a:pt x="114" y="4"/>
                    <a:pt x="107" y="11"/>
                  </a:cubicBezTo>
                  <a:cubicBezTo>
                    <a:pt x="1" y="114"/>
                    <a:pt x="588" y="868"/>
                    <a:pt x="1522" y="1980"/>
                  </a:cubicBezTo>
                  <a:cubicBezTo>
                    <a:pt x="1974" y="2521"/>
                    <a:pt x="2488" y="3163"/>
                    <a:pt x="3034" y="3855"/>
                  </a:cubicBezTo>
                  <a:cubicBezTo>
                    <a:pt x="3503" y="4452"/>
                    <a:pt x="4019" y="5072"/>
                    <a:pt x="4472" y="5753"/>
                  </a:cubicBezTo>
                  <a:cubicBezTo>
                    <a:pt x="4905" y="6408"/>
                    <a:pt x="5332" y="7085"/>
                    <a:pt x="5673" y="7787"/>
                  </a:cubicBezTo>
                  <a:cubicBezTo>
                    <a:pt x="6027" y="8519"/>
                    <a:pt x="6242" y="9282"/>
                    <a:pt x="6459" y="9991"/>
                  </a:cubicBezTo>
                  <a:cubicBezTo>
                    <a:pt x="6715" y="10815"/>
                    <a:pt x="6888" y="11602"/>
                    <a:pt x="7025" y="12284"/>
                  </a:cubicBezTo>
                  <a:cubicBezTo>
                    <a:pt x="7298" y="13672"/>
                    <a:pt x="7496" y="14605"/>
                    <a:pt x="7700" y="14605"/>
                  </a:cubicBezTo>
                  <a:cubicBezTo>
                    <a:pt x="7704" y="14605"/>
                    <a:pt x="7708" y="14605"/>
                    <a:pt x="7712" y="14604"/>
                  </a:cubicBezTo>
                  <a:cubicBezTo>
                    <a:pt x="7804" y="14586"/>
                    <a:pt x="7841" y="13635"/>
                    <a:pt x="7712" y="12169"/>
                  </a:cubicBezTo>
                  <a:cubicBezTo>
                    <a:pt x="7646" y="11458"/>
                    <a:pt x="7633" y="10602"/>
                    <a:pt x="7398" y="9708"/>
                  </a:cubicBezTo>
                  <a:cubicBezTo>
                    <a:pt x="7201" y="8936"/>
                    <a:pt x="6873" y="8144"/>
                    <a:pt x="6505" y="7365"/>
                  </a:cubicBezTo>
                  <a:cubicBezTo>
                    <a:pt x="6150" y="6611"/>
                    <a:pt x="5610" y="5952"/>
                    <a:pt x="5148" y="5280"/>
                  </a:cubicBezTo>
                  <a:cubicBezTo>
                    <a:pt x="4665" y="4580"/>
                    <a:pt x="4168" y="3912"/>
                    <a:pt x="3657" y="3323"/>
                  </a:cubicBezTo>
                  <a:cubicBezTo>
                    <a:pt x="3062" y="2641"/>
                    <a:pt x="2482" y="2047"/>
                    <a:pt x="1969" y="1554"/>
                  </a:cubicBezTo>
                  <a:cubicBezTo>
                    <a:pt x="986" y="610"/>
                    <a:pt x="308" y="0"/>
                    <a:pt x="1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107" name="Google Shape;1107;p13"/>
            <p:cNvSpPr/>
            <p:nvPr/>
          </p:nvSpPr>
          <p:spPr>
            <a:xfrm>
              <a:off x="-2050170" y="2449170"/>
              <a:ext cx="332120" cy="161944"/>
            </a:xfrm>
            <a:custGeom>
              <a:avLst/>
              <a:gdLst/>
              <a:ahLst/>
              <a:cxnLst/>
              <a:rect l="l" t="t" r="r" b="b"/>
              <a:pathLst>
                <a:path w="3550" h="1731" extrusionOk="0">
                  <a:moveTo>
                    <a:pt x="2467" y="0"/>
                  </a:moveTo>
                  <a:cubicBezTo>
                    <a:pt x="2426" y="0"/>
                    <a:pt x="2385" y="4"/>
                    <a:pt x="2345" y="12"/>
                  </a:cubicBezTo>
                  <a:cubicBezTo>
                    <a:pt x="2165" y="46"/>
                    <a:pt x="1986" y="125"/>
                    <a:pt x="1800" y="186"/>
                  </a:cubicBezTo>
                  <a:cubicBezTo>
                    <a:pt x="1618" y="248"/>
                    <a:pt x="1489" y="434"/>
                    <a:pt x="1323" y="516"/>
                  </a:cubicBezTo>
                  <a:cubicBezTo>
                    <a:pt x="1148" y="602"/>
                    <a:pt x="968" y="673"/>
                    <a:pt x="820" y="775"/>
                  </a:cubicBezTo>
                  <a:cubicBezTo>
                    <a:pt x="662" y="879"/>
                    <a:pt x="514" y="999"/>
                    <a:pt x="379" y="1131"/>
                  </a:cubicBezTo>
                  <a:cubicBezTo>
                    <a:pt x="138" y="1375"/>
                    <a:pt x="0" y="1545"/>
                    <a:pt x="93" y="1660"/>
                  </a:cubicBezTo>
                  <a:cubicBezTo>
                    <a:pt x="133" y="1709"/>
                    <a:pt x="202" y="1730"/>
                    <a:pt x="291" y="1730"/>
                  </a:cubicBezTo>
                  <a:cubicBezTo>
                    <a:pt x="407" y="1730"/>
                    <a:pt x="559" y="1695"/>
                    <a:pt x="731" y="1639"/>
                  </a:cubicBezTo>
                  <a:cubicBezTo>
                    <a:pt x="880" y="1592"/>
                    <a:pt x="1057" y="1547"/>
                    <a:pt x="1233" y="1481"/>
                  </a:cubicBezTo>
                  <a:cubicBezTo>
                    <a:pt x="1381" y="1423"/>
                    <a:pt x="1520" y="1322"/>
                    <a:pt x="1682" y="1256"/>
                  </a:cubicBezTo>
                  <a:cubicBezTo>
                    <a:pt x="1837" y="1195"/>
                    <a:pt x="1986" y="1116"/>
                    <a:pt x="2142" y="1055"/>
                  </a:cubicBezTo>
                  <a:cubicBezTo>
                    <a:pt x="2304" y="992"/>
                    <a:pt x="2489" y="1010"/>
                    <a:pt x="2634" y="948"/>
                  </a:cubicBezTo>
                  <a:cubicBezTo>
                    <a:pt x="2804" y="875"/>
                    <a:pt x="2961" y="807"/>
                    <a:pt x="3096" y="733"/>
                  </a:cubicBezTo>
                  <a:cubicBezTo>
                    <a:pt x="3373" y="582"/>
                    <a:pt x="3550" y="372"/>
                    <a:pt x="3517" y="170"/>
                  </a:cubicBezTo>
                  <a:cubicBezTo>
                    <a:pt x="3502" y="81"/>
                    <a:pt x="3319" y="53"/>
                    <a:pt x="3029" y="53"/>
                  </a:cubicBezTo>
                  <a:cubicBezTo>
                    <a:pt x="3000" y="53"/>
                    <a:pt x="2971" y="54"/>
                    <a:pt x="2941" y="54"/>
                  </a:cubicBezTo>
                  <a:cubicBezTo>
                    <a:pt x="2937" y="54"/>
                    <a:pt x="2933" y="54"/>
                    <a:pt x="2929" y="54"/>
                  </a:cubicBezTo>
                  <a:cubicBezTo>
                    <a:pt x="2798" y="54"/>
                    <a:pt x="2633" y="0"/>
                    <a:pt x="24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108" name="Google Shape;1108;p13"/>
            <p:cNvSpPr/>
            <p:nvPr/>
          </p:nvSpPr>
          <p:spPr>
            <a:xfrm>
              <a:off x="-3202409" y="1441569"/>
              <a:ext cx="1418855" cy="1185342"/>
            </a:xfrm>
            <a:custGeom>
              <a:avLst/>
              <a:gdLst/>
              <a:ahLst/>
              <a:cxnLst/>
              <a:rect l="l" t="t" r="r" b="b"/>
              <a:pathLst>
                <a:path w="15166" h="12670" extrusionOk="0">
                  <a:moveTo>
                    <a:pt x="291" y="0"/>
                  </a:moveTo>
                  <a:cubicBezTo>
                    <a:pt x="121" y="0"/>
                    <a:pt x="28" y="19"/>
                    <a:pt x="24" y="53"/>
                  </a:cubicBezTo>
                  <a:cubicBezTo>
                    <a:pt x="1" y="214"/>
                    <a:pt x="1225" y="466"/>
                    <a:pt x="3006" y="1101"/>
                  </a:cubicBezTo>
                  <a:cubicBezTo>
                    <a:pt x="3867" y="1424"/>
                    <a:pt x="4856" y="1832"/>
                    <a:pt x="5876" y="2369"/>
                  </a:cubicBezTo>
                  <a:cubicBezTo>
                    <a:pt x="6756" y="2825"/>
                    <a:pt x="7700" y="3312"/>
                    <a:pt x="8580" y="3935"/>
                  </a:cubicBezTo>
                  <a:cubicBezTo>
                    <a:pt x="9432" y="4523"/>
                    <a:pt x="10274" y="5163"/>
                    <a:pt x="11034" y="5869"/>
                  </a:cubicBezTo>
                  <a:cubicBezTo>
                    <a:pt x="11440" y="6224"/>
                    <a:pt x="11790" y="6629"/>
                    <a:pt x="12145" y="7010"/>
                  </a:cubicBezTo>
                  <a:cubicBezTo>
                    <a:pt x="12476" y="7416"/>
                    <a:pt x="12818" y="7794"/>
                    <a:pt x="13123" y="8184"/>
                  </a:cubicBezTo>
                  <a:cubicBezTo>
                    <a:pt x="13497" y="8619"/>
                    <a:pt x="13820" y="9066"/>
                    <a:pt x="14135" y="9483"/>
                  </a:cubicBezTo>
                  <a:cubicBezTo>
                    <a:pt x="14304" y="9694"/>
                    <a:pt x="14373" y="9863"/>
                    <a:pt x="14365" y="9875"/>
                  </a:cubicBezTo>
                  <a:cubicBezTo>
                    <a:pt x="14394" y="9886"/>
                    <a:pt x="14286" y="10040"/>
                    <a:pt x="14103" y="10205"/>
                  </a:cubicBezTo>
                  <a:cubicBezTo>
                    <a:pt x="12729" y="11564"/>
                    <a:pt x="11931" y="12538"/>
                    <a:pt x="12090" y="12666"/>
                  </a:cubicBezTo>
                  <a:cubicBezTo>
                    <a:pt x="12093" y="12668"/>
                    <a:pt x="12097" y="12669"/>
                    <a:pt x="12103" y="12669"/>
                  </a:cubicBezTo>
                  <a:cubicBezTo>
                    <a:pt x="12243" y="12669"/>
                    <a:pt x="13183" y="11886"/>
                    <a:pt x="14589" y="10704"/>
                  </a:cubicBezTo>
                  <a:cubicBezTo>
                    <a:pt x="14675" y="10631"/>
                    <a:pt x="14778" y="10553"/>
                    <a:pt x="14883" y="10437"/>
                  </a:cubicBezTo>
                  <a:cubicBezTo>
                    <a:pt x="14987" y="10328"/>
                    <a:pt x="15104" y="10151"/>
                    <a:pt x="15128" y="9938"/>
                  </a:cubicBezTo>
                  <a:cubicBezTo>
                    <a:pt x="15165" y="9498"/>
                    <a:pt x="14947" y="9212"/>
                    <a:pt x="14826" y="8989"/>
                  </a:cubicBezTo>
                  <a:cubicBezTo>
                    <a:pt x="14548" y="8521"/>
                    <a:pt x="14249" y="8023"/>
                    <a:pt x="13874" y="7554"/>
                  </a:cubicBezTo>
                  <a:cubicBezTo>
                    <a:pt x="13242" y="6733"/>
                    <a:pt x="12480" y="5931"/>
                    <a:pt x="11653" y="5171"/>
                  </a:cubicBezTo>
                  <a:cubicBezTo>
                    <a:pt x="10865" y="4427"/>
                    <a:pt x="9923" y="3844"/>
                    <a:pt x="9031" y="3248"/>
                  </a:cubicBezTo>
                  <a:cubicBezTo>
                    <a:pt x="8141" y="2633"/>
                    <a:pt x="7202" y="2091"/>
                    <a:pt x="6225" y="1629"/>
                  </a:cubicBezTo>
                  <a:cubicBezTo>
                    <a:pt x="5146" y="1112"/>
                    <a:pt x="4093" y="767"/>
                    <a:pt x="3186" y="510"/>
                  </a:cubicBezTo>
                  <a:cubicBezTo>
                    <a:pt x="1806" y="143"/>
                    <a:pt x="758" y="0"/>
                    <a:pt x="2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109" name="Google Shape;1109;p13"/>
            <p:cNvSpPr/>
            <p:nvPr/>
          </p:nvSpPr>
          <p:spPr>
            <a:xfrm>
              <a:off x="-3891450" y="1465800"/>
              <a:ext cx="668263" cy="592297"/>
            </a:xfrm>
            <a:custGeom>
              <a:avLst/>
              <a:gdLst/>
              <a:ahLst/>
              <a:cxnLst/>
              <a:rect l="l" t="t" r="r" b="b"/>
              <a:pathLst>
                <a:path w="7143" h="6331" extrusionOk="0">
                  <a:moveTo>
                    <a:pt x="6963" y="0"/>
                  </a:moveTo>
                  <a:cubicBezTo>
                    <a:pt x="6842" y="0"/>
                    <a:pt x="6453" y="316"/>
                    <a:pt x="5885" y="777"/>
                  </a:cubicBezTo>
                  <a:cubicBezTo>
                    <a:pt x="5581" y="1023"/>
                    <a:pt x="5159" y="1236"/>
                    <a:pt x="4787" y="1555"/>
                  </a:cubicBezTo>
                  <a:cubicBezTo>
                    <a:pt x="4465" y="1832"/>
                    <a:pt x="4146" y="2149"/>
                    <a:pt x="3803" y="2455"/>
                  </a:cubicBezTo>
                  <a:cubicBezTo>
                    <a:pt x="3471" y="2748"/>
                    <a:pt x="3219" y="3139"/>
                    <a:pt x="2892" y="3436"/>
                  </a:cubicBezTo>
                  <a:cubicBezTo>
                    <a:pt x="2551" y="3744"/>
                    <a:pt x="2202" y="4030"/>
                    <a:pt x="1894" y="4321"/>
                  </a:cubicBezTo>
                  <a:cubicBezTo>
                    <a:pt x="1536" y="4656"/>
                    <a:pt x="1207" y="4971"/>
                    <a:pt x="935" y="5249"/>
                  </a:cubicBezTo>
                  <a:cubicBezTo>
                    <a:pt x="370" y="5823"/>
                    <a:pt x="1" y="6194"/>
                    <a:pt x="95" y="6304"/>
                  </a:cubicBezTo>
                  <a:cubicBezTo>
                    <a:pt x="110" y="6322"/>
                    <a:pt x="136" y="6331"/>
                    <a:pt x="170" y="6331"/>
                  </a:cubicBezTo>
                  <a:cubicBezTo>
                    <a:pt x="350" y="6331"/>
                    <a:pt x="779" y="6099"/>
                    <a:pt x="1340" y="5715"/>
                  </a:cubicBezTo>
                  <a:cubicBezTo>
                    <a:pt x="1665" y="5494"/>
                    <a:pt x="2048" y="5238"/>
                    <a:pt x="2438" y="4931"/>
                  </a:cubicBezTo>
                  <a:cubicBezTo>
                    <a:pt x="2775" y="4668"/>
                    <a:pt x="3097" y="4345"/>
                    <a:pt x="3448" y="4044"/>
                  </a:cubicBezTo>
                  <a:cubicBezTo>
                    <a:pt x="3786" y="3755"/>
                    <a:pt x="4113" y="3440"/>
                    <a:pt x="4439" y="3136"/>
                  </a:cubicBezTo>
                  <a:cubicBezTo>
                    <a:pt x="4779" y="2821"/>
                    <a:pt x="5166" y="2569"/>
                    <a:pt x="5464" y="2264"/>
                  </a:cubicBezTo>
                  <a:cubicBezTo>
                    <a:pt x="5812" y="1911"/>
                    <a:pt x="6123" y="1574"/>
                    <a:pt x="6375" y="1272"/>
                  </a:cubicBezTo>
                  <a:cubicBezTo>
                    <a:pt x="6901" y="644"/>
                    <a:pt x="7142" y="143"/>
                    <a:pt x="6991" y="9"/>
                  </a:cubicBezTo>
                  <a:cubicBezTo>
                    <a:pt x="6984" y="3"/>
                    <a:pt x="6975" y="0"/>
                    <a:pt x="69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110" name="Google Shape;1110;p13"/>
            <p:cNvSpPr/>
            <p:nvPr/>
          </p:nvSpPr>
          <p:spPr>
            <a:xfrm>
              <a:off x="-3836813" y="1503129"/>
              <a:ext cx="423804" cy="532702"/>
            </a:xfrm>
            <a:custGeom>
              <a:avLst/>
              <a:gdLst/>
              <a:ahLst/>
              <a:cxnLst/>
              <a:rect l="l" t="t" r="r" b="b"/>
              <a:pathLst>
                <a:path w="4530" h="5694" extrusionOk="0">
                  <a:moveTo>
                    <a:pt x="4347" y="1"/>
                  </a:moveTo>
                  <a:cubicBezTo>
                    <a:pt x="4189" y="1"/>
                    <a:pt x="3868" y="195"/>
                    <a:pt x="3471" y="528"/>
                  </a:cubicBezTo>
                  <a:cubicBezTo>
                    <a:pt x="3239" y="723"/>
                    <a:pt x="2962" y="949"/>
                    <a:pt x="2699" y="1223"/>
                  </a:cubicBezTo>
                  <a:cubicBezTo>
                    <a:pt x="2469" y="1459"/>
                    <a:pt x="2271" y="1749"/>
                    <a:pt x="2042" y="2022"/>
                  </a:cubicBezTo>
                  <a:cubicBezTo>
                    <a:pt x="1824" y="2285"/>
                    <a:pt x="1624" y="2571"/>
                    <a:pt x="1425" y="2849"/>
                  </a:cubicBezTo>
                  <a:cubicBezTo>
                    <a:pt x="1218" y="3138"/>
                    <a:pt x="952" y="3379"/>
                    <a:pt x="783" y="3663"/>
                  </a:cubicBezTo>
                  <a:cubicBezTo>
                    <a:pt x="601" y="3957"/>
                    <a:pt x="438" y="4263"/>
                    <a:pt x="295" y="4579"/>
                  </a:cubicBezTo>
                  <a:cubicBezTo>
                    <a:pt x="37" y="5155"/>
                    <a:pt x="0" y="5597"/>
                    <a:pt x="179" y="5688"/>
                  </a:cubicBezTo>
                  <a:cubicBezTo>
                    <a:pt x="185" y="5692"/>
                    <a:pt x="192" y="5693"/>
                    <a:pt x="199" y="5693"/>
                  </a:cubicBezTo>
                  <a:cubicBezTo>
                    <a:pt x="303" y="5693"/>
                    <a:pt x="535" y="5386"/>
                    <a:pt x="888" y="4941"/>
                  </a:cubicBezTo>
                  <a:cubicBezTo>
                    <a:pt x="1072" y="4710"/>
                    <a:pt x="1373" y="4497"/>
                    <a:pt x="1598" y="4205"/>
                  </a:cubicBezTo>
                  <a:lnTo>
                    <a:pt x="2183" y="3392"/>
                  </a:lnTo>
                  <a:cubicBezTo>
                    <a:pt x="2384" y="3130"/>
                    <a:pt x="2492" y="2786"/>
                    <a:pt x="2697" y="2523"/>
                  </a:cubicBezTo>
                  <a:lnTo>
                    <a:pt x="3330" y="1742"/>
                  </a:lnTo>
                  <a:cubicBezTo>
                    <a:pt x="3554" y="1448"/>
                    <a:pt x="3764" y="1176"/>
                    <a:pt x="3934" y="935"/>
                  </a:cubicBezTo>
                  <a:cubicBezTo>
                    <a:pt x="4287" y="442"/>
                    <a:pt x="4530" y="127"/>
                    <a:pt x="4422" y="26"/>
                  </a:cubicBezTo>
                  <a:cubicBezTo>
                    <a:pt x="4405" y="9"/>
                    <a:pt x="4379" y="1"/>
                    <a:pt x="43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111" name="Google Shape;1111;p13"/>
            <p:cNvSpPr/>
            <p:nvPr/>
          </p:nvSpPr>
          <p:spPr>
            <a:xfrm>
              <a:off x="-4819060" y="1317513"/>
              <a:ext cx="1406599" cy="937702"/>
            </a:xfrm>
            <a:custGeom>
              <a:avLst/>
              <a:gdLst/>
              <a:ahLst/>
              <a:cxnLst/>
              <a:rect l="l" t="t" r="r" b="b"/>
              <a:pathLst>
                <a:path w="15035" h="10023" extrusionOk="0">
                  <a:moveTo>
                    <a:pt x="12719" y="1"/>
                  </a:moveTo>
                  <a:cubicBezTo>
                    <a:pt x="12604" y="1"/>
                    <a:pt x="12486" y="4"/>
                    <a:pt x="12364" y="12"/>
                  </a:cubicBezTo>
                  <a:cubicBezTo>
                    <a:pt x="11549" y="49"/>
                    <a:pt x="10580" y="186"/>
                    <a:pt x="9628" y="586"/>
                  </a:cubicBezTo>
                  <a:cubicBezTo>
                    <a:pt x="8813" y="939"/>
                    <a:pt x="8004" y="1423"/>
                    <a:pt x="7228" y="1962"/>
                  </a:cubicBezTo>
                  <a:cubicBezTo>
                    <a:pt x="6478" y="2473"/>
                    <a:pt x="5825" y="3132"/>
                    <a:pt x="5144" y="3719"/>
                  </a:cubicBezTo>
                  <a:cubicBezTo>
                    <a:pt x="4434" y="4330"/>
                    <a:pt x="3756" y="4952"/>
                    <a:pt x="3170" y="5585"/>
                  </a:cubicBezTo>
                  <a:cubicBezTo>
                    <a:pt x="2554" y="6249"/>
                    <a:pt x="1979" y="6950"/>
                    <a:pt x="1447" y="7683"/>
                  </a:cubicBezTo>
                  <a:cubicBezTo>
                    <a:pt x="500" y="9010"/>
                    <a:pt x="1" y="9945"/>
                    <a:pt x="118" y="10017"/>
                  </a:cubicBezTo>
                  <a:cubicBezTo>
                    <a:pt x="124" y="10020"/>
                    <a:pt x="131" y="10022"/>
                    <a:pt x="138" y="10022"/>
                  </a:cubicBezTo>
                  <a:cubicBezTo>
                    <a:pt x="305" y="10022"/>
                    <a:pt x="934" y="9210"/>
                    <a:pt x="1936" y="8062"/>
                  </a:cubicBezTo>
                  <a:cubicBezTo>
                    <a:pt x="2449" y="7479"/>
                    <a:pt x="3075" y="6829"/>
                    <a:pt x="3766" y="6146"/>
                  </a:cubicBezTo>
                  <a:cubicBezTo>
                    <a:pt x="4363" y="5557"/>
                    <a:pt x="4990" y="4922"/>
                    <a:pt x="5688" y="4338"/>
                  </a:cubicBezTo>
                  <a:cubicBezTo>
                    <a:pt x="6360" y="3777"/>
                    <a:pt x="7056" y="3220"/>
                    <a:pt x="7772" y="2720"/>
                  </a:cubicBezTo>
                  <a:cubicBezTo>
                    <a:pt x="8512" y="2194"/>
                    <a:pt x="9313" y="1827"/>
                    <a:pt x="10045" y="1473"/>
                  </a:cubicBezTo>
                  <a:cubicBezTo>
                    <a:pt x="10899" y="1074"/>
                    <a:pt x="11728" y="805"/>
                    <a:pt x="12451" y="703"/>
                  </a:cubicBezTo>
                  <a:cubicBezTo>
                    <a:pt x="12826" y="642"/>
                    <a:pt x="13169" y="621"/>
                    <a:pt x="13474" y="621"/>
                  </a:cubicBezTo>
                  <a:cubicBezTo>
                    <a:pt x="14109" y="621"/>
                    <a:pt x="14580" y="711"/>
                    <a:pt x="14828" y="711"/>
                  </a:cubicBezTo>
                  <a:cubicBezTo>
                    <a:pt x="14939" y="711"/>
                    <a:pt x="15006" y="692"/>
                    <a:pt x="15022" y="640"/>
                  </a:cubicBezTo>
                  <a:cubicBezTo>
                    <a:pt x="15034" y="603"/>
                    <a:pt x="14811" y="429"/>
                    <a:pt x="14353" y="267"/>
                  </a:cubicBezTo>
                  <a:cubicBezTo>
                    <a:pt x="13966" y="123"/>
                    <a:pt x="13400" y="1"/>
                    <a:pt x="127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112" name="Google Shape;1112;p13"/>
            <p:cNvSpPr/>
            <p:nvPr/>
          </p:nvSpPr>
          <p:spPr>
            <a:xfrm>
              <a:off x="-6052225" y="2299199"/>
              <a:ext cx="4940265" cy="1322306"/>
            </a:xfrm>
            <a:custGeom>
              <a:avLst/>
              <a:gdLst/>
              <a:ahLst/>
              <a:cxnLst/>
              <a:rect l="l" t="t" r="r" b="b"/>
              <a:pathLst>
                <a:path w="52806" h="14134" extrusionOk="0">
                  <a:moveTo>
                    <a:pt x="16745" y="0"/>
                  </a:moveTo>
                  <a:cubicBezTo>
                    <a:pt x="15672" y="0"/>
                    <a:pt x="14599" y="38"/>
                    <a:pt x="13528" y="113"/>
                  </a:cubicBezTo>
                  <a:cubicBezTo>
                    <a:pt x="12572" y="210"/>
                    <a:pt x="11678" y="274"/>
                    <a:pt x="10852" y="422"/>
                  </a:cubicBezTo>
                  <a:lnTo>
                    <a:pt x="9655" y="609"/>
                  </a:lnTo>
                  <a:lnTo>
                    <a:pt x="8555" y="847"/>
                  </a:lnTo>
                  <a:cubicBezTo>
                    <a:pt x="8204" y="927"/>
                    <a:pt x="7863" y="991"/>
                    <a:pt x="7540" y="1075"/>
                  </a:cubicBezTo>
                  <a:lnTo>
                    <a:pt x="6614" y="1340"/>
                  </a:lnTo>
                  <a:lnTo>
                    <a:pt x="5764" y="1584"/>
                  </a:lnTo>
                  <a:cubicBezTo>
                    <a:pt x="5493" y="1664"/>
                    <a:pt x="5242" y="1768"/>
                    <a:pt x="4998" y="1852"/>
                  </a:cubicBezTo>
                  <a:lnTo>
                    <a:pt x="3670" y="2339"/>
                  </a:lnTo>
                  <a:lnTo>
                    <a:pt x="2615" y="2816"/>
                  </a:lnTo>
                  <a:lnTo>
                    <a:pt x="1777" y="3203"/>
                  </a:lnTo>
                  <a:lnTo>
                    <a:pt x="1152" y="3560"/>
                  </a:lnTo>
                  <a:cubicBezTo>
                    <a:pt x="793" y="3770"/>
                    <a:pt x="543" y="3927"/>
                    <a:pt x="371" y="4047"/>
                  </a:cubicBezTo>
                  <a:cubicBezTo>
                    <a:pt x="28" y="4288"/>
                    <a:pt x="1" y="4385"/>
                    <a:pt x="50" y="4468"/>
                  </a:cubicBezTo>
                  <a:cubicBezTo>
                    <a:pt x="54" y="4476"/>
                    <a:pt x="64" y="4480"/>
                    <a:pt x="80" y="4480"/>
                  </a:cubicBezTo>
                  <a:cubicBezTo>
                    <a:pt x="342" y="4480"/>
                    <a:pt x="2168" y="3435"/>
                    <a:pt x="5235" y="2423"/>
                  </a:cubicBezTo>
                  <a:cubicBezTo>
                    <a:pt x="8141" y="1429"/>
                    <a:pt x="12236" y="696"/>
                    <a:pt x="16785" y="696"/>
                  </a:cubicBezTo>
                  <a:cubicBezTo>
                    <a:pt x="17301" y="696"/>
                    <a:pt x="17824" y="705"/>
                    <a:pt x="18351" y="725"/>
                  </a:cubicBezTo>
                  <a:cubicBezTo>
                    <a:pt x="21374" y="835"/>
                    <a:pt x="24553" y="1231"/>
                    <a:pt x="27685" y="1881"/>
                  </a:cubicBezTo>
                  <a:cubicBezTo>
                    <a:pt x="30820" y="2523"/>
                    <a:pt x="33897" y="3455"/>
                    <a:pt x="36744" y="4524"/>
                  </a:cubicBezTo>
                  <a:cubicBezTo>
                    <a:pt x="41615" y="6360"/>
                    <a:pt x="45784" y="8609"/>
                    <a:pt x="48583" y="10542"/>
                  </a:cubicBezTo>
                  <a:cubicBezTo>
                    <a:pt x="49985" y="11506"/>
                    <a:pt x="51042" y="12392"/>
                    <a:pt x="51723" y="13054"/>
                  </a:cubicBezTo>
                  <a:cubicBezTo>
                    <a:pt x="51891" y="13222"/>
                    <a:pt x="52040" y="13372"/>
                    <a:pt x="52169" y="13501"/>
                  </a:cubicBezTo>
                  <a:cubicBezTo>
                    <a:pt x="52293" y="13635"/>
                    <a:pt x="52389" y="13757"/>
                    <a:pt x="52472" y="13851"/>
                  </a:cubicBezTo>
                  <a:cubicBezTo>
                    <a:pt x="52631" y="14036"/>
                    <a:pt x="52719" y="14134"/>
                    <a:pt x="52731" y="14134"/>
                  </a:cubicBezTo>
                  <a:cubicBezTo>
                    <a:pt x="52732" y="14134"/>
                    <a:pt x="52732" y="14134"/>
                    <a:pt x="52732" y="14134"/>
                  </a:cubicBezTo>
                  <a:cubicBezTo>
                    <a:pt x="52806" y="14082"/>
                    <a:pt x="52660" y="13838"/>
                    <a:pt x="52393" y="13481"/>
                  </a:cubicBezTo>
                  <a:cubicBezTo>
                    <a:pt x="52109" y="13143"/>
                    <a:pt x="51692" y="12705"/>
                    <a:pt x="51218" y="12287"/>
                  </a:cubicBezTo>
                  <a:lnTo>
                    <a:pt x="51218" y="12287"/>
                  </a:lnTo>
                  <a:cubicBezTo>
                    <a:pt x="52082" y="13003"/>
                    <a:pt x="52660" y="13670"/>
                    <a:pt x="52753" y="13670"/>
                  </a:cubicBezTo>
                  <a:cubicBezTo>
                    <a:pt x="52756" y="13670"/>
                    <a:pt x="52759" y="13669"/>
                    <a:pt x="52761" y="13667"/>
                  </a:cubicBezTo>
                  <a:cubicBezTo>
                    <a:pt x="52763" y="13665"/>
                    <a:pt x="52738" y="13628"/>
                    <a:pt x="52683" y="13558"/>
                  </a:cubicBezTo>
                  <a:cubicBezTo>
                    <a:pt x="52630" y="13489"/>
                    <a:pt x="52554" y="13385"/>
                    <a:pt x="52445" y="13264"/>
                  </a:cubicBezTo>
                  <a:cubicBezTo>
                    <a:pt x="52216" y="13036"/>
                    <a:pt x="51907" y="12678"/>
                    <a:pt x="51474" y="12311"/>
                  </a:cubicBezTo>
                  <a:cubicBezTo>
                    <a:pt x="50632" y="11548"/>
                    <a:pt x="49398" y="10615"/>
                    <a:pt x="48006" y="9723"/>
                  </a:cubicBezTo>
                  <a:cubicBezTo>
                    <a:pt x="46615" y="8830"/>
                    <a:pt x="45069" y="7972"/>
                    <a:pt x="43657" y="7249"/>
                  </a:cubicBezTo>
                  <a:cubicBezTo>
                    <a:pt x="42949" y="6891"/>
                    <a:pt x="42279" y="6558"/>
                    <a:pt x="41672" y="6281"/>
                  </a:cubicBezTo>
                  <a:cubicBezTo>
                    <a:pt x="41071" y="5990"/>
                    <a:pt x="40536" y="5755"/>
                    <a:pt x="40108" y="5567"/>
                  </a:cubicBezTo>
                  <a:cubicBezTo>
                    <a:pt x="36185" y="3809"/>
                    <a:pt x="32521" y="2568"/>
                    <a:pt x="29172" y="1699"/>
                  </a:cubicBezTo>
                  <a:cubicBezTo>
                    <a:pt x="25823" y="828"/>
                    <a:pt x="22786" y="324"/>
                    <a:pt x="20076" y="121"/>
                  </a:cubicBezTo>
                  <a:cubicBezTo>
                    <a:pt x="18967" y="40"/>
                    <a:pt x="17856" y="0"/>
                    <a:pt x="1674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113" name="Google Shape;1113;p13"/>
            <p:cNvSpPr/>
            <p:nvPr/>
          </p:nvSpPr>
          <p:spPr>
            <a:xfrm>
              <a:off x="-4804278" y="2516811"/>
              <a:ext cx="396486" cy="588555"/>
            </a:xfrm>
            <a:custGeom>
              <a:avLst/>
              <a:gdLst/>
              <a:ahLst/>
              <a:cxnLst/>
              <a:rect l="l" t="t" r="r" b="b"/>
              <a:pathLst>
                <a:path w="4238" h="6291" extrusionOk="0">
                  <a:moveTo>
                    <a:pt x="141" y="0"/>
                  </a:moveTo>
                  <a:cubicBezTo>
                    <a:pt x="139" y="0"/>
                    <a:pt x="138" y="0"/>
                    <a:pt x="136" y="0"/>
                  </a:cubicBezTo>
                  <a:cubicBezTo>
                    <a:pt x="46" y="11"/>
                    <a:pt x="1" y="457"/>
                    <a:pt x="149" y="1121"/>
                  </a:cubicBezTo>
                  <a:cubicBezTo>
                    <a:pt x="222" y="1443"/>
                    <a:pt x="324" y="1817"/>
                    <a:pt x="490" y="2200"/>
                  </a:cubicBezTo>
                  <a:cubicBezTo>
                    <a:pt x="633" y="2530"/>
                    <a:pt x="836" y="2855"/>
                    <a:pt x="1040" y="3186"/>
                  </a:cubicBezTo>
                  <a:cubicBezTo>
                    <a:pt x="1236" y="3505"/>
                    <a:pt x="1465" y="3808"/>
                    <a:pt x="1695" y="4097"/>
                  </a:cubicBezTo>
                  <a:cubicBezTo>
                    <a:pt x="1935" y="4398"/>
                    <a:pt x="2142" y="4718"/>
                    <a:pt x="2389" y="4973"/>
                  </a:cubicBezTo>
                  <a:cubicBezTo>
                    <a:pt x="2674" y="5267"/>
                    <a:pt x="2952" y="5525"/>
                    <a:pt x="3199" y="5732"/>
                  </a:cubicBezTo>
                  <a:cubicBezTo>
                    <a:pt x="3624" y="6090"/>
                    <a:pt x="3968" y="6291"/>
                    <a:pt x="4123" y="6291"/>
                  </a:cubicBezTo>
                  <a:cubicBezTo>
                    <a:pt x="4155" y="6291"/>
                    <a:pt x="4179" y="6282"/>
                    <a:pt x="4194" y="6264"/>
                  </a:cubicBezTo>
                  <a:cubicBezTo>
                    <a:pt x="4237" y="6209"/>
                    <a:pt x="3950" y="5892"/>
                    <a:pt x="3520" y="5400"/>
                  </a:cubicBezTo>
                  <a:cubicBezTo>
                    <a:pt x="3313" y="5160"/>
                    <a:pt x="3122" y="4831"/>
                    <a:pt x="2867" y="4529"/>
                  </a:cubicBezTo>
                  <a:cubicBezTo>
                    <a:pt x="2647" y="4268"/>
                    <a:pt x="2404" y="4000"/>
                    <a:pt x="2180" y="3707"/>
                  </a:cubicBezTo>
                  <a:cubicBezTo>
                    <a:pt x="1966" y="3427"/>
                    <a:pt x="1691" y="3182"/>
                    <a:pt x="1499" y="2885"/>
                  </a:cubicBezTo>
                  <a:cubicBezTo>
                    <a:pt x="1300" y="2575"/>
                    <a:pt x="1134" y="2256"/>
                    <a:pt x="980" y="1958"/>
                  </a:cubicBezTo>
                  <a:cubicBezTo>
                    <a:pt x="817" y="1644"/>
                    <a:pt x="672" y="1323"/>
                    <a:pt x="542" y="994"/>
                  </a:cubicBezTo>
                  <a:cubicBezTo>
                    <a:pt x="310" y="412"/>
                    <a:pt x="240" y="0"/>
                    <a:pt x="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114" name="Google Shape;1114;p13"/>
            <p:cNvSpPr/>
            <p:nvPr/>
          </p:nvSpPr>
          <p:spPr>
            <a:xfrm>
              <a:off x="-4295145" y="2469097"/>
              <a:ext cx="65582" cy="102162"/>
            </a:xfrm>
            <a:custGeom>
              <a:avLst/>
              <a:gdLst/>
              <a:ahLst/>
              <a:cxnLst/>
              <a:rect l="l" t="t" r="r" b="b"/>
              <a:pathLst>
                <a:path w="701" h="1092" extrusionOk="0">
                  <a:moveTo>
                    <a:pt x="257" y="1"/>
                  </a:moveTo>
                  <a:cubicBezTo>
                    <a:pt x="236" y="1"/>
                    <a:pt x="214" y="7"/>
                    <a:pt x="190" y="20"/>
                  </a:cubicBezTo>
                  <a:cubicBezTo>
                    <a:pt x="104" y="66"/>
                    <a:pt x="58" y="157"/>
                    <a:pt x="34" y="260"/>
                  </a:cubicBezTo>
                  <a:cubicBezTo>
                    <a:pt x="24" y="310"/>
                    <a:pt x="4" y="369"/>
                    <a:pt x="2" y="422"/>
                  </a:cubicBezTo>
                  <a:cubicBezTo>
                    <a:pt x="0" y="468"/>
                    <a:pt x="30" y="508"/>
                    <a:pt x="34" y="554"/>
                  </a:cubicBezTo>
                  <a:cubicBezTo>
                    <a:pt x="39" y="600"/>
                    <a:pt x="56" y="639"/>
                    <a:pt x="67" y="685"/>
                  </a:cubicBezTo>
                  <a:cubicBezTo>
                    <a:pt x="77" y="731"/>
                    <a:pt x="32" y="783"/>
                    <a:pt x="48" y="823"/>
                  </a:cubicBezTo>
                  <a:cubicBezTo>
                    <a:pt x="66" y="869"/>
                    <a:pt x="90" y="913"/>
                    <a:pt x="120" y="951"/>
                  </a:cubicBezTo>
                  <a:cubicBezTo>
                    <a:pt x="184" y="1028"/>
                    <a:pt x="307" y="1088"/>
                    <a:pt x="442" y="1091"/>
                  </a:cubicBezTo>
                  <a:cubicBezTo>
                    <a:pt x="443" y="1091"/>
                    <a:pt x="443" y="1091"/>
                    <a:pt x="444" y="1091"/>
                  </a:cubicBezTo>
                  <a:cubicBezTo>
                    <a:pt x="510" y="1091"/>
                    <a:pt x="545" y="1027"/>
                    <a:pt x="584" y="925"/>
                  </a:cubicBezTo>
                  <a:cubicBezTo>
                    <a:pt x="602" y="876"/>
                    <a:pt x="690" y="808"/>
                    <a:pt x="696" y="739"/>
                  </a:cubicBezTo>
                  <a:cubicBezTo>
                    <a:pt x="701" y="682"/>
                    <a:pt x="682" y="622"/>
                    <a:pt x="676" y="562"/>
                  </a:cubicBezTo>
                  <a:cubicBezTo>
                    <a:pt x="670" y="501"/>
                    <a:pt x="578" y="461"/>
                    <a:pt x="563" y="407"/>
                  </a:cubicBezTo>
                  <a:cubicBezTo>
                    <a:pt x="547" y="350"/>
                    <a:pt x="542" y="290"/>
                    <a:pt x="516" y="239"/>
                  </a:cubicBezTo>
                  <a:cubicBezTo>
                    <a:pt x="488" y="186"/>
                    <a:pt x="453" y="137"/>
                    <a:pt x="412" y="95"/>
                  </a:cubicBezTo>
                  <a:cubicBezTo>
                    <a:pt x="354" y="39"/>
                    <a:pt x="309" y="1"/>
                    <a:pt x="2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115" name="Google Shape;1115;p13"/>
            <p:cNvSpPr/>
            <p:nvPr/>
          </p:nvSpPr>
          <p:spPr>
            <a:xfrm>
              <a:off x="-3281276" y="2717676"/>
              <a:ext cx="138836" cy="142391"/>
            </a:xfrm>
            <a:custGeom>
              <a:avLst/>
              <a:gdLst/>
              <a:ahLst/>
              <a:cxnLst/>
              <a:rect l="l" t="t" r="r" b="b"/>
              <a:pathLst>
                <a:path w="1484" h="1522" extrusionOk="0">
                  <a:moveTo>
                    <a:pt x="141" y="1"/>
                  </a:moveTo>
                  <a:cubicBezTo>
                    <a:pt x="114" y="1"/>
                    <a:pt x="91" y="10"/>
                    <a:pt x="70" y="30"/>
                  </a:cubicBezTo>
                  <a:cubicBezTo>
                    <a:pt x="0" y="97"/>
                    <a:pt x="16" y="235"/>
                    <a:pt x="89" y="400"/>
                  </a:cubicBezTo>
                  <a:cubicBezTo>
                    <a:pt x="124" y="480"/>
                    <a:pt x="162" y="577"/>
                    <a:pt x="221" y="666"/>
                  </a:cubicBezTo>
                  <a:cubicBezTo>
                    <a:pt x="270" y="742"/>
                    <a:pt x="349" y="798"/>
                    <a:pt x="410" y="874"/>
                  </a:cubicBezTo>
                  <a:cubicBezTo>
                    <a:pt x="469" y="946"/>
                    <a:pt x="541" y="1009"/>
                    <a:pt x="607" y="1076"/>
                  </a:cubicBezTo>
                  <a:cubicBezTo>
                    <a:pt x="675" y="1144"/>
                    <a:pt x="703" y="1249"/>
                    <a:pt x="774" y="1306"/>
                  </a:cubicBezTo>
                  <a:cubicBezTo>
                    <a:pt x="848" y="1368"/>
                    <a:pt x="928" y="1421"/>
                    <a:pt x="1014" y="1466"/>
                  </a:cubicBezTo>
                  <a:cubicBezTo>
                    <a:pt x="1088" y="1503"/>
                    <a:pt x="1163" y="1522"/>
                    <a:pt x="1231" y="1522"/>
                  </a:cubicBezTo>
                  <a:cubicBezTo>
                    <a:pt x="1312" y="1522"/>
                    <a:pt x="1385" y="1496"/>
                    <a:pt x="1437" y="1444"/>
                  </a:cubicBezTo>
                  <a:cubicBezTo>
                    <a:pt x="1483" y="1395"/>
                    <a:pt x="1431" y="1294"/>
                    <a:pt x="1345" y="1141"/>
                  </a:cubicBezTo>
                  <a:cubicBezTo>
                    <a:pt x="1305" y="1068"/>
                    <a:pt x="1305" y="935"/>
                    <a:pt x="1242" y="850"/>
                  </a:cubicBezTo>
                  <a:cubicBezTo>
                    <a:pt x="1189" y="777"/>
                    <a:pt x="1116" y="716"/>
                    <a:pt x="1052" y="641"/>
                  </a:cubicBezTo>
                  <a:cubicBezTo>
                    <a:pt x="992" y="570"/>
                    <a:pt x="870" y="558"/>
                    <a:pt x="804" y="491"/>
                  </a:cubicBezTo>
                  <a:cubicBezTo>
                    <a:pt x="736" y="422"/>
                    <a:pt x="680" y="344"/>
                    <a:pt x="612" y="285"/>
                  </a:cubicBezTo>
                  <a:cubicBezTo>
                    <a:pt x="540" y="223"/>
                    <a:pt x="465" y="165"/>
                    <a:pt x="384" y="113"/>
                  </a:cubicBezTo>
                  <a:cubicBezTo>
                    <a:pt x="282" y="49"/>
                    <a:pt x="203" y="1"/>
                    <a:pt x="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116" name="Google Shape;1116;p13"/>
            <p:cNvSpPr/>
            <p:nvPr/>
          </p:nvSpPr>
          <p:spPr>
            <a:xfrm>
              <a:off x="-3141691" y="2492018"/>
              <a:ext cx="848170" cy="946028"/>
            </a:xfrm>
            <a:custGeom>
              <a:avLst/>
              <a:gdLst/>
              <a:ahLst/>
              <a:cxnLst/>
              <a:rect l="l" t="t" r="r" b="b"/>
              <a:pathLst>
                <a:path w="9066" h="10112" extrusionOk="0">
                  <a:moveTo>
                    <a:pt x="83" y="1"/>
                  </a:moveTo>
                  <a:cubicBezTo>
                    <a:pt x="72" y="1"/>
                    <a:pt x="65" y="3"/>
                    <a:pt x="61" y="9"/>
                  </a:cubicBezTo>
                  <a:cubicBezTo>
                    <a:pt x="1" y="91"/>
                    <a:pt x="566" y="599"/>
                    <a:pt x="1418" y="1390"/>
                  </a:cubicBezTo>
                  <a:cubicBezTo>
                    <a:pt x="1831" y="1776"/>
                    <a:pt x="2302" y="2236"/>
                    <a:pt x="2802" y="2739"/>
                  </a:cubicBezTo>
                  <a:cubicBezTo>
                    <a:pt x="3238" y="3170"/>
                    <a:pt x="3708" y="3621"/>
                    <a:pt x="4159" y="4109"/>
                  </a:cubicBezTo>
                  <a:cubicBezTo>
                    <a:pt x="4592" y="4580"/>
                    <a:pt x="5030" y="5061"/>
                    <a:pt x="5441" y="5552"/>
                  </a:cubicBezTo>
                  <a:cubicBezTo>
                    <a:pt x="5865" y="6063"/>
                    <a:pt x="6230" y="6605"/>
                    <a:pt x="6599" y="7092"/>
                  </a:cubicBezTo>
                  <a:cubicBezTo>
                    <a:pt x="7034" y="7651"/>
                    <a:pt x="7417" y="8185"/>
                    <a:pt x="7748" y="8639"/>
                  </a:cubicBezTo>
                  <a:cubicBezTo>
                    <a:pt x="8389" y="9526"/>
                    <a:pt x="8843" y="10111"/>
                    <a:pt x="8990" y="10111"/>
                  </a:cubicBezTo>
                  <a:cubicBezTo>
                    <a:pt x="9000" y="10111"/>
                    <a:pt x="9009" y="10109"/>
                    <a:pt x="9016" y="10103"/>
                  </a:cubicBezTo>
                  <a:cubicBezTo>
                    <a:pt x="9065" y="10063"/>
                    <a:pt x="8727" y="9379"/>
                    <a:pt x="8129" y="8375"/>
                  </a:cubicBezTo>
                  <a:cubicBezTo>
                    <a:pt x="7834" y="7887"/>
                    <a:pt x="7539" y="7280"/>
                    <a:pt x="7117" y="6694"/>
                  </a:cubicBezTo>
                  <a:cubicBezTo>
                    <a:pt x="6759" y="6183"/>
                    <a:pt x="6338" y="5670"/>
                    <a:pt x="5912" y="5145"/>
                  </a:cubicBezTo>
                  <a:cubicBezTo>
                    <a:pt x="5499" y="4642"/>
                    <a:pt x="4999" y="4199"/>
                    <a:pt x="4555" y="3728"/>
                  </a:cubicBezTo>
                  <a:cubicBezTo>
                    <a:pt x="4090" y="3240"/>
                    <a:pt x="3633" y="2759"/>
                    <a:pt x="3174" y="2340"/>
                  </a:cubicBezTo>
                  <a:cubicBezTo>
                    <a:pt x="2645" y="1851"/>
                    <a:pt x="2131" y="1424"/>
                    <a:pt x="1681" y="1074"/>
                  </a:cubicBezTo>
                  <a:cubicBezTo>
                    <a:pt x="823" y="409"/>
                    <a:pt x="215" y="1"/>
                    <a:pt x="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117" name="Google Shape;1117;p13"/>
            <p:cNvSpPr/>
            <p:nvPr/>
          </p:nvSpPr>
          <p:spPr>
            <a:xfrm>
              <a:off x="-4059197" y="2412121"/>
              <a:ext cx="841621" cy="903367"/>
            </a:xfrm>
            <a:custGeom>
              <a:avLst/>
              <a:gdLst/>
              <a:ahLst/>
              <a:cxnLst/>
              <a:rect l="l" t="t" r="r" b="b"/>
              <a:pathLst>
                <a:path w="8996" h="9656" extrusionOk="0">
                  <a:moveTo>
                    <a:pt x="90" y="1"/>
                  </a:moveTo>
                  <a:cubicBezTo>
                    <a:pt x="86" y="1"/>
                    <a:pt x="82" y="1"/>
                    <a:pt x="79" y="3"/>
                  </a:cubicBezTo>
                  <a:cubicBezTo>
                    <a:pt x="0" y="40"/>
                    <a:pt x="239" y="754"/>
                    <a:pt x="810" y="1755"/>
                  </a:cubicBezTo>
                  <a:cubicBezTo>
                    <a:pt x="1091" y="2239"/>
                    <a:pt x="1431" y="2799"/>
                    <a:pt x="1859" y="3362"/>
                  </a:cubicBezTo>
                  <a:cubicBezTo>
                    <a:pt x="2222" y="3852"/>
                    <a:pt x="2664" y="4328"/>
                    <a:pt x="3104" y="4822"/>
                  </a:cubicBezTo>
                  <a:cubicBezTo>
                    <a:pt x="3532" y="5291"/>
                    <a:pt x="3991" y="5744"/>
                    <a:pt x="4449" y="6181"/>
                  </a:cubicBezTo>
                  <a:cubicBezTo>
                    <a:pt x="4926" y="6633"/>
                    <a:pt x="5367" y="7109"/>
                    <a:pt x="5830" y="7499"/>
                  </a:cubicBezTo>
                  <a:cubicBezTo>
                    <a:pt x="6364" y="7954"/>
                    <a:pt x="6873" y="8356"/>
                    <a:pt x="7316" y="8690"/>
                  </a:cubicBezTo>
                  <a:cubicBezTo>
                    <a:pt x="8125" y="9298"/>
                    <a:pt x="8727" y="9656"/>
                    <a:pt x="8909" y="9656"/>
                  </a:cubicBezTo>
                  <a:cubicBezTo>
                    <a:pt x="8934" y="9656"/>
                    <a:pt x="8951" y="9649"/>
                    <a:pt x="8960" y="9635"/>
                  </a:cubicBezTo>
                  <a:cubicBezTo>
                    <a:pt x="8995" y="9575"/>
                    <a:pt x="8442" y="9084"/>
                    <a:pt x="7601" y="8326"/>
                  </a:cubicBezTo>
                  <a:cubicBezTo>
                    <a:pt x="7193" y="7954"/>
                    <a:pt x="6761" y="7470"/>
                    <a:pt x="6253" y="7001"/>
                  </a:cubicBezTo>
                  <a:cubicBezTo>
                    <a:pt x="5811" y="6598"/>
                    <a:pt x="5337" y="6177"/>
                    <a:pt x="4873" y="5725"/>
                  </a:cubicBezTo>
                  <a:cubicBezTo>
                    <a:pt x="4427" y="5292"/>
                    <a:pt x="3926" y="4898"/>
                    <a:pt x="3502" y="4443"/>
                  </a:cubicBezTo>
                  <a:cubicBezTo>
                    <a:pt x="3064" y="3966"/>
                    <a:pt x="2657" y="3483"/>
                    <a:pt x="2285" y="3020"/>
                  </a:cubicBezTo>
                  <a:cubicBezTo>
                    <a:pt x="1844" y="2491"/>
                    <a:pt x="1471" y="1974"/>
                    <a:pt x="1156" y="1530"/>
                  </a:cubicBezTo>
                  <a:cubicBezTo>
                    <a:pt x="533" y="640"/>
                    <a:pt x="198" y="1"/>
                    <a:pt x="9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118" name="Google Shape;1118;p13"/>
            <p:cNvSpPr/>
            <p:nvPr/>
          </p:nvSpPr>
          <p:spPr>
            <a:xfrm>
              <a:off x="-3906700" y="1652632"/>
              <a:ext cx="1014043" cy="749563"/>
            </a:xfrm>
            <a:custGeom>
              <a:avLst/>
              <a:gdLst/>
              <a:ahLst/>
              <a:cxnLst/>
              <a:rect l="l" t="t" r="r" b="b"/>
              <a:pathLst>
                <a:path w="10839" h="8012" extrusionOk="0">
                  <a:moveTo>
                    <a:pt x="10743" y="0"/>
                  </a:moveTo>
                  <a:cubicBezTo>
                    <a:pt x="10553" y="0"/>
                    <a:pt x="9886" y="225"/>
                    <a:pt x="8971" y="649"/>
                  </a:cubicBezTo>
                  <a:cubicBezTo>
                    <a:pt x="8458" y="890"/>
                    <a:pt x="7859" y="1175"/>
                    <a:pt x="7240" y="1537"/>
                  </a:cubicBezTo>
                  <a:cubicBezTo>
                    <a:pt x="6701" y="1843"/>
                    <a:pt x="6162" y="2223"/>
                    <a:pt x="5605" y="2598"/>
                  </a:cubicBezTo>
                  <a:cubicBezTo>
                    <a:pt x="5072" y="2963"/>
                    <a:pt x="4550" y="3364"/>
                    <a:pt x="4046" y="3767"/>
                  </a:cubicBezTo>
                  <a:cubicBezTo>
                    <a:pt x="3524" y="4189"/>
                    <a:pt x="2986" y="4573"/>
                    <a:pt x="2534" y="4998"/>
                  </a:cubicBezTo>
                  <a:cubicBezTo>
                    <a:pt x="2008" y="5486"/>
                    <a:pt x="1550" y="5969"/>
                    <a:pt x="1171" y="6393"/>
                  </a:cubicBezTo>
                  <a:cubicBezTo>
                    <a:pt x="390" y="7279"/>
                    <a:pt x="0" y="7941"/>
                    <a:pt x="112" y="8009"/>
                  </a:cubicBezTo>
                  <a:cubicBezTo>
                    <a:pt x="114" y="8011"/>
                    <a:pt x="117" y="8011"/>
                    <a:pt x="120" y="8011"/>
                  </a:cubicBezTo>
                  <a:cubicBezTo>
                    <a:pt x="210" y="8011"/>
                    <a:pt x="711" y="7468"/>
                    <a:pt x="1512" y="6706"/>
                  </a:cubicBezTo>
                  <a:cubicBezTo>
                    <a:pt x="1921" y="6323"/>
                    <a:pt x="2447" y="5932"/>
                    <a:pt x="2980" y="5477"/>
                  </a:cubicBezTo>
                  <a:cubicBezTo>
                    <a:pt x="3435" y="5077"/>
                    <a:pt x="3925" y="4655"/>
                    <a:pt x="4441" y="4248"/>
                  </a:cubicBezTo>
                  <a:cubicBezTo>
                    <a:pt x="4938" y="3860"/>
                    <a:pt x="5406" y="3409"/>
                    <a:pt x="5926" y="3045"/>
                  </a:cubicBezTo>
                  <a:cubicBezTo>
                    <a:pt x="6468" y="2669"/>
                    <a:pt x="7014" y="2321"/>
                    <a:pt x="7527" y="2001"/>
                  </a:cubicBezTo>
                  <a:cubicBezTo>
                    <a:pt x="8120" y="1620"/>
                    <a:pt x="8683" y="1293"/>
                    <a:pt x="9166" y="1012"/>
                  </a:cubicBezTo>
                  <a:cubicBezTo>
                    <a:pt x="10162" y="436"/>
                    <a:pt x="10838" y="111"/>
                    <a:pt x="10796" y="17"/>
                  </a:cubicBezTo>
                  <a:cubicBezTo>
                    <a:pt x="10791" y="6"/>
                    <a:pt x="10773" y="0"/>
                    <a:pt x="107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119" name="Google Shape;1119;p13"/>
            <p:cNvSpPr/>
            <p:nvPr/>
          </p:nvSpPr>
          <p:spPr>
            <a:xfrm>
              <a:off x="-2316712" y="2683434"/>
              <a:ext cx="726267" cy="152869"/>
            </a:xfrm>
            <a:custGeom>
              <a:avLst/>
              <a:gdLst/>
              <a:ahLst/>
              <a:cxnLst/>
              <a:rect l="l" t="t" r="r" b="b"/>
              <a:pathLst>
                <a:path w="7763" h="1634" extrusionOk="0">
                  <a:moveTo>
                    <a:pt x="5193" y="0"/>
                  </a:moveTo>
                  <a:cubicBezTo>
                    <a:pt x="4918" y="0"/>
                    <a:pt x="4632" y="16"/>
                    <a:pt x="4342" y="26"/>
                  </a:cubicBezTo>
                  <a:cubicBezTo>
                    <a:pt x="3958" y="39"/>
                    <a:pt x="3566" y="87"/>
                    <a:pt x="3183" y="147"/>
                  </a:cubicBezTo>
                  <a:cubicBezTo>
                    <a:pt x="2787" y="208"/>
                    <a:pt x="2386" y="241"/>
                    <a:pt x="2026" y="351"/>
                  </a:cubicBezTo>
                  <a:cubicBezTo>
                    <a:pt x="1649" y="466"/>
                    <a:pt x="1282" y="617"/>
                    <a:pt x="934" y="804"/>
                  </a:cubicBezTo>
                  <a:cubicBezTo>
                    <a:pt x="300" y="1149"/>
                    <a:pt x="1" y="1526"/>
                    <a:pt x="85" y="1624"/>
                  </a:cubicBezTo>
                  <a:cubicBezTo>
                    <a:pt x="90" y="1631"/>
                    <a:pt x="99" y="1634"/>
                    <a:pt x="111" y="1634"/>
                  </a:cubicBezTo>
                  <a:cubicBezTo>
                    <a:pt x="214" y="1634"/>
                    <a:pt x="571" y="1426"/>
                    <a:pt x="1128" y="1225"/>
                  </a:cubicBezTo>
                  <a:cubicBezTo>
                    <a:pt x="1435" y="1115"/>
                    <a:pt x="1816" y="1072"/>
                    <a:pt x="2206" y="980"/>
                  </a:cubicBezTo>
                  <a:cubicBezTo>
                    <a:pt x="2544" y="899"/>
                    <a:pt x="2907" y="813"/>
                    <a:pt x="3283" y="762"/>
                  </a:cubicBezTo>
                  <a:cubicBezTo>
                    <a:pt x="3643" y="711"/>
                    <a:pt x="4008" y="595"/>
                    <a:pt x="4377" y="575"/>
                  </a:cubicBezTo>
                  <a:cubicBezTo>
                    <a:pt x="4762" y="552"/>
                    <a:pt x="5141" y="559"/>
                    <a:pt x="5498" y="553"/>
                  </a:cubicBezTo>
                  <a:lnTo>
                    <a:pt x="6625" y="544"/>
                  </a:lnTo>
                  <a:cubicBezTo>
                    <a:pt x="7305" y="534"/>
                    <a:pt x="7751" y="534"/>
                    <a:pt x="7757" y="439"/>
                  </a:cubicBezTo>
                  <a:cubicBezTo>
                    <a:pt x="7762" y="342"/>
                    <a:pt x="7326" y="227"/>
                    <a:pt x="6644" y="132"/>
                  </a:cubicBezTo>
                  <a:cubicBezTo>
                    <a:pt x="6312" y="86"/>
                    <a:pt x="5923" y="31"/>
                    <a:pt x="5499" y="8"/>
                  </a:cubicBezTo>
                  <a:cubicBezTo>
                    <a:pt x="5399" y="2"/>
                    <a:pt x="5297" y="0"/>
                    <a:pt x="51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120" name="Google Shape;1120;p13"/>
            <p:cNvSpPr/>
            <p:nvPr/>
          </p:nvSpPr>
          <p:spPr>
            <a:xfrm>
              <a:off x="-1783535" y="3120436"/>
              <a:ext cx="415665" cy="545800"/>
            </a:xfrm>
            <a:custGeom>
              <a:avLst/>
              <a:gdLst/>
              <a:ahLst/>
              <a:cxnLst/>
              <a:rect l="l" t="t" r="r" b="b"/>
              <a:pathLst>
                <a:path w="4443" h="5834" extrusionOk="0">
                  <a:moveTo>
                    <a:pt x="102" y="0"/>
                  </a:moveTo>
                  <a:cubicBezTo>
                    <a:pt x="97" y="0"/>
                    <a:pt x="92" y="2"/>
                    <a:pt x="87" y="4"/>
                  </a:cubicBezTo>
                  <a:cubicBezTo>
                    <a:pt x="1" y="44"/>
                    <a:pt x="92" y="453"/>
                    <a:pt x="340" y="1040"/>
                  </a:cubicBezTo>
                  <a:cubicBezTo>
                    <a:pt x="461" y="1325"/>
                    <a:pt x="603" y="1660"/>
                    <a:pt x="794" y="2001"/>
                  </a:cubicBezTo>
                  <a:cubicBezTo>
                    <a:pt x="956" y="2298"/>
                    <a:pt x="1169" y="2587"/>
                    <a:pt x="1371" y="2893"/>
                  </a:cubicBezTo>
                  <a:cubicBezTo>
                    <a:pt x="1567" y="3186"/>
                    <a:pt x="1788" y="3469"/>
                    <a:pt x="2006" y="3744"/>
                  </a:cubicBezTo>
                  <a:cubicBezTo>
                    <a:pt x="2235" y="4029"/>
                    <a:pt x="2424" y="4341"/>
                    <a:pt x="2659" y="4585"/>
                  </a:cubicBezTo>
                  <a:cubicBezTo>
                    <a:pt x="2901" y="4844"/>
                    <a:pt x="3159" y="5090"/>
                    <a:pt x="3430" y="5319"/>
                  </a:cubicBezTo>
                  <a:cubicBezTo>
                    <a:pt x="3831" y="5654"/>
                    <a:pt x="4166" y="5833"/>
                    <a:pt x="4321" y="5833"/>
                  </a:cubicBezTo>
                  <a:cubicBezTo>
                    <a:pt x="4358" y="5833"/>
                    <a:pt x="4384" y="5823"/>
                    <a:pt x="4399" y="5803"/>
                  </a:cubicBezTo>
                  <a:cubicBezTo>
                    <a:pt x="4443" y="5747"/>
                    <a:pt x="4158" y="5455"/>
                    <a:pt x="3753" y="4986"/>
                  </a:cubicBezTo>
                  <a:cubicBezTo>
                    <a:pt x="3557" y="4756"/>
                    <a:pt x="3381" y="4440"/>
                    <a:pt x="3144" y="4148"/>
                  </a:cubicBezTo>
                  <a:cubicBezTo>
                    <a:pt x="2934" y="3896"/>
                    <a:pt x="2706" y="3635"/>
                    <a:pt x="2491" y="3355"/>
                  </a:cubicBezTo>
                  <a:cubicBezTo>
                    <a:pt x="2287" y="3086"/>
                    <a:pt x="2015" y="2854"/>
                    <a:pt x="1819" y="2575"/>
                  </a:cubicBezTo>
                  <a:cubicBezTo>
                    <a:pt x="1616" y="2283"/>
                    <a:pt x="1433" y="1986"/>
                    <a:pt x="1256" y="1712"/>
                  </a:cubicBezTo>
                  <a:lnTo>
                    <a:pt x="701" y="842"/>
                  </a:lnTo>
                  <a:cubicBezTo>
                    <a:pt x="387" y="347"/>
                    <a:pt x="198" y="0"/>
                    <a:pt x="1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121" name="Google Shape;1121;p13"/>
            <p:cNvSpPr/>
            <p:nvPr/>
          </p:nvSpPr>
          <p:spPr>
            <a:xfrm>
              <a:off x="-2949152" y="1691925"/>
              <a:ext cx="365894" cy="90000"/>
            </a:xfrm>
            <a:custGeom>
              <a:avLst/>
              <a:gdLst/>
              <a:ahLst/>
              <a:cxnLst/>
              <a:rect l="l" t="t" r="r" b="b"/>
              <a:pathLst>
                <a:path w="3911" h="962" extrusionOk="0">
                  <a:moveTo>
                    <a:pt x="2851" y="0"/>
                  </a:moveTo>
                  <a:cubicBezTo>
                    <a:pt x="2818" y="0"/>
                    <a:pt x="2784" y="1"/>
                    <a:pt x="2750" y="4"/>
                  </a:cubicBezTo>
                  <a:cubicBezTo>
                    <a:pt x="2564" y="13"/>
                    <a:pt x="2367" y="46"/>
                    <a:pt x="2168" y="76"/>
                  </a:cubicBezTo>
                  <a:cubicBezTo>
                    <a:pt x="1975" y="106"/>
                    <a:pt x="1791" y="186"/>
                    <a:pt x="1603" y="234"/>
                  </a:cubicBezTo>
                  <a:cubicBezTo>
                    <a:pt x="1409" y="284"/>
                    <a:pt x="1217" y="333"/>
                    <a:pt x="1042" y="398"/>
                  </a:cubicBezTo>
                  <a:cubicBezTo>
                    <a:pt x="860" y="463"/>
                    <a:pt x="680" y="539"/>
                    <a:pt x="505" y="627"/>
                  </a:cubicBezTo>
                  <a:cubicBezTo>
                    <a:pt x="193" y="785"/>
                    <a:pt x="1" y="907"/>
                    <a:pt x="23" y="948"/>
                  </a:cubicBezTo>
                  <a:cubicBezTo>
                    <a:pt x="28" y="957"/>
                    <a:pt x="41" y="961"/>
                    <a:pt x="61" y="961"/>
                  </a:cubicBezTo>
                  <a:cubicBezTo>
                    <a:pt x="140" y="961"/>
                    <a:pt x="329" y="899"/>
                    <a:pt x="587" y="815"/>
                  </a:cubicBezTo>
                  <a:cubicBezTo>
                    <a:pt x="745" y="764"/>
                    <a:pt x="931" y="711"/>
                    <a:pt x="1131" y="655"/>
                  </a:cubicBezTo>
                  <a:cubicBezTo>
                    <a:pt x="1303" y="605"/>
                    <a:pt x="1484" y="545"/>
                    <a:pt x="1672" y="500"/>
                  </a:cubicBezTo>
                  <a:cubicBezTo>
                    <a:pt x="1855" y="458"/>
                    <a:pt x="2040" y="414"/>
                    <a:pt x="2224" y="383"/>
                  </a:cubicBezTo>
                  <a:cubicBezTo>
                    <a:pt x="2415" y="350"/>
                    <a:pt x="2607" y="348"/>
                    <a:pt x="2784" y="328"/>
                  </a:cubicBezTo>
                  <a:cubicBezTo>
                    <a:pt x="2989" y="301"/>
                    <a:pt x="3180" y="284"/>
                    <a:pt x="3345" y="267"/>
                  </a:cubicBezTo>
                  <a:cubicBezTo>
                    <a:pt x="3684" y="233"/>
                    <a:pt x="3910" y="190"/>
                    <a:pt x="3909" y="121"/>
                  </a:cubicBezTo>
                  <a:cubicBezTo>
                    <a:pt x="3909" y="89"/>
                    <a:pt x="3684" y="53"/>
                    <a:pt x="3336" y="35"/>
                  </a:cubicBezTo>
                  <a:cubicBezTo>
                    <a:pt x="3194" y="29"/>
                    <a:pt x="3028" y="0"/>
                    <a:pt x="285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122" name="Google Shape;1122;p13"/>
            <p:cNvSpPr/>
            <p:nvPr/>
          </p:nvSpPr>
          <p:spPr>
            <a:xfrm>
              <a:off x="-3104829" y="1798860"/>
              <a:ext cx="313783" cy="62963"/>
            </a:xfrm>
            <a:custGeom>
              <a:avLst/>
              <a:gdLst/>
              <a:ahLst/>
              <a:cxnLst/>
              <a:rect l="l" t="t" r="r" b="b"/>
              <a:pathLst>
                <a:path w="3354" h="673" extrusionOk="0">
                  <a:moveTo>
                    <a:pt x="2449" y="0"/>
                  </a:moveTo>
                  <a:cubicBezTo>
                    <a:pt x="2422" y="0"/>
                    <a:pt x="2394" y="1"/>
                    <a:pt x="2367" y="3"/>
                  </a:cubicBezTo>
                  <a:cubicBezTo>
                    <a:pt x="2212" y="11"/>
                    <a:pt x="2047" y="38"/>
                    <a:pt x="1879" y="59"/>
                  </a:cubicBezTo>
                  <a:cubicBezTo>
                    <a:pt x="1718" y="81"/>
                    <a:pt x="1561" y="147"/>
                    <a:pt x="1402" y="179"/>
                  </a:cubicBezTo>
                  <a:cubicBezTo>
                    <a:pt x="1237" y="211"/>
                    <a:pt x="1073" y="239"/>
                    <a:pt x="922" y="280"/>
                  </a:cubicBezTo>
                  <a:cubicBezTo>
                    <a:pt x="748" y="325"/>
                    <a:pt x="589" y="375"/>
                    <a:pt x="454" y="424"/>
                  </a:cubicBezTo>
                  <a:cubicBezTo>
                    <a:pt x="178" y="525"/>
                    <a:pt x="1" y="600"/>
                    <a:pt x="18" y="646"/>
                  </a:cubicBezTo>
                  <a:cubicBezTo>
                    <a:pt x="25" y="664"/>
                    <a:pt x="58" y="672"/>
                    <a:pt x="112" y="672"/>
                  </a:cubicBezTo>
                  <a:cubicBezTo>
                    <a:pt x="198" y="672"/>
                    <a:pt x="338" y="653"/>
                    <a:pt x="512" y="622"/>
                  </a:cubicBezTo>
                  <a:lnTo>
                    <a:pt x="987" y="544"/>
                  </a:lnTo>
                  <a:cubicBezTo>
                    <a:pt x="1137" y="517"/>
                    <a:pt x="1294" y="475"/>
                    <a:pt x="1456" y="447"/>
                  </a:cubicBezTo>
                  <a:lnTo>
                    <a:pt x="1928" y="367"/>
                  </a:lnTo>
                  <a:cubicBezTo>
                    <a:pt x="2092" y="344"/>
                    <a:pt x="2255" y="348"/>
                    <a:pt x="2405" y="329"/>
                  </a:cubicBezTo>
                  <a:lnTo>
                    <a:pt x="2879" y="261"/>
                  </a:lnTo>
                  <a:cubicBezTo>
                    <a:pt x="3167" y="214"/>
                    <a:pt x="3354" y="151"/>
                    <a:pt x="3348" y="83"/>
                  </a:cubicBezTo>
                  <a:cubicBezTo>
                    <a:pt x="3346" y="51"/>
                    <a:pt x="3155" y="34"/>
                    <a:pt x="2862" y="27"/>
                  </a:cubicBezTo>
                  <a:cubicBezTo>
                    <a:pt x="2740" y="25"/>
                    <a:pt x="2599" y="0"/>
                    <a:pt x="24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123" name="Google Shape;1123;p13"/>
            <p:cNvSpPr/>
            <p:nvPr/>
          </p:nvSpPr>
          <p:spPr>
            <a:xfrm>
              <a:off x="-3177429" y="1886055"/>
              <a:ext cx="175509" cy="46590"/>
            </a:xfrm>
            <a:custGeom>
              <a:avLst/>
              <a:gdLst/>
              <a:ahLst/>
              <a:cxnLst/>
              <a:rect l="l" t="t" r="r" b="b"/>
              <a:pathLst>
                <a:path w="1876" h="498" extrusionOk="0">
                  <a:moveTo>
                    <a:pt x="1341" y="1"/>
                  </a:moveTo>
                  <a:cubicBezTo>
                    <a:pt x="1331" y="1"/>
                    <a:pt x="1320" y="1"/>
                    <a:pt x="1310" y="2"/>
                  </a:cubicBezTo>
                  <a:cubicBezTo>
                    <a:pt x="1222" y="7"/>
                    <a:pt x="1131" y="28"/>
                    <a:pt x="1037" y="41"/>
                  </a:cubicBezTo>
                  <a:cubicBezTo>
                    <a:pt x="946" y="56"/>
                    <a:pt x="862" y="114"/>
                    <a:pt x="774" y="133"/>
                  </a:cubicBezTo>
                  <a:cubicBezTo>
                    <a:pt x="681" y="155"/>
                    <a:pt x="590" y="170"/>
                    <a:pt x="507" y="197"/>
                  </a:cubicBezTo>
                  <a:cubicBezTo>
                    <a:pt x="418" y="223"/>
                    <a:pt x="332" y="255"/>
                    <a:pt x="248" y="292"/>
                  </a:cubicBezTo>
                  <a:cubicBezTo>
                    <a:pt x="96" y="360"/>
                    <a:pt x="1" y="408"/>
                    <a:pt x="17" y="454"/>
                  </a:cubicBezTo>
                  <a:cubicBezTo>
                    <a:pt x="28" y="485"/>
                    <a:pt x="81" y="498"/>
                    <a:pt x="162" y="498"/>
                  </a:cubicBezTo>
                  <a:cubicBezTo>
                    <a:pt x="204" y="498"/>
                    <a:pt x="253" y="495"/>
                    <a:pt x="308" y="489"/>
                  </a:cubicBezTo>
                  <a:cubicBezTo>
                    <a:pt x="387" y="482"/>
                    <a:pt x="479" y="475"/>
                    <a:pt x="576" y="460"/>
                  </a:cubicBezTo>
                  <a:cubicBezTo>
                    <a:pt x="659" y="446"/>
                    <a:pt x="745" y="418"/>
                    <a:pt x="835" y="401"/>
                  </a:cubicBezTo>
                  <a:lnTo>
                    <a:pt x="1094" y="348"/>
                  </a:lnTo>
                  <a:cubicBezTo>
                    <a:pt x="1184" y="332"/>
                    <a:pt x="1277" y="343"/>
                    <a:pt x="1359" y="325"/>
                  </a:cubicBezTo>
                  <a:cubicBezTo>
                    <a:pt x="1454" y="304"/>
                    <a:pt x="1543" y="284"/>
                    <a:pt x="1618" y="262"/>
                  </a:cubicBezTo>
                  <a:cubicBezTo>
                    <a:pt x="1774" y="216"/>
                    <a:pt x="1875" y="148"/>
                    <a:pt x="1867" y="80"/>
                  </a:cubicBezTo>
                  <a:cubicBezTo>
                    <a:pt x="1863" y="47"/>
                    <a:pt x="1757" y="36"/>
                    <a:pt x="1590" y="31"/>
                  </a:cubicBezTo>
                  <a:cubicBezTo>
                    <a:pt x="1518" y="29"/>
                    <a:pt x="1432" y="1"/>
                    <a:pt x="13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124" name="Google Shape;1124;p13"/>
            <p:cNvSpPr/>
            <p:nvPr/>
          </p:nvSpPr>
          <p:spPr>
            <a:xfrm>
              <a:off x="-3368003" y="1961648"/>
              <a:ext cx="141455" cy="97204"/>
            </a:xfrm>
            <a:custGeom>
              <a:avLst/>
              <a:gdLst/>
              <a:ahLst/>
              <a:cxnLst/>
              <a:rect l="l" t="t" r="r" b="b"/>
              <a:pathLst>
                <a:path w="1512" h="1039" extrusionOk="0">
                  <a:moveTo>
                    <a:pt x="1450" y="0"/>
                  </a:moveTo>
                  <a:cubicBezTo>
                    <a:pt x="1409" y="0"/>
                    <a:pt x="1328" y="31"/>
                    <a:pt x="1221" y="76"/>
                  </a:cubicBezTo>
                  <a:cubicBezTo>
                    <a:pt x="1152" y="104"/>
                    <a:pt x="1054" y="111"/>
                    <a:pt x="971" y="156"/>
                  </a:cubicBezTo>
                  <a:cubicBezTo>
                    <a:pt x="898" y="194"/>
                    <a:pt x="829" y="246"/>
                    <a:pt x="754" y="294"/>
                  </a:cubicBezTo>
                  <a:cubicBezTo>
                    <a:pt x="682" y="339"/>
                    <a:pt x="633" y="422"/>
                    <a:pt x="564" y="471"/>
                  </a:cubicBezTo>
                  <a:cubicBezTo>
                    <a:pt x="495" y="523"/>
                    <a:pt x="420" y="569"/>
                    <a:pt x="359" y="622"/>
                  </a:cubicBezTo>
                  <a:cubicBezTo>
                    <a:pt x="293" y="677"/>
                    <a:pt x="230" y="736"/>
                    <a:pt x="171" y="797"/>
                  </a:cubicBezTo>
                  <a:cubicBezTo>
                    <a:pt x="66" y="910"/>
                    <a:pt x="0" y="986"/>
                    <a:pt x="31" y="1023"/>
                  </a:cubicBezTo>
                  <a:cubicBezTo>
                    <a:pt x="40" y="1034"/>
                    <a:pt x="54" y="1038"/>
                    <a:pt x="74" y="1038"/>
                  </a:cubicBezTo>
                  <a:cubicBezTo>
                    <a:pt x="122" y="1038"/>
                    <a:pt x="202" y="1008"/>
                    <a:pt x="300" y="958"/>
                  </a:cubicBezTo>
                  <a:cubicBezTo>
                    <a:pt x="367" y="924"/>
                    <a:pt x="446" y="886"/>
                    <a:pt x="525" y="838"/>
                  </a:cubicBezTo>
                  <a:cubicBezTo>
                    <a:pt x="592" y="797"/>
                    <a:pt x="654" y="740"/>
                    <a:pt x="727" y="693"/>
                  </a:cubicBezTo>
                  <a:lnTo>
                    <a:pt x="930" y="550"/>
                  </a:lnTo>
                  <a:cubicBezTo>
                    <a:pt x="1001" y="501"/>
                    <a:pt x="1085" y="477"/>
                    <a:pt x="1148" y="430"/>
                  </a:cubicBezTo>
                  <a:cubicBezTo>
                    <a:pt x="1221" y="374"/>
                    <a:pt x="1288" y="323"/>
                    <a:pt x="1343" y="272"/>
                  </a:cubicBezTo>
                  <a:cubicBezTo>
                    <a:pt x="1456" y="170"/>
                    <a:pt x="1512" y="68"/>
                    <a:pt x="1476" y="10"/>
                  </a:cubicBezTo>
                  <a:cubicBezTo>
                    <a:pt x="1472" y="3"/>
                    <a:pt x="1463" y="0"/>
                    <a:pt x="14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125" name="Google Shape;1125;p13"/>
            <p:cNvSpPr/>
            <p:nvPr/>
          </p:nvSpPr>
          <p:spPr>
            <a:xfrm>
              <a:off x="-2824628" y="1594908"/>
              <a:ext cx="10104" cy="31154"/>
            </a:xfrm>
            <a:custGeom>
              <a:avLst/>
              <a:gdLst/>
              <a:ahLst/>
              <a:cxnLst/>
              <a:rect l="l" t="t" r="r" b="b"/>
              <a:pathLst>
                <a:path w="108" h="333" extrusionOk="0">
                  <a:moveTo>
                    <a:pt x="69" y="0"/>
                  </a:moveTo>
                  <a:cubicBezTo>
                    <a:pt x="64" y="0"/>
                    <a:pt x="57" y="37"/>
                    <a:pt x="52" y="37"/>
                  </a:cubicBezTo>
                  <a:cubicBezTo>
                    <a:pt x="48" y="37"/>
                    <a:pt x="44" y="32"/>
                    <a:pt x="41" y="32"/>
                  </a:cubicBezTo>
                  <a:cubicBezTo>
                    <a:pt x="40" y="32"/>
                    <a:pt x="39" y="32"/>
                    <a:pt x="38" y="33"/>
                  </a:cubicBezTo>
                  <a:cubicBezTo>
                    <a:pt x="32" y="39"/>
                    <a:pt x="26" y="47"/>
                    <a:pt x="22" y="55"/>
                  </a:cubicBezTo>
                  <a:cubicBezTo>
                    <a:pt x="8" y="80"/>
                    <a:pt x="2" y="108"/>
                    <a:pt x="3" y="137"/>
                  </a:cubicBezTo>
                  <a:cubicBezTo>
                    <a:pt x="0" y="178"/>
                    <a:pt x="2" y="220"/>
                    <a:pt x="10" y="260"/>
                  </a:cubicBezTo>
                  <a:cubicBezTo>
                    <a:pt x="13" y="276"/>
                    <a:pt x="17" y="291"/>
                    <a:pt x="22" y="306"/>
                  </a:cubicBezTo>
                  <a:cubicBezTo>
                    <a:pt x="24" y="309"/>
                    <a:pt x="26" y="310"/>
                    <a:pt x="28" y="310"/>
                  </a:cubicBezTo>
                  <a:cubicBezTo>
                    <a:pt x="30" y="310"/>
                    <a:pt x="31" y="310"/>
                    <a:pt x="33" y="310"/>
                  </a:cubicBezTo>
                  <a:cubicBezTo>
                    <a:pt x="34" y="310"/>
                    <a:pt x="36" y="310"/>
                    <a:pt x="37" y="311"/>
                  </a:cubicBezTo>
                  <a:cubicBezTo>
                    <a:pt x="38" y="313"/>
                    <a:pt x="40" y="313"/>
                    <a:pt x="42" y="313"/>
                  </a:cubicBezTo>
                  <a:cubicBezTo>
                    <a:pt x="45" y="313"/>
                    <a:pt x="48" y="311"/>
                    <a:pt x="52" y="311"/>
                  </a:cubicBezTo>
                  <a:cubicBezTo>
                    <a:pt x="56" y="311"/>
                    <a:pt x="59" y="333"/>
                    <a:pt x="64" y="333"/>
                  </a:cubicBezTo>
                  <a:cubicBezTo>
                    <a:pt x="65" y="333"/>
                    <a:pt x="65" y="332"/>
                    <a:pt x="66" y="332"/>
                  </a:cubicBezTo>
                  <a:cubicBezTo>
                    <a:pt x="73" y="324"/>
                    <a:pt x="78" y="314"/>
                    <a:pt x="82" y="302"/>
                  </a:cubicBezTo>
                  <a:cubicBezTo>
                    <a:pt x="96" y="251"/>
                    <a:pt x="104" y="198"/>
                    <a:pt x="105" y="144"/>
                  </a:cubicBezTo>
                  <a:cubicBezTo>
                    <a:pt x="108" y="119"/>
                    <a:pt x="104" y="95"/>
                    <a:pt x="94" y="71"/>
                  </a:cubicBezTo>
                  <a:cubicBezTo>
                    <a:pt x="92" y="61"/>
                    <a:pt x="89" y="13"/>
                    <a:pt x="83" y="6"/>
                  </a:cubicBezTo>
                  <a:cubicBezTo>
                    <a:pt x="81" y="3"/>
                    <a:pt x="79" y="2"/>
                    <a:pt x="77" y="2"/>
                  </a:cubicBezTo>
                  <a:cubicBezTo>
                    <a:pt x="76" y="2"/>
                    <a:pt x="75" y="2"/>
                    <a:pt x="75" y="2"/>
                  </a:cubicBezTo>
                  <a:cubicBezTo>
                    <a:pt x="73" y="2"/>
                    <a:pt x="71" y="2"/>
                    <a:pt x="70" y="1"/>
                  </a:cubicBezTo>
                  <a:cubicBezTo>
                    <a:pt x="70" y="0"/>
                    <a:pt x="69" y="0"/>
                    <a:pt x="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126" name="Google Shape;1126;p13"/>
            <p:cNvSpPr/>
            <p:nvPr/>
          </p:nvSpPr>
          <p:spPr>
            <a:xfrm>
              <a:off x="-1501930" y="2784662"/>
              <a:ext cx="31996" cy="34148"/>
            </a:xfrm>
            <a:custGeom>
              <a:avLst/>
              <a:gdLst/>
              <a:ahLst/>
              <a:cxnLst/>
              <a:rect l="l" t="t" r="r" b="b"/>
              <a:pathLst>
                <a:path w="342" h="365" extrusionOk="0">
                  <a:moveTo>
                    <a:pt x="115" y="1"/>
                  </a:moveTo>
                  <a:cubicBezTo>
                    <a:pt x="97" y="1"/>
                    <a:pt x="80" y="7"/>
                    <a:pt x="59" y="26"/>
                  </a:cubicBezTo>
                  <a:cubicBezTo>
                    <a:pt x="25" y="56"/>
                    <a:pt x="6" y="99"/>
                    <a:pt x="3" y="144"/>
                  </a:cubicBezTo>
                  <a:cubicBezTo>
                    <a:pt x="0" y="168"/>
                    <a:pt x="0" y="191"/>
                    <a:pt x="4" y="213"/>
                  </a:cubicBezTo>
                  <a:cubicBezTo>
                    <a:pt x="9" y="232"/>
                    <a:pt x="28" y="238"/>
                    <a:pt x="36" y="255"/>
                  </a:cubicBezTo>
                  <a:cubicBezTo>
                    <a:pt x="45" y="270"/>
                    <a:pt x="58" y="282"/>
                    <a:pt x="71" y="293"/>
                  </a:cubicBezTo>
                  <a:cubicBezTo>
                    <a:pt x="84" y="307"/>
                    <a:pt x="75" y="338"/>
                    <a:pt x="90" y="346"/>
                  </a:cubicBezTo>
                  <a:cubicBezTo>
                    <a:pt x="108" y="356"/>
                    <a:pt x="129" y="363"/>
                    <a:pt x="148" y="364"/>
                  </a:cubicBezTo>
                  <a:cubicBezTo>
                    <a:pt x="151" y="364"/>
                    <a:pt x="154" y="364"/>
                    <a:pt x="157" y="364"/>
                  </a:cubicBezTo>
                  <a:cubicBezTo>
                    <a:pt x="199" y="364"/>
                    <a:pt x="255" y="339"/>
                    <a:pt x="302" y="296"/>
                  </a:cubicBezTo>
                  <a:cubicBezTo>
                    <a:pt x="326" y="274"/>
                    <a:pt x="325" y="248"/>
                    <a:pt x="321" y="211"/>
                  </a:cubicBezTo>
                  <a:cubicBezTo>
                    <a:pt x="319" y="192"/>
                    <a:pt x="341" y="149"/>
                    <a:pt x="334" y="129"/>
                  </a:cubicBezTo>
                  <a:cubicBezTo>
                    <a:pt x="328" y="113"/>
                    <a:pt x="313" y="102"/>
                    <a:pt x="303" y="87"/>
                  </a:cubicBezTo>
                  <a:cubicBezTo>
                    <a:pt x="298" y="80"/>
                    <a:pt x="286" y="80"/>
                    <a:pt x="273" y="80"/>
                  </a:cubicBezTo>
                  <a:cubicBezTo>
                    <a:pt x="260" y="80"/>
                    <a:pt x="246" y="80"/>
                    <a:pt x="240" y="74"/>
                  </a:cubicBezTo>
                  <a:cubicBezTo>
                    <a:pt x="228" y="60"/>
                    <a:pt x="221" y="42"/>
                    <a:pt x="208" y="33"/>
                  </a:cubicBezTo>
                  <a:cubicBezTo>
                    <a:pt x="193" y="22"/>
                    <a:pt x="175" y="14"/>
                    <a:pt x="157" y="8"/>
                  </a:cubicBezTo>
                  <a:cubicBezTo>
                    <a:pt x="142" y="4"/>
                    <a:pt x="128" y="1"/>
                    <a:pt x="1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127" name="Google Shape;1127;p13"/>
            <p:cNvSpPr/>
            <p:nvPr/>
          </p:nvSpPr>
          <p:spPr>
            <a:xfrm>
              <a:off x="-2828184" y="2276839"/>
              <a:ext cx="732068" cy="352141"/>
            </a:xfrm>
            <a:custGeom>
              <a:avLst/>
              <a:gdLst/>
              <a:ahLst/>
              <a:cxnLst/>
              <a:rect l="l" t="t" r="r" b="b"/>
              <a:pathLst>
                <a:path w="7825" h="3764" extrusionOk="0">
                  <a:moveTo>
                    <a:pt x="7728" y="0"/>
                  </a:moveTo>
                  <a:cubicBezTo>
                    <a:pt x="7555" y="0"/>
                    <a:pt x="7138" y="55"/>
                    <a:pt x="6578" y="183"/>
                  </a:cubicBezTo>
                  <a:cubicBezTo>
                    <a:pt x="6221" y="266"/>
                    <a:pt x="5804" y="368"/>
                    <a:pt x="5364" y="517"/>
                  </a:cubicBezTo>
                  <a:cubicBezTo>
                    <a:pt x="4982" y="641"/>
                    <a:pt x="4590" y="808"/>
                    <a:pt x="4189" y="977"/>
                  </a:cubicBezTo>
                  <a:cubicBezTo>
                    <a:pt x="3805" y="1142"/>
                    <a:pt x="3423" y="1330"/>
                    <a:pt x="3053" y="1527"/>
                  </a:cubicBezTo>
                  <a:cubicBezTo>
                    <a:pt x="2670" y="1731"/>
                    <a:pt x="2286" y="1919"/>
                    <a:pt x="1951" y="2140"/>
                  </a:cubicBezTo>
                  <a:cubicBezTo>
                    <a:pt x="1596" y="2366"/>
                    <a:pt x="1253" y="2612"/>
                    <a:pt x="923" y="2872"/>
                  </a:cubicBezTo>
                  <a:cubicBezTo>
                    <a:pt x="326" y="3349"/>
                    <a:pt x="0" y="3724"/>
                    <a:pt x="52" y="3762"/>
                  </a:cubicBezTo>
                  <a:cubicBezTo>
                    <a:pt x="53" y="3763"/>
                    <a:pt x="55" y="3764"/>
                    <a:pt x="57" y="3764"/>
                  </a:cubicBezTo>
                  <a:cubicBezTo>
                    <a:pt x="110" y="3764"/>
                    <a:pt x="481" y="3460"/>
                    <a:pt x="1069" y="3055"/>
                  </a:cubicBezTo>
                  <a:cubicBezTo>
                    <a:pt x="1369" y="2849"/>
                    <a:pt x="1741" y="2644"/>
                    <a:pt x="2132" y="2413"/>
                  </a:cubicBezTo>
                  <a:cubicBezTo>
                    <a:pt x="2466" y="2207"/>
                    <a:pt x="2827" y="1997"/>
                    <a:pt x="3205" y="1798"/>
                  </a:cubicBezTo>
                  <a:cubicBezTo>
                    <a:pt x="3569" y="1610"/>
                    <a:pt x="3929" y="1392"/>
                    <a:pt x="4305" y="1227"/>
                  </a:cubicBezTo>
                  <a:cubicBezTo>
                    <a:pt x="4697" y="1056"/>
                    <a:pt x="5087" y="905"/>
                    <a:pt x="5458" y="773"/>
                  </a:cubicBezTo>
                  <a:cubicBezTo>
                    <a:pt x="5885" y="613"/>
                    <a:pt x="6288" y="488"/>
                    <a:pt x="6634" y="380"/>
                  </a:cubicBezTo>
                  <a:cubicBezTo>
                    <a:pt x="7349" y="165"/>
                    <a:pt x="7824" y="67"/>
                    <a:pt x="7815" y="16"/>
                  </a:cubicBezTo>
                  <a:cubicBezTo>
                    <a:pt x="7812" y="6"/>
                    <a:pt x="7782" y="0"/>
                    <a:pt x="77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128" name="Google Shape;1128;p13"/>
            <p:cNvSpPr/>
            <p:nvPr/>
          </p:nvSpPr>
          <p:spPr>
            <a:xfrm>
              <a:off x="-2850169" y="2598953"/>
              <a:ext cx="677245" cy="849854"/>
            </a:xfrm>
            <a:custGeom>
              <a:avLst/>
              <a:gdLst/>
              <a:ahLst/>
              <a:cxnLst/>
              <a:rect l="l" t="t" r="r" b="b"/>
              <a:pathLst>
                <a:path w="7239" h="9084" extrusionOk="0">
                  <a:moveTo>
                    <a:pt x="41" y="1"/>
                  </a:moveTo>
                  <a:cubicBezTo>
                    <a:pt x="38" y="1"/>
                    <a:pt x="36" y="2"/>
                    <a:pt x="35" y="3"/>
                  </a:cubicBezTo>
                  <a:cubicBezTo>
                    <a:pt x="1" y="40"/>
                    <a:pt x="450" y="514"/>
                    <a:pt x="1154" y="1230"/>
                  </a:cubicBezTo>
                  <a:lnTo>
                    <a:pt x="2312" y="2432"/>
                  </a:lnTo>
                  <a:cubicBezTo>
                    <a:pt x="2679" y="2814"/>
                    <a:pt x="3073" y="3217"/>
                    <a:pt x="3456" y="3644"/>
                  </a:cubicBezTo>
                  <a:cubicBezTo>
                    <a:pt x="3824" y="4056"/>
                    <a:pt x="4192" y="4481"/>
                    <a:pt x="4537" y="4910"/>
                  </a:cubicBezTo>
                  <a:cubicBezTo>
                    <a:pt x="4891" y="5360"/>
                    <a:pt x="5209" y="5823"/>
                    <a:pt x="5504" y="6260"/>
                  </a:cubicBezTo>
                  <a:cubicBezTo>
                    <a:pt x="5855" y="6759"/>
                    <a:pt x="6144" y="7244"/>
                    <a:pt x="6387" y="7662"/>
                  </a:cubicBezTo>
                  <a:cubicBezTo>
                    <a:pt x="6867" y="8502"/>
                    <a:pt x="7141" y="9084"/>
                    <a:pt x="7217" y="9084"/>
                  </a:cubicBezTo>
                  <a:cubicBezTo>
                    <a:pt x="7220" y="9084"/>
                    <a:pt x="7223" y="9083"/>
                    <a:pt x="7225" y="9081"/>
                  </a:cubicBezTo>
                  <a:cubicBezTo>
                    <a:pt x="7239" y="9072"/>
                    <a:pt x="7186" y="8914"/>
                    <a:pt x="7085" y="8642"/>
                  </a:cubicBezTo>
                  <a:cubicBezTo>
                    <a:pt x="6985" y="8368"/>
                    <a:pt x="6812" y="7991"/>
                    <a:pt x="6587" y="7541"/>
                  </a:cubicBezTo>
                  <a:cubicBezTo>
                    <a:pt x="6364" y="7105"/>
                    <a:pt x="6117" y="6584"/>
                    <a:pt x="5771" y="6069"/>
                  </a:cubicBezTo>
                  <a:cubicBezTo>
                    <a:pt x="5480" y="5619"/>
                    <a:pt x="5133" y="5166"/>
                    <a:pt x="4777" y="4710"/>
                  </a:cubicBezTo>
                  <a:cubicBezTo>
                    <a:pt x="4429" y="4274"/>
                    <a:pt x="4031" y="3867"/>
                    <a:pt x="3658" y="3456"/>
                  </a:cubicBezTo>
                  <a:cubicBezTo>
                    <a:pt x="3268" y="3029"/>
                    <a:pt x="2884" y="2612"/>
                    <a:pt x="2505" y="2238"/>
                  </a:cubicBezTo>
                  <a:cubicBezTo>
                    <a:pt x="2070" y="1802"/>
                    <a:pt x="1654" y="1412"/>
                    <a:pt x="1296" y="1081"/>
                  </a:cubicBezTo>
                  <a:cubicBezTo>
                    <a:pt x="584" y="428"/>
                    <a:pt x="106" y="1"/>
                    <a:pt x="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129" name="Google Shape;1129;p13"/>
            <p:cNvSpPr/>
            <p:nvPr/>
          </p:nvSpPr>
          <p:spPr>
            <a:xfrm>
              <a:off x="-3374552" y="2603350"/>
              <a:ext cx="56227" cy="45468"/>
            </a:xfrm>
            <a:custGeom>
              <a:avLst/>
              <a:gdLst/>
              <a:ahLst/>
              <a:cxnLst/>
              <a:rect l="l" t="t" r="r" b="b"/>
              <a:pathLst>
                <a:path w="601" h="486" extrusionOk="0">
                  <a:moveTo>
                    <a:pt x="83" y="1"/>
                  </a:moveTo>
                  <a:cubicBezTo>
                    <a:pt x="60" y="1"/>
                    <a:pt x="43" y="8"/>
                    <a:pt x="28" y="30"/>
                  </a:cubicBezTo>
                  <a:cubicBezTo>
                    <a:pt x="1" y="71"/>
                    <a:pt x="7" y="126"/>
                    <a:pt x="39" y="185"/>
                  </a:cubicBezTo>
                  <a:cubicBezTo>
                    <a:pt x="52" y="216"/>
                    <a:pt x="71" y="248"/>
                    <a:pt x="93" y="275"/>
                  </a:cubicBezTo>
                  <a:cubicBezTo>
                    <a:pt x="114" y="300"/>
                    <a:pt x="145" y="310"/>
                    <a:pt x="170" y="332"/>
                  </a:cubicBezTo>
                  <a:cubicBezTo>
                    <a:pt x="196" y="353"/>
                    <a:pt x="221" y="370"/>
                    <a:pt x="250" y="385"/>
                  </a:cubicBezTo>
                  <a:cubicBezTo>
                    <a:pt x="277" y="404"/>
                    <a:pt x="290" y="444"/>
                    <a:pt x="318" y="456"/>
                  </a:cubicBezTo>
                  <a:cubicBezTo>
                    <a:pt x="348" y="470"/>
                    <a:pt x="381" y="479"/>
                    <a:pt x="415" y="485"/>
                  </a:cubicBezTo>
                  <a:cubicBezTo>
                    <a:pt x="421" y="486"/>
                    <a:pt x="428" y="486"/>
                    <a:pt x="434" y="486"/>
                  </a:cubicBezTo>
                  <a:cubicBezTo>
                    <a:pt x="494" y="486"/>
                    <a:pt x="549" y="456"/>
                    <a:pt x="583" y="406"/>
                  </a:cubicBezTo>
                  <a:cubicBezTo>
                    <a:pt x="600" y="377"/>
                    <a:pt x="579" y="342"/>
                    <a:pt x="544" y="291"/>
                  </a:cubicBezTo>
                  <a:cubicBezTo>
                    <a:pt x="527" y="267"/>
                    <a:pt x="525" y="210"/>
                    <a:pt x="501" y="184"/>
                  </a:cubicBezTo>
                  <a:cubicBezTo>
                    <a:pt x="479" y="162"/>
                    <a:pt x="448" y="147"/>
                    <a:pt x="423" y="126"/>
                  </a:cubicBezTo>
                  <a:cubicBezTo>
                    <a:pt x="399" y="107"/>
                    <a:pt x="351" y="122"/>
                    <a:pt x="324" y="105"/>
                  </a:cubicBezTo>
                  <a:cubicBezTo>
                    <a:pt x="296" y="85"/>
                    <a:pt x="272" y="62"/>
                    <a:pt x="245" y="49"/>
                  </a:cubicBezTo>
                  <a:cubicBezTo>
                    <a:pt x="216" y="34"/>
                    <a:pt x="185" y="21"/>
                    <a:pt x="153" y="13"/>
                  </a:cubicBezTo>
                  <a:cubicBezTo>
                    <a:pt x="126" y="6"/>
                    <a:pt x="103" y="1"/>
                    <a:pt x="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130" name="Google Shape;1130;p13"/>
            <p:cNvSpPr/>
            <p:nvPr/>
          </p:nvSpPr>
          <p:spPr>
            <a:xfrm>
              <a:off x="-3762249" y="2475459"/>
              <a:ext cx="211528" cy="44158"/>
            </a:xfrm>
            <a:custGeom>
              <a:avLst/>
              <a:gdLst/>
              <a:ahLst/>
              <a:cxnLst/>
              <a:rect l="l" t="t" r="r" b="b"/>
              <a:pathLst>
                <a:path w="2261" h="472" extrusionOk="0">
                  <a:moveTo>
                    <a:pt x="181" y="0"/>
                  </a:moveTo>
                  <a:cubicBezTo>
                    <a:pt x="76" y="0"/>
                    <a:pt x="12" y="9"/>
                    <a:pt x="8" y="43"/>
                  </a:cubicBezTo>
                  <a:cubicBezTo>
                    <a:pt x="1" y="91"/>
                    <a:pt x="121" y="151"/>
                    <a:pt x="310" y="208"/>
                  </a:cubicBezTo>
                  <a:cubicBezTo>
                    <a:pt x="402" y="237"/>
                    <a:pt x="509" y="271"/>
                    <a:pt x="626" y="298"/>
                  </a:cubicBezTo>
                  <a:cubicBezTo>
                    <a:pt x="727" y="320"/>
                    <a:pt x="838" y="327"/>
                    <a:pt x="948" y="347"/>
                  </a:cubicBezTo>
                  <a:cubicBezTo>
                    <a:pt x="1054" y="366"/>
                    <a:pt x="1165" y="377"/>
                    <a:pt x="1271" y="391"/>
                  </a:cubicBezTo>
                  <a:cubicBezTo>
                    <a:pt x="1383" y="406"/>
                    <a:pt x="1488" y="448"/>
                    <a:pt x="1592" y="456"/>
                  </a:cubicBezTo>
                  <a:cubicBezTo>
                    <a:pt x="1700" y="465"/>
                    <a:pt x="1803" y="471"/>
                    <a:pt x="1893" y="471"/>
                  </a:cubicBezTo>
                  <a:cubicBezTo>
                    <a:pt x="1902" y="471"/>
                    <a:pt x="1910" y="471"/>
                    <a:pt x="1919" y="471"/>
                  </a:cubicBezTo>
                  <a:cubicBezTo>
                    <a:pt x="2118" y="468"/>
                    <a:pt x="2253" y="425"/>
                    <a:pt x="2258" y="358"/>
                  </a:cubicBezTo>
                  <a:cubicBezTo>
                    <a:pt x="2261" y="324"/>
                    <a:pt x="2137" y="290"/>
                    <a:pt x="1947" y="241"/>
                  </a:cubicBezTo>
                  <a:cubicBezTo>
                    <a:pt x="1856" y="218"/>
                    <a:pt x="1752" y="156"/>
                    <a:pt x="1634" y="132"/>
                  </a:cubicBezTo>
                  <a:cubicBezTo>
                    <a:pt x="1533" y="111"/>
                    <a:pt x="1424" y="102"/>
                    <a:pt x="1312" y="83"/>
                  </a:cubicBezTo>
                  <a:cubicBezTo>
                    <a:pt x="1281" y="77"/>
                    <a:pt x="1250" y="76"/>
                    <a:pt x="1218" y="76"/>
                  </a:cubicBezTo>
                  <a:cubicBezTo>
                    <a:pt x="1169" y="76"/>
                    <a:pt x="1118" y="80"/>
                    <a:pt x="1069" y="80"/>
                  </a:cubicBezTo>
                  <a:cubicBezTo>
                    <a:pt x="1041" y="80"/>
                    <a:pt x="1012" y="78"/>
                    <a:pt x="985" y="74"/>
                  </a:cubicBezTo>
                  <a:cubicBezTo>
                    <a:pt x="875" y="59"/>
                    <a:pt x="765" y="38"/>
                    <a:pt x="663" y="27"/>
                  </a:cubicBezTo>
                  <a:cubicBezTo>
                    <a:pt x="545" y="16"/>
                    <a:pt x="433" y="6"/>
                    <a:pt x="337" y="4"/>
                  </a:cubicBezTo>
                  <a:cubicBezTo>
                    <a:pt x="279" y="2"/>
                    <a:pt x="226" y="0"/>
                    <a:pt x="1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131" name="Google Shape;1131;p13"/>
            <p:cNvSpPr/>
            <p:nvPr/>
          </p:nvSpPr>
          <p:spPr>
            <a:xfrm>
              <a:off x="-4866493" y="2421290"/>
              <a:ext cx="49303" cy="114137"/>
            </a:xfrm>
            <a:custGeom>
              <a:avLst/>
              <a:gdLst/>
              <a:ahLst/>
              <a:cxnLst/>
              <a:rect l="l" t="t" r="r" b="b"/>
              <a:pathLst>
                <a:path w="527" h="1220" extrusionOk="0">
                  <a:moveTo>
                    <a:pt x="465" y="1"/>
                  </a:moveTo>
                  <a:cubicBezTo>
                    <a:pt x="419" y="1"/>
                    <a:pt x="365" y="54"/>
                    <a:pt x="310" y="140"/>
                  </a:cubicBezTo>
                  <a:cubicBezTo>
                    <a:pt x="273" y="190"/>
                    <a:pt x="242" y="244"/>
                    <a:pt x="213" y="300"/>
                  </a:cubicBezTo>
                  <a:cubicBezTo>
                    <a:pt x="187" y="354"/>
                    <a:pt x="177" y="418"/>
                    <a:pt x="156" y="473"/>
                  </a:cubicBezTo>
                  <a:cubicBezTo>
                    <a:pt x="134" y="531"/>
                    <a:pt x="121" y="588"/>
                    <a:pt x="103" y="648"/>
                  </a:cubicBezTo>
                  <a:cubicBezTo>
                    <a:pt x="84" y="708"/>
                    <a:pt x="42" y="760"/>
                    <a:pt x="29" y="817"/>
                  </a:cubicBezTo>
                  <a:cubicBezTo>
                    <a:pt x="17" y="877"/>
                    <a:pt x="9" y="938"/>
                    <a:pt x="5" y="1000"/>
                  </a:cubicBezTo>
                  <a:cubicBezTo>
                    <a:pt x="1" y="1114"/>
                    <a:pt x="40" y="1201"/>
                    <a:pt x="106" y="1219"/>
                  </a:cubicBezTo>
                  <a:cubicBezTo>
                    <a:pt x="108" y="1220"/>
                    <a:pt x="109" y="1220"/>
                    <a:pt x="111" y="1220"/>
                  </a:cubicBezTo>
                  <a:cubicBezTo>
                    <a:pt x="143" y="1220"/>
                    <a:pt x="177" y="1159"/>
                    <a:pt x="228" y="1068"/>
                  </a:cubicBezTo>
                  <a:cubicBezTo>
                    <a:pt x="254" y="1020"/>
                    <a:pt x="317" y="974"/>
                    <a:pt x="343" y="912"/>
                  </a:cubicBezTo>
                  <a:cubicBezTo>
                    <a:pt x="367" y="858"/>
                    <a:pt x="380" y="795"/>
                    <a:pt x="401" y="739"/>
                  </a:cubicBezTo>
                  <a:cubicBezTo>
                    <a:pt x="422" y="682"/>
                    <a:pt x="400" y="614"/>
                    <a:pt x="419" y="554"/>
                  </a:cubicBezTo>
                  <a:cubicBezTo>
                    <a:pt x="437" y="494"/>
                    <a:pt x="461" y="437"/>
                    <a:pt x="475" y="381"/>
                  </a:cubicBezTo>
                  <a:cubicBezTo>
                    <a:pt x="489" y="321"/>
                    <a:pt x="500" y="261"/>
                    <a:pt x="508" y="199"/>
                  </a:cubicBezTo>
                  <a:cubicBezTo>
                    <a:pt x="519" y="89"/>
                    <a:pt x="527" y="18"/>
                    <a:pt x="480" y="3"/>
                  </a:cubicBezTo>
                  <a:cubicBezTo>
                    <a:pt x="475" y="2"/>
                    <a:pt x="470" y="1"/>
                    <a:pt x="4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132" name="Google Shape;1132;p13"/>
            <p:cNvSpPr/>
            <p:nvPr/>
          </p:nvSpPr>
          <p:spPr>
            <a:xfrm>
              <a:off x="-1049586" y="3854758"/>
              <a:ext cx="172703" cy="75499"/>
            </a:xfrm>
            <a:custGeom>
              <a:avLst/>
              <a:gdLst/>
              <a:ahLst/>
              <a:cxnLst/>
              <a:rect l="l" t="t" r="r" b="b"/>
              <a:pathLst>
                <a:path w="1846" h="807" extrusionOk="0">
                  <a:moveTo>
                    <a:pt x="66" y="0"/>
                  </a:moveTo>
                  <a:cubicBezTo>
                    <a:pt x="44" y="0"/>
                    <a:pt x="29" y="6"/>
                    <a:pt x="22" y="19"/>
                  </a:cubicBezTo>
                  <a:cubicBezTo>
                    <a:pt x="0" y="62"/>
                    <a:pt x="79" y="151"/>
                    <a:pt x="220" y="251"/>
                  </a:cubicBezTo>
                  <a:cubicBezTo>
                    <a:pt x="296" y="308"/>
                    <a:pt x="377" y="361"/>
                    <a:pt x="460" y="409"/>
                  </a:cubicBezTo>
                  <a:cubicBezTo>
                    <a:pt x="539" y="454"/>
                    <a:pt x="631" y="482"/>
                    <a:pt x="720" y="523"/>
                  </a:cubicBezTo>
                  <a:cubicBezTo>
                    <a:pt x="806" y="561"/>
                    <a:pt x="897" y="593"/>
                    <a:pt x="986" y="625"/>
                  </a:cubicBezTo>
                  <a:cubicBezTo>
                    <a:pt x="1077" y="660"/>
                    <a:pt x="1159" y="717"/>
                    <a:pt x="1248" y="740"/>
                  </a:cubicBezTo>
                  <a:cubicBezTo>
                    <a:pt x="1339" y="766"/>
                    <a:pt x="1433" y="785"/>
                    <a:pt x="1527" y="799"/>
                  </a:cubicBezTo>
                  <a:cubicBezTo>
                    <a:pt x="1565" y="804"/>
                    <a:pt x="1601" y="806"/>
                    <a:pt x="1634" y="806"/>
                  </a:cubicBezTo>
                  <a:cubicBezTo>
                    <a:pt x="1750" y="806"/>
                    <a:pt x="1827" y="776"/>
                    <a:pt x="1839" y="725"/>
                  </a:cubicBezTo>
                  <a:cubicBezTo>
                    <a:pt x="1846" y="692"/>
                    <a:pt x="1745" y="647"/>
                    <a:pt x="1594" y="578"/>
                  </a:cubicBezTo>
                  <a:cubicBezTo>
                    <a:pt x="1520" y="542"/>
                    <a:pt x="1444" y="470"/>
                    <a:pt x="1351" y="431"/>
                  </a:cubicBezTo>
                  <a:lnTo>
                    <a:pt x="1092" y="334"/>
                  </a:lnTo>
                  <a:cubicBezTo>
                    <a:pt x="1009" y="300"/>
                    <a:pt x="907" y="302"/>
                    <a:pt x="822" y="268"/>
                  </a:cubicBezTo>
                  <a:lnTo>
                    <a:pt x="569" y="159"/>
                  </a:lnTo>
                  <a:lnTo>
                    <a:pt x="307" y="64"/>
                  </a:lnTo>
                  <a:cubicBezTo>
                    <a:pt x="197" y="28"/>
                    <a:pt x="114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133" name="Google Shape;1133;p13"/>
            <p:cNvSpPr/>
            <p:nvPr/>
          </p:nvSpPr>
          <p:spPr>
            <a:xfrm>
              <a:off x="-1412771" y="2885609"/>
              <a:ext cx="33493" cy="91684"/>
            </a:xfrm>
            <a:custGeom>
              <a:avLst/>
              <a:gdLst/>
              <a:ahLst/>
              <a:cxnLst/>
              <a:rect l="l" t="t" r="r" b="b"/>
              <a:pathLst>
                <a:path w="358" h="980" extrusionOk="0">
                  <a:moveTo>
                    <a:pt x="233" y="0"/>
                  </a:moveTo>
                  <a:cubicBezTo>
                    <a:pt x="232" y="0"/>
                    <a:pt x="230" y="0"/>
                    <a:pt x="229" y="1"/>
                  </a:cubicBezTo>
                  <a:cubicBezTo>
                    <a:pt x="180" y="2"/>
                    <a:pt x="142" y="59"/>
                    <a:pt x="111" y="141"/>
                  </a:cubicBezTo>
                  <a:cubicBezTo>
                    <a:pt x="93" y="185"/>
                    <a:pt x="77" y="230"/>
                    <a:pt x="64" y="276"/>
                  </a:cubicBezTo>
                  <a:cubicBezTo>
                    <a:pt x="55" y="318"/>
                    <a:pt x="60" y="366"/>
                    <a:pt x="52" y="409"/>
                  </a:cubicBezTo>
                  <a:cubicBezTo>
                    <a:pt x="45" y="454"/>
                    <a:pt x="44" y="498"/>
                    <a:pt x="40" y="543"/>
                  </a:cubicBezTo>
                  <a:cubicBezTo>
                    <a:pt x="36" y="589"/>
                    <a:pt x="3" y="630"/>
                    <a:pt x="2" y="674"/>
                  </a:cubicBezTo>
                  <a:cubicBezTo>
                    <a:pt x="0" y="719"/>
                    <a:pt x="2" y="765"/>
                    <a:pt x="7" y="812"/>
                  </a:cubicBezTo>
                  <a:cubicBezTo>
                    <a:pt x="21" y="896"/>
                    <a:pt x="67" y="964"/>
                    <a:pt x="132" y="979"/>
                  </a:cubicBezTo>
                  <a:cubicBezTo>
                    <a:pt x="134" y="980"/>
                    <a:pt x="136" y="980"/>
                    <a:pt x="138" y="980"/>
                  </a:cubicBezTo>
                  <a:cubicBezTo>
                    <a:pt x="169" y="980"/>
                    <a:pt x="198" y="932"/>
                    <a:pt x="235" y="857"/>
                  </a:cubicBezTo>
                  <a:cubicBezTo>
                    <a:pt x="254" y="817"/>
                    <a:pt x="308" y="778"/>
                    <a:pt x="325" y="724"/>
                  </a:cubicBezTo>
                  <a:cubicBezTo>
                    <a:pt x="338" y="679"/>
                    <a:pt x="340" y="628"/>
                    <a:pt x="349" y="580"/>
                  </a:cubicBezTo>
                  <a:cubicBezTo>
                    <a:pt x="357" y="531"/>
                    <a:pt x="323" y="480"/>
                    <a:pt x="326" y="430"/>
                  </a:cubicBezTo>
                  <a:cubicBezTo>
                    <a:pt x="330" y="379"/>
                    <a:pt x="340" y="332"/>
                    <a:pt x="337" y="285"/>
                  </a:cubicBezTo>
                  <a:cubicBezTo>
                    <a:pt x="334" y="236"/>
                    <a:pt x="329" y="187"/>
                    <a:pt x="316" y="140"/>
                  </a:cubicBezTo>
                  <a:cubicBezTo>
                    <a:pt x="295" y="54"/>
                    <a:pt x="279" y="0"/>
                    <a:pt x="2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134" name="Google Shape;1134;p13"/>
            <p:cNvSpPr/>
            <p:nvPr/>
          </p:nvSpPr>
          <p:spPr>
            <a:xfrm>
              <a:off x="-1361690" y="2927335"/>
              <a:ext cx="33493" cy="168118"/>
            </a:xfrm>
            <a:custGeom>
              <a:avLst/>
              <a:gdLst/>
              <a:ahLst/>
              <a:cxnLst/>
              <a:rect l="l" t="t" r="r" b="b"/>
              <a:pathLst>
                <a:path w="358" h="1797" extrusionOk="0">
                  <a:moveTo>
                    <a:pt x="278" y="0"/>
                  </a:moveTo>
                  <a:cubicBezTo>
                    <a:pt x="231" y="0"/>
                    <a:pt x="182" y="96"/>
                    <a:pt x="141" y="247"/>
                  </a:cubicBezTo>
                  <a:cubicBezTo>
                    <a:pt x="121" y="322"/>
                    <a:pt x="95" y="408"/>
                    <a:pt x="78" y="502"/>
                  </a:cubicBezTo>
                  <a:cubicBezTo>
                    <a:pt x="63" y="584"/>
                    <a:pt x="66" y="671"/>
                    <a:pt x="57" y="760"/>
                  </a:cubicBezTo>
                  <a:cubicBezTo>
                    <a:pt x="47" y="844"/>
                    <a:pt x="44" y="931"/>
                    <a:pt x="39" y="1017"/>
                  </a:cubicBezTo>
                  <a:cubicBezTo>
                    <a:pt x="34" y="1104"/>
                    <a:pt x="2" y="1190"/>
                    <a:pt x="2" y="1272"/>
                  </a:cubicBezTo>
                  <a:cubicBezTo>
                    <a:pt x="1" y="1359"/>
                    <a:pt x="5" y="1445"/>
                    <a:pt x="14" y="1532"/>
                  </a:cubicBezTo>
                  <a:cubicBezTo>
                    <a:pt x="34" y="1691"/>
                    <a:pt x="88" y="1795"/>
                    <a:pt x="156" y="1797"/>
                  </a:cubicBezTo>
                  <a:cubicBezTo>
                    <a:pt x="156" y="1797"/>
                    <a:pt x="157" y="1797"/>
                    <a:pt x="157" y="1797"/>
                  </a:cubicBezTo>
                  <a:cubicBezTo>
                    <a:pt x="189" y="1797"/>
                    <a:pt x="214" y="1698"/>
                    <a:pt x="245" y="1547"/>
                  </a:cubicBezTo>
                  <a:cubicBezTo>
                    <a:pt x="261" y="1472"/>
                    <a:pt x="313" y="1388"/>
                    <a:pt x="328" y="1294"/>
                  </a:cubicBezTo>
                  <a:cubicBezTo>
                    <a:pt x="339" y="1213"/>
                    <a:pt x="340" y="1125"/>
                    <a:pt x="350" y="1038"/>
                  </a:cubicBezTo>
                  <a:cubicBezTo>
                    <a:pt x="358" y="952"/>
                    <a:pt x="324" y="862"/>
                    <a:pt x="331" y="777"/>
                  </a:cubicBezTo>
                  <a:cubicBezTo>
                    <a:pt x="336" y="689"/>
                    <a:pt x="348" y="601"/>
                    <a:pt x="351" y="520"/>
                  </a:cubicBezTo>
                  <a:cubicBezTo>
                    <a:pt x="352" y="426"/>
                    <a:pt x="351" y="337"/>
                    <a:pt x="347" y="262"/>
                  </a:cubicBezTo>
                  <a:cubicBezTo>
                    <a:pt x="336" y="105"/>
                    <a:pt x="328" y="4"/>
                    <a:pt x="280" y="0"/>
                  </a:cubicBezTo>
                  <a:cubicBezTo>
                    <a:pt x="280" y="0"/>
                    <a:pt x="279" y="0"/>
                    <a:pt x="27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135" name="Google Shape;1135;p13"/>
            <p:cNvSpPr/>
            <p:nvPr/>
          </p:nvSpPr>
          <p:spPr>
            <a:xfrm>
              <a:off x="-1294423" y="3057004"/>
              <a:ext cx="37141" cy="81019"/>
            </a:xfrm>
            <a:custGeom>
              <a:avLst/>
              <a:gdLst/>
              <a:ahLst/>
              <a:cxnLst/>
              <a:rect l="l" t="t" r="r" b="b"/>
              <a:pathLst>
                <a:path w="397" h="866" extrusionOk="0">
                  <a:moveTo>
                    <a:pt x="328" y="1"/>
                  </a:moveTo>
                  <a:cubicBezTo>
                    <a:pt x="285" y="1"/>
                    <a:pt x="239" y="38"/>
                    <a:pt x="196" y="96"/>
                  </a:cubicBezTo>
                  <a:cubicBezTo>
                    <a:pt x="169" y="130"/>
                    <a:pt x="143" y="168"/>
                    <a:pt x="123" y="208"/>
                  </a:cubicBezTo>
                  <a:cubicBezTo>
                    <a:pt x="105" y="246"/>
                    <a:pt x="102" y="290"/>
                    <a:pt x="87" y="330"/>
                  </a:cubicBezTo>
                  <a:cubicBezTo>
                    <a:pt x="75" y="371"/>
                    <a:pt x="66" y="412"/>
                    <a:pt x="57" y="454"/>
                  </a:cubicBezTo>
                  <a:cubicBezTo>
                    <a:pt x="46" y="498"/>
                    <a:pt x="10" y="534"/>
                    <a:pt x="6" y="574"/>
                  </a:cubicBezTo>
                  <a:cubicBezTo>
                    <a:pt x="0" y="617"/>
                    <a:pt x="0" y="662"/>
                    <a:pt x="4" y="705"/>
                  </a:cubicBezTo>
                  <a:cubicBezTo>
                    <a:pt x="15" y="787"/>
                    <a:pt x="63" y="850"/>
                    <a:pt x="130" y="865"/>
                  </a:cubicBezTo>
                  <a:cubicBezTo>
                    <a:pt x="132" y="865"/>
                    <a:pt x="135" y="866"/>
                    <a:pt x="137" y="866"/>
                  </a:cubicBezTo>
                  <a:cubicBezTo>
                    <a:pt x="167" y="866"/>
                    <a:pt x="193" y="823"/>
                    <a:pt x="231" y="760"/>
                  </a:cubicBezTo>
                  <a:cubicBezTo>
                    <a:pt x="250" y="726"/>
                    <a:pt x="305" y="696"/>
                    <a:pt x="323" y="652"/>
                  </a:cubicBezTo>
                  <a:cubicBezTo>
                    <a:pt x="340" y="614"/>
                    <a:pt x="346" y="569"/>
                    <a:pt x="359" y="529"/>
                  </a:cubicBezTo>
                  <a:cubicBezTo>
                    <a:pt x="372" y="489"/>
                    <a:pt x="344" y="439"/>
                    <a:pt x="353" y="397"/>
                  </a:cubicBezTo>
                  <a:cubicBezTo>
                    <a:pt x="364" y="354"/>
                    <a:pt x="382" y="314"/>
                    <a:pt x="387" y="275"/>
                  </a:cubicBezTo>
                  <a:cubicBezTo>
                    <a:pt x="394" y="231"/>
                    <a:pt x="397" y="189"/>
                    <a:pt x="397" y="145"/>
                  </a:cubicBezTo>
                  <a:cubicBezTo>
                    <a:pt x="394" y="66"/>
                    <a:pt x="393" y="14"/>
                    <a:pt x="346" y="3"/>
                  </a:cubicBezTo>
                  <a:cubicBezTo>
                    <a:pt x="340" y="2"/>
                    <a:pt x="334" y="1"/>
                    <a:pt x="3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136" name="Google Shape;1136;p13"/>
            <p:cNvSpPr/>
            <p:nvPr/>
          </p:nvSpPr>
          <p:spPr>
            <a:xfrm>
              <a:off x="-1234827" y="3158606"/>
              <a:ext cx="29844" cy="33960"/>
            </a:xfrm>
            <a:custGeom>
              <a:avLst/>
              <a:gdLst/>
              <a:ahLst/>
              <a:cxnLst/>
              <a:rect l="l" t="t" r="r" b="b"/>
              <a:pathLst>
                <a:path w="319" h="363" extrusionOk="0">
                  <a:moveTo>
                    <a:pt x="232" y="0"/>
                  </a:moveTo>
                  <a:cubicBezTo>
                    <a:pt x="223" y="0"/>
                    <a:pt x="214" y="2"/>
                    <a:pt x="204" y="5"/>
                  </a:cubicBezTo>
                  <a:cubicBezTo>
                    <a:pt x="158" y="20"/>
                    <a:pt x="122" y="50"/>
                    <a:pt x="92" y="69"/>
                  </a:cubicBezTo>
                  <a:cubicBezTo>
                    <a:pt x="77" y="80"/>
                    <a:pt x="56" y="88"/>
                    <a:pt x="47" y="94"/>
                  </a:cubicBezTo>
                  <a:cubicBezTo>
                    <a:pt x="38" y="99"/>
                    <a:pt x="43" y="110"/>
                    <a:pt x="38" y="115"/>
                  </a:cubicBezTo>
                  <a:cubicBezTo>
                    <a:pt x="31" y="121"/>
                    <a:pt x="32" y="129"/>
                    <a:pt x="28" y="137"/>
                  </a:cubicBezTo>
                  <a:cubicBezTo>
                    <a:pt x="27" y="139"/>
                    <a:pt x="24" y="140"/>
                    <a:pt x="21" y="140"/>
                  </a:cubicBezTo>
                  <a:cubicBezTo>
                    <a:pt x="16" y="140"/>
                    <a:pt x="10" y="139"/>
                    <a:pt x="5" y="139"/>
                  </a:cubicBezTo>
                  <a:cubicBezTo>
                    <a:pt x="3" y="139"/>
                    <a:pt x="1" y="139"/>
                    <a:pt x="1" y="141"/>
                  </a:cubicBezTo>
                  <a:cubicBezTo>
                    <a:pt x="2" y="154"/>
                    <a:pt x="5" y="166"/>
                    <a:pt x="8" y="177"/>
                  </a:cubicBezTo>
                  <a:cubicBezTo>
                    <a:pt x="22" y="230"/>
                    <a:pt x="39" y="282"/>
                    <a:pt x="58" y="332"/>
                  </a:cubicBezTo>
                  <a:cubicBezTo>
                    <a:pt x="69" y="354"/>
                    <a:pt x="88" y="363"/>
                    <a:pt x="116" y="363"/>
                  </a:cubicBezTo>
                  <a:cubicBezTo>
                    <a:pt x="126" y="363"/>
                    <a:pt x="137" y="362"/>
                    <a:pt x="150" y="359"/>
                  </a:cubicBezTo>
                  <a:cubicBezTo>
                    <a:pt x="152" y="359"/>
                    <a:pt x="154" y="359"/>
                    <a:pt x="156" y="359"/>
                  </a:cubicBezTo>
                  <a:cubicBezTo>
                    <a:pt x="170" y="359"/>
                    <a:pt x="190" y="362"/>
                    <a:pt x="209" y="362"/>
                  </a:cubicBezTo>
                  <a:cubicBezTo>
                    <a:pt x="225" y="362"/>
                    <a:pt x="239" y="360"/>
                    <a:pt x="249" y="353"/>
                  </a:cubicBezTo>
                  <a:cubicBezTo>
                    <a:pt x="272" y="336"/>
                    <a:pt x="285" y="310"/>
                    <a:pt x="301" y="287"/>
                  </a:cubicBezTo>
                  <a:cubicBezTo>
                    <a:pt x="317" y="264"/>
                    <a:pt x="291" y="226"/>
                    <a:pt x="298" y="201"/>
                  </a:cubicBezTo>
                  <a:cubicBezTo>
                    <a:pt x="306" y="177"/>
                    <a:pt x="319" y="154"/>
                    <a:pt x="317" y="128"/>
                  </a:cubicBezTo>
                  <a:cubicBezTo>
                    <a:pt x="317" y="102"/>
                    <a:pt x="311" y="76"/>
                    <a:pt x="298" y="53"/>
                  </a:cubicBezTo>
                  <a:cubicBezTo>
                    <a:pt x="278" y="20"/>
                    <a:pt x="260" y="0"/>
                    <a:pt x="23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137" name="Google Shape;1137;p13"/>
            <p:cNvSpPr/>
            <p:nvPr/>
          </p:nvSpPr>
          <p:spPr>
            <a:xfrm>
              <a:off x="-4995507" y="2439065"/>
              <a:ext cx="85416" cy="35925"/>
            </a:xfrm>
            <a:custGeom>
              <a:avLst/>
              <a:gdLst/>
              <a:ahLst/>
              <a:cxnLst/>
              <a:rect l="l" t="t" r="r" b="b"/>
              <a:pathLst>
                <a:path w="913" h="384" extrusionOk="0">
                  <a:moveTo>
                    <a:pt x="614" y="1"/>
                  </a:moveTo>
                  <a:cubicBezTo>
                    <a:pt x="610" y="1"/>
                    <a:pt x="606" y="1"/>
                    <a:pt x="603" y="1"/>
                  </a:cubicBezTo>
                  <a:cubicBezTo>
                    <a:pt x="563" y="7"/>
                    <a:pt x="522" y="23"/>
                    <a:pt x="481" y="30"/>
                  </a:cubicBezTo>
                  <a:cubicBezTo>
                    <a:pt x="442" y="37"/>
                    <a:pt x="412" y="84"/>
                    <a:pt x="368" y="94"/>
                  </a:cubicBezTo>
                  <a:cubicBezTo>
                    <a:pt x="326" y="102"/>
                    <a:pt x="284" y="104"/>
                    <a:pt x="244" y="113"/>
                  </a:cubicBezTo>
                  <a:cubicBezTo>
                    <a:pt x="203" y="124"/>
                    <a:pt x="162" y="136"/>
                    <a:pt x="123" y="151"/>
                  </a:cubicBezTo>
                  <a:cubicBezTo>
                    <a:pt x="49" y="181"/>
                    <a:pt x="0" y="199"/>
                    <a:pt x="4" y="247"/>
                  </a:cubicBezTo>
                  <a:cubicBezTo>
                    <a:pt x="7" y="296"/>
                    <a:pt x="60" y="335"/>
                    <a:pt x="146" y="357"/>
                  </a:cubicBezTo>
                  <a:cubicBezTo>
                    <a:pt x="191" y="371"/>
                    <a:pt x="239" y="379"/>
                    <a:pt x="286" y="383"/>
                  </a:cubicBezTo>
                  <a:cubicBezTo>
                    <a:pt x="288" y="383"/>
                    <a:pt x="290" y="383"/>
                    <a:pt x="292" y="383"/>
                  </a:cubicBezTo>
                  <a:cubicBezTo>
                    <a:pt x="335" y="383"/>
                    <a:pt x="378" y="368"/>
                    <a:pt x="423" y="363"/>
                  </a:cubicBezTo>
                  <a:cubicBezTo>
                    <a:pt x="469" y="356"/>
                    <a:pt x="514" y="345"/>
                    <a:pt x="558" y="331"/>
                  </a:cubicBezTo>
                  <a:cubicBezTo>
                    <a:pt x="603" y="319"/>
                    <a:pt x="656" y="333"/>
                    <a:pt x="697" y="315"/>
                  </a:cubicBezTo>
                  <a:cubicBezTo>
                    <a:pt x="739" y="296"/>
                    <a:pt x="780" y="273"/>
                    <a:pt x="818" y="244"/>
                  </a:cubicBezTo>
                  <a:cubicBezTo>
                    <a:pt x="886" y="188"/>
                    <a:pt x="912" y="110"/>
                    <a:pt x="886" y="49"/>
                  </a:cubicBezTo>
                  <a:cubicBezTo>
                    <a:pt x="877" y="28"/>
                    <a:pt x="850" y="22"/>
                    <a:pt x="808" y="22"/>
                  </a:cubicBezTo>
                  <a:cubicBezTo>
                    <a:pt x="789" y="22"/>
                    <a:pt x="767" y="23"/>
                    <a:pt x="742" y="24"/>
                  </a:cubicBezTo>
                  <a:cubicBezTo>
                    <a:pt x="740" y="25"/>
                    <a:pt x="739" y="25"/>
                    <a:pt x="737" y="25"/>
                  </a:cubicBezTo>
                  <a:cubicBezTo>
                    <a:pt x="702" y="25"/>
                    <a:pt x="656" y="1"/>
                    <a:pt x="61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138" name="Google Shape;1138;p13"/>
            <p:cNvSpPr/>
            <p:nvPr/>
          </p:nvSpPr>
          <p:spPr>
            <a:xfrm>
              <a:off x="-4352308" y="3114822"/>
              <a:ext cx="28441" cy="30686"/>
            </a:xfrm>
            <a:custGeom>
              <a:avLst/>
              <a:gdLst/>
              <a:ahLst/>
              <a:cxnLst/>
              <a:rect l="l" t="t" r="r" b="b"/>
              <a:pathLst>
                <a:path w="304" h="328" extrusionOk="0">
                  <a:moveTo>
                    <a:pt x="131" y="1"/>
                  </a:moveTo>
                  <a:cubicBezTo>
                    <a:pt x="127" y="1"/>
                    <a:pt x="123" y="1"/>
                    <a:pt x="119" y="1"/>
                  </a:cubicBezTo>
                  <a:cubicBezTo>
                    <a:pt x="87" y="4"/>
                    <a:pt x="65" y="7"/>
                    <a:pt x="38" y="46"/>
                  </a:cubicBezTo>
                  <a:cubicBezTo>
                    <a:pt x="12" y="83"/>
                    <a:pt x="1" y="128"/>
                    <a:pt x="5" y="172"/>
                  </a:cubicBezTo>
                  <a:cubicBezTo>
                    <a:pt x="5" y="192"/>
                    <a:pt x="9" y="213"/>
                    <a:pt x="14" y="233"/>
                  </a:cubicBezTo>
                  <a:cubicBezTo>
                    <a:pt x="21" y="248"/>
                    <a:pt x="38" y="249"/>
                    <a:pt x="47" y="260"/>
                  </a:cubicBezTo>
                  <a:cubicBezTo>
                    <a:pt x="58" y="270"/>
                    <a:pt x="70" y="278"/>
                    <a:pt x="84" y="285"/>
                  </a:cubicBezTo>
                  <a:cubicBezTo>
                    <a:pt x="96" y="293"/>
                    <a:pt x="93" y="322"/>
                    <a:pt x="108" y="326"/>
                  </a:cubicBezTo>
                  <a:cubicBezTo>
                    <a:pt x="116" y="327"/>
                    <a:pt x="124" y="328"/>
                    <a:pt x="132" y="328"/>
                  </a:cubicBezTo>
                  <a:cubicBezTo>
                    <a:pt x="141" y="328"/>
                    <a:pt x="151" y="327"/>
                    <a:pt x="160" y="324"/>
                  </a:cubicBezTo>
                  <a:cubicBezTo>
                    <a:pt x="198" y="314"/>
                    <a:pt x="247" y="271"/>
                    <a:pt x="284" y="215"/>
                  </a:cubicBezTo>
                  <a:cubicBezTo>
                    <a:pt x="303" y="187"/>
                    <a:pt x="299" y="165"/>
                    <a:pt x="290" y="131"/>
                  </a:cubicBezTo>
                  <a:cubicBezTo>
                    <a:pt x="286" y="116"/>
                    <a:pt x="298" y="67"/>
                    <a:pt x="290" y="55"/>
                  </a:cubicBezTo>
                  <a:cubicBezTo>
                    <a:pt x="283" y="41"/>
                    <a:pt x="268" y="37"/>
                    <a:pt x="257" y="26"/>
                  </a:cubicBezTo>
                  <a:cubicBezTo>
                    <a:pt x="255" y="24"/>
                    <a:pt x="253" y="24"/>
                    <a:pt x="251" y="24"/>
                  </a:cubicBezTo>
                  <a:cubicBezTo>
                    <a:pt x="240" y="24"/>
                    <a:pt x="221" y="35"/>
                    <a:pt x="208" y="35"/>
                  </a:cubicBezTo>
                  <a:cubicBezTo>
                    <a:pt x="206" y="35"/>
                    <a:pt x="203" y="34"/>
                    <a:pt x="201" y="33"/>
                  </a:cubicBezTo>
                  <a:cubicBezTo>
                    <a:pt x="189" y="25"/>
                    <a:pt x="181" y="11"/>
                    <a:pt x="167" y="7"/>
                  </a:cubicBezTo>
                  <a:cubicBezTo>
                    <a:pt x="156" y="3"/>
                    <a:pt x="143" y="1"/>
                    <a:pt x="1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139" name="Google Shape;1139;p13"/>
            <p:cNvSpPr/>
            <p:nvPr/>
          </p:nvSpPr>
          <p:spPr>
            <a:xfrm>
              <a:off x="-3865254" y="3236258"/>
              <a:ext cx="65489" cy="46310"/>
            </a:xfrm>
            <a:custGeom>
              <a:avLst/>
              <a:gdLst/>
              <a:ahLst/>
              <a:cxnLst/>
              <a:rect l="l" t="t" r="r" b="b"/>
              <a:pathLst>
                <a:path w="700" h="495" extrusionOk="0">
                  <a:moveTo>
                    <a:pt x="101" y="0"/>
                  </a:moveTo>
                  <a:cubicBezTo>
                    <a:pt x="55" y="0"/>
                    <a:pt x="25" y="9"/>
                    <a:pt x="14" y="45"/>
                  </a:cubicBezTo>
                  <a:cubicBezTo>
                    <a:pt x="0" y="91"/>
                    <a:pt x="28" y="143"/>
                    <a:pt x="74" y="195"/>
                  </a:cubicBezTo>
                  <a:cubicBezTo>
                    <a:pt x="99" y="223"/>
                    <a:pt x="123" y="251"/>
                    <a:pt x="150" y="276"/>
                  </a:cubicBezTo>
                  <a:cubicBezTo>
                    <a:pt x="176" y="297"/>
                    <a:pt x="212" y="305"/>
                    <a:pt x="239" y="325"/>
                  </a:cubicBezTo>
                  <a:cubicBezTo>
                    <a:pt x="266" y="345"/>
                    <a:pt x="295" y="358"/>
                    <a:pt x="325" y="376"/>
                  </a:cubicBezTo>
                  <a:cubicBezTo>
                    <a:pt x="355" y="395"/>
                    <a:pt x="367" y="436"/>
                    <a:pt x="396" y="450"/>
                  </a:cubicBezTo>
                  <a:cubicBezTo>
                    <a:pt x="426" y="465"/>
                    <a:pt x="458" y="478"/>
                    <a:pt x="492" y="488"/>
                  </a:cubicBezTo>
                  <a:cubicBezTo>
                    <a:pt x="509" y="492"/>
                    <a:pt x="526" y="494"/>
                    <a:pt x="543" y="494"/>
                  </a:cubicBezTo>
                  <a:cubicBezTo>
                    <a:pt x="593" y="494"/>
                    <a:pt x="641" y="476"/>
                    <a:pt x="676" y="440"/>
                  </a:cubicBezTo>
                  <a:cubicBezTo>
                    <a:pt x="700" y="415"/>
                    <a:pt x="681" y="373"/>
                    <a:pt x="642" y="310"/>
                  </a:cubicBezTo>
                  <a:cubicBezTo>
                    <a:pt x="623" y="281"/>
                    <a:pt x="621" y="218"/>
                    <a:pt x="589" y="186"/>
                  </a:cubicBezTo>
                  <a:cubicBezTo>
                    <a:pt x="562" y="158"/>
                    <a:pt x="525" y="139"/>
                    <a:pt x="492" y="114"/>
                  </a:cubicBezTo>
                  <a:cubicBezTo>
                    <a:pt x="460" y="90"/>
                    <a:pt x="407" y="103"/>
                    <a:pt x="370" y="84"/>
                  </a:cubicBezTo>
                  <a:cubicBezTo>
                    <a:pt x="334" y="65"/>
                    <a:pt x="302" y="41"/>
                    <a:pt x="266" y="28"/>
                  </a:cubicBezTo>
                  <a:cubicBezTo>
                    <a:pt x="228" y="15"/>
                    <a:pt x="189" y="7"/>
                    <a:pt x="149" y="2"/>
                  </a:cubicBezTo>
                  <a:cubicBezTo>
                    <a:pt x="131" y="1"/>
                    <a:pt x="115" y="0"/>
                    <a:pt x="10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140" name="Google Shape;1140;p13"/>
            <p:cNvSpPr/>
            <p:nvPr/>
          </p:nvSpPr>
          <p:spPr>
            <a:xfrm>
              <a:off x="-2713016" y="3382112"/>
              <a:ext cx="79241" cy="31809"/>
            </a:xfrm>
            <a:custGeom>
              <a:avLst/>
              <a:gdLst/>
              <a:ahLst/>
              <a:cxnLst/>
              <a:rect l="l" t="t" r="r" b="b"/>
              <a:pathLst>
                <a:path w="847" h="340" extrusionOk="0">
                  <a:moveTo>
                    <a:pt x="569" y="1"/>
                  </a:moveTo>
                  <a:cubicBezTo>
                    <a:pt x="538" y="1"/>
                    <a:pt x="506" y="6"/>
                    <a:pt x="474" y="6"/>
                  </a:cubicBezTo>
                  <a:cubicBezTo>
                    <a:pt x="432" y="6"/>
                    <a:pt x="395" y="49"/>
                    <a:pt x="353" y="55"/>
                  </a:cubicBezTo>
                  <a:cubicBezTo>
                    <a:pt x="311" y="60"/>
                    <a:pt x="269" y="60"/>
                    <a:pt x="230" y="70"/>
                  </a:cubicBezTo>
                  <a:cubicBezTo>
                    <a:pt x="189" y="81"/>
                    <a:pt x="150" y="94"/>
                    <a:pt x="112" y="113"/>
                  </a:cubicBezTo>
                  <a:cubicBezTo>
                    <a:pt x="44" y="149"/>
                    <a:pt x="0" y="175"/>
                    <a:pt x="12" y="221"/>
                  </a:cubicBezTo>
                  <a:cubicBezTo>
                    <a:pt x="23" y="269"/>
                    <a:pt x="79" y="299"/>
                    <a:pt x="153" y="315"/>
                  </a:cubicBezTo>
                  <a:cubicBezTo>
                    <a:pt x="192" y="326"/>
                    <a:pt x="233" y="334"/>
                    <a:pt x="274" y="340"/>
                  </a:cubicBezTo>
                  <a:cubicBezTo>
                    <a:pt x="277" y="340"/>
                    <a:pt x="281" y="340"/>
                    <a:pt x="284" y="340"/>
                  </a:cubicBezTo>
                  <a:cubicBezTo>
                    <a:pt x="318" y="340"/>
                    <a:pt x="352" y="328"/>
                    <a:pt x="387" y="327"/>
                  </a:cubicBezTo>
                  <a:cubicBezTo>
                    <a:pt x="424" y="327"/>
                    <a:pt x="461" y="319"/>
                    <a:pt x="500" y="315"/>
                  </a:cubicBezTo>
                  <a:cubicBezTo>
                    <a:pt x="502" y="315"/>
                    <a:pt x="505" y="315"/>
                    <a:pt x="507" y="315"/>
                  </a:cubicBezTo>
                  <a:cubicBezTo>
                    <a:pt x="538" y="315"/>
                    <a:pt x="571" y="330"/>
                    <a:pt x="601" y="330"/>
                  </a:cubicBezTo>
                  <a:cubicBezTo>
                    <a:pt x="606" y="330"/>
                    <a:pt x="610" y="329"/>
                    <a:pt x="615" y="329"/>
                  </a:cubicBezTo>
                  <a:cubicBezTo>
                    <a:pt x="653" y="322"/>
                    <a:pt x="691" y="311"/>
                    <a:pt x="727" y="296"/>
                  </a:cubicBezTo>
                  <a:cubicBezTo>
                    <a:pt x="796" y="266"/>
                    <a:pt x="844" y="207"/>
                    <a:pt x="845" y="139"/>
                  </a:cubicBezTo>
                  <a:cubicBezTo>
                    <a:pt x="846" y="105"/>
                    <a:pt x="799" y="86"/>
                    <a:pt x="725" y="64"/>
                  </a:cubicBezTo>
                  <a:cubicBezTo>
                    <a:pt x="690" y="53"/>
                    <a:pt x="646" y="8"/>
                    <a:pt x="600" y="3"/>
                  </a:cubicBezTo>
                  <a:cubicBezTo>
                    <a:pt x="590" y="1"/>
                    <a:pt x="579" y="1"/>
                    <a:pt x="5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141" name="Google Shape;1141;p13"/>
            <p:cNvSpPr/>
            <p:nvPr/>
          </p:nvSpPr>
          <p:spPr>
            <a:xfrm>
              <a:off x="-1711964" y="2377038"/>
              <a:ext cx="36954" cy="32089"/>
            </a:xfrm>
            <a:custGeom>
              <a:avLst/>
              <a:gdLst/>
              <a:ahLst/>
              <a:cxnLst/>
              <a:rect l="l" t="t" r="r" b="b"/>
              <a:pathLst>
                <a:path w="395" h="343" extrusionOk="0">
                  <a:moveTo>
                    <a:pt x="188" y="0"/>
                  </a:moveTo>
                  <a:cubicBezTo>
                    <a:pt x="187" y="0"/>
                    <a:pt x="186" y="0"/>
                    <a:pt x="184" y="0"/>
                  </a:cubicBezTo>
                  <a:cubicBezTo>
                    <a:pt x="167" y="3"/>
                    <a:pt x="153" y="17"/>
                    <a:pt x="137" y="24"/>
                  </a:cubicBezTo>
                  <a:cubicBezTo>
                    <a:pt x="119" y="30"/>
                    <a:pt x="124" y="74"/>
                    <a:pt x="109" y="82"/>
                  </a:cubicBezTo>
                  <a:cubicBezTo>
                    <a:pt x="93" y="89"/>
                    <a:pt x="77" y="97"/>
                    <a:pt x="62" y="108"/>
                  </a:cubicBezTo>
                  <a:cubicBezTo>
                    <a:pt x="48" y="120"/>
                    <a:pt x="37" y="137"/>
                    <a:pt x="28" y="153"/>
                  </a:cubicBezTo>
                  <a:cubicBezTo>
                    <a:pt x="11" y="189"/>
                    <a:pt x="0" y="210"/>
                    <a:pt x="26" y="253"/>
                  </a:cubicBezTo>
                  <a:cubicBezTo>
                    <a:pt x="49" y="292"/>
                    <a:pt x="88" y="321"/>
                    <a:pt x="134" y="330"/>
                  </a:cubicBezTo>
                  <a:cubicBezTo>
                    <a:pt x="156" y="337"/>
                    <a:pt x="179" y="341"/>
                    <a:pt x="202" y="343"/>
                  </a:cubicBezTo>
                  <a:cubicBezTo>
                    <a:pt x="220" y="341"/>
                    <a:pt x="232" y="325"/>
                    <a:pt x="250" y="319"/>
                  </a:cubicBezTo>
                  <a:cubicBezTo>
                    <a:pt x="266" y="311"/>
                    <a:pt x="281" y="302"/>
                    <a:pt x="295" y="291"/>
                  </a:cubicBezTo>
                  <a:cubicBezTo>
                    <a:pt x="300" y="288"/>
                    <a:pt x="306" y="287"/>
                    <a:pt x="313" y="287"/>
                  </a:cubicBezTo>
                  <a:cubicBezTo>
                    <a:pt x="319" y="287"/>
                    <a:pt x="325" y="288"/>
                    <a:pt x="331" y="288"/>
                  </a:cubicBezTo>
                  <a:cubicBezTo>
                    <a:pt x="339" y="288"/>
                    <a:pt x="346" y="287"/>
                    <a:pt x="351" y="281"/>
                  </a:cubicBezTo>
                  <a:cubicBezTo>
                    <a:pt x="366" y="266"/>
                    <a:pt x="375" y="249"/>
                    <a:pt x="382" y="228"/>
                  </a:cubicBezTo>
                  <a:cubicBezTo>
                    <a:pt x="394" y="186"/>
                    <a:pt x="379" y="122"/>
                    <a:pt x="345" y="65"/>
                  </a:cubicBezTo>
                  <a:cubicBezTo>
                    <a:pt x="327" y="36"/>
                    <a:pt x="302" y="32"/>
                    <a:pt x="263" y="29"/>
                  </a:cubicBezTo>
                  <a:cubicBezTo>
                    <a:pt x="246" y="28"/>
                    <a:pt x="210" y="0"/>
                    <a:pt x="18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142" name="Google Shape;1142;p13"/>
            <p:cNvSpPr/>
            <p:nvPr/>
          </p:nvSpPr>
          <p:spPr>
            <a:xfrm>
              <a:off x="-4480667" y="1494615"/>
              <a:ext cx="797556" cy="558430"/>
            </a:xfrm>
            <a:custGeom>
              <a:avLst/>
              <a:gdLst/>
              <a:ahLst/>
              <a:cxnLst/>
              <a:rect l="l" t="t" r="r" b="b"/>
              <a:pathLst>
                <a:path w="8525" h="5969" extrusionOk="0">
                  <a:moveTo>
                    <a:pt x="8475" y="1"/>
                  </a:moveTo>
                  <a:cubicBezTo>
                    <a:pt x="8403" y="1"/>
                    <a:pt x="7870" y="200"/>
                    <a:pt x="7102" y="555"/>
                  </a:cubicBezTo>
                  <a:cubicBezTo>
                    <a:pt x="6707" y="740"/>
                    <a:pt x="6231" y="932"/>
                    <a:pt x="5750" y="1205"/>
                  </a:cubicBezTo>
                  <a:cubicBezTo>
                    <a:pt x="5333" y="1434"/>
                    <a:pt x="4905" y="1708"/>
                    <a:pt x="4470" y="1989"/>
                  </a:cubicBezTo>
                  <a:cubicBezTo>
                    <a:pt x="4053" y="2260"/>
                    <a:pt x="3661" y="2584"/>
                    <a:pt x="3266" y="2884"/>
                  </a:cubicBezTo>
                  <a:cubicBezTo>
                    <a:pt x="2854" y="3196"/>
                    <a:pt x="2454" y="3506"/>
                    <a:pt x="2097" y="3821"/>
                  </a:cubicBezTo>
                  <a:cubicBezTo>
                    <a:pt x="1678" y="4180"/>
                    <a:pt x="1310" y="4535"/>
                    <a:pt x="1003" y="4846"/>
                  </a:cubicBezTo>
                  <a:cubicBezTo>
                    <a:pt x="374" y="5488"/>
                    <a:pt x="0" y="5937"/>
                    <a:pt x="33" y="5966"/>
                  </a:cubicBezTo>
                  <a:cubicBezTo>
                    <a:pt x="34" y="5968"/>
                    <a:pt x="36" y="5968"/>
                    <a:pt x="39" y="5968"/>
                  </a:cubicBezTo>
                  <a:cubicBezTo>
                    <a:pt x="105" y="5968"/>
                    <a:pt x="513" y="5568"/>
                    <a:pt x="1148" y="4993"/>
                  </a:cubicBezTo>
                  <a:cubicBezTo>
                    <a:pt x="1471" y="4703"/>
                    <a:pt x="1853" y="4371"/>
                    <a:pt x="2276" y="4026"/>
                  </a:cubicBezTo>
                  <a:cubicBezTo>
                    <a:pt x="2638" y="3724"/>
                    <a:pt x="3026" y="3406"/>
                    <a:pt x="3435" y="3099"/>
                  </a:cubicBezTo>
                  <a:cubicBezTo>
                    <a:pt x="3830" y="2806"/>
                    <a:pt x="4237" y="2515"/>
                    <a:pt x="4647" y="2243"/>
                  </a:cubicBezTo>
                  <a:cubicBezTo>
                    <a:pt x="5075" y="1964"/>
                    <a:pt x="5514" y="1720"/>
                    <a:pt x="5920" y="1483"/>
                  </a:cubicBezTo>
                  <a:cubicBezTo>
                    <a:pt x="6389" y="1203"/>
                    <a:pt x="6833" y="964"/>
                    <a:pt x="7215" y="758"/>
                  </a:cubicBezTo>
                  <a:cubicBezTo>
                    <a:pt x="8007" y="335"/>
                    <a:pt x="8525" y="62"/>
                    <a:pt x="8483" y="3"/>
                  </a:cubicBezTo>
                  <a:cubicBezTo>
                    <a:pt x="8482" y="1"/>
                    <a:pt x="8479" y="1"/>
                    <a:pt x="84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143" name="Google Shape;1143;p13"/>
            <p:cNvSpPr/>
            <p:nvPr/>
          </p:nvSpPr>
          <p:spPr>
            <a:xfrm>
              <a:off x="-4626428" y="2086546"/>
              <a:ext cx="219106" cy="98701"/>
            </a:xfrm>
            <a:custGeom>
              <a:avLst/>
              <a:gdLst/>
              <a:ahLst/>
              <a:cxnLst/>
              <a:rect l="l" t="t" r="r" b="b"/>
              <a:pathLst>
                <a:path w="2342" h="1055" extrusionOk="0">
                  <a:moveTo>
                    <a:pt x="2282" y="0"/>
                  </a:moveTo>
                  <a:cubicBezTo>
                    <a:pt x="2230" y="0"/>
                    <a:pt x="2112" y="37"/>
                    <a:pt x="1953" y="90"/>
                  </a:cubicBezTo>
                  <a:cubicBezTo>
                    <a:pt x="1852" y="123"/>
                    <a:pt x="1722" y="130"/>
                    <a:pt x="1599" y="178"/>
                  </a:cubicBezTo>
                  <a:cubicBezTo>
                    <a:pt x="1493" y="218"/>
                    <a:pt x="1384" y="272"/>
                    <a:pt x="1270" y="319"/>
                  </a:cubicBezTo>
                  <a:cubicBezTo>
                    <a:pt x="1160" y="364"/>
                    <a:pt x="1066" y="450"/>
                    <a:pt x="958" y="499"/>
                  </a:cubicBezTo>
                  <a:cubicBezTo>
                    <a:pt x="845" y="550"/>
                    <a:pt x="732" y="592"/>
                    <a:pt x="630" y="642"/>
                  </a:cubicBezTo>
                  <a:cubicBezTo>
                    <a:pt x="511" y="700"/>
                    <a:pt x="402" y="755"/>
                    <a:pt x="311" y="809"/>
                  </a:cubicBezTo>
                  <a:cubicBezTo>
                    <a:pt x="123" y="914"/>
                    <a:pt x="0" y="984"/>
                    <a:pt x="18" y="1029"/>
                  </a:cubicBezTo>
                  <a:cubicBezTo>
                    <a:pt x="25" y="1047"/>
                    <a:pt x="51" y="1055"/>
                    <a:pt x="91" y="1055"/>
                  </a:cubicBezTo>
                  <a:cubicBezTo>
                    <a:pt x="157" y="1055"/>
                    <a:pt x="262" y="1034"/>
                    <a:pt x="391" y="997"/>
                  </a:cubicBezTo>
                  <a:cubicBezTo>
                    <a:pt x="493" y="968"/>
                    <a:pt x="613" y="937"/>
                    <a:pt x="737" y="892"/>
                  </a:cubicBezTo>
                  <a:cubicBezTo>
                    <a:pt x="847" y="852"/>
                    <a:pt x="954" y="795"/>
                    <a:pt x="1070" y="749"/>
                  </a:cubicBezTo>
                  <a:cubicBezTo>
                    <a:pt x="1180" y="704"/>
                    <a:pt x="1290" y="651"/>
                    <a:pt x="1399" y="601"/>
                  </a:cubicBezTo>
                  <a:cubicBezTo>
                    <a:pt x="1513" y="550"/>
                    <a:pt x="1636" y="524"/>
                    <a:pt x="1738" y="473"/>
                  </a:cubicBezTo>
                  <a:cubicBezTo>
                    <a:pt x="1855" y="412"/>
                    <a:pt x="1964" y="353"/>
                    <a:pt x="2054" y="297"/>
                  </a:cubicBezTo>
                  <a:cubicBezTo>
                    <a:pt x="2242" y="183"/>
                    <a:pt x="2342" y="68"/>
                    <a:pt x="2310" y="10"/>
                  </a:cubicBezTo>
                  <a:cubicBezTo>
                    <a:pt x="2307" y="3"/>
                    <a:pt x="2297" y="0"/>
                    <a:pt x="22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144" name="Google Shape;1144;p13"/>
            <p:cNvSpPr/>
            <p:nvPr/>
          </p:nvSpPr>
          <p:spPr>
            <a:xfrm>
              <a:off x="-4700805" y="2200591"/>
              <a:ext cx="141549" cy="57817"/>
            </a:xfrm>
            <a:custGeom>
              <a:avLst/>
              <a:gdLst/>
              <a:ahLst/>
              <a:cxnLst/>
              <a:rect l="l" t="t" r="r" b="b"/>
              <a:pathLst>
                <a:path w="1513" h="618" extrusionOk="0">
                  <a:moveTo>
                    <a:pt x="1447" y="1"/>
                  </a:moveTo>
                  <a:cubicBezTo>
                    <a:pt x="1408" y="1"/>
                    <a:pt x="1339" y="24"/>
                    <a:pt x="1246" y="53"/>
                  </a:cubicBezTo>
                  <a:cubicBezTo>
                    <a:pt x="1184" y="74"/>
                    <a:pt x="1098" y="64"/>
                    <a:pt x="1021" y="90"/>
                  </a:cubicBezTo>
                  <a:lnTo>
                    <a:pt x="818" y="170"/>
                  </a:lnTo>
                  <a:cubicBezTo>
                    <a:pt x="751" y="194"/>
                    <a:pt x="696" y="256"/>
                    <a:pt x="626" y="279"/>
                  </a:cubicBezTo>
                  <a:lnTo>
                    <a:pt x="416" y="342"/>
                  </a:lnTo>
                  <a:lnTo>
                    <a:pt x="208" y="417"/>
                  </a:lnTo>
                  <a:cubicBezTo>
                    <a:pt x="84" y="466"/>
                    <a:pt x="0" y="496"/>
                    <a:pt x="10" y="544"/>
                  </a:cubicBezTo>
                  <a:cubicBezTo>
                    <a:pt x="18" y="590"/>
                    <a:pt x="112" y="617"/>
                    <a:pt x="254" y="617"/>
                  </a:cubicBezTo>
                  <a:cubicBezTo>
                    <a:pt x="264" y="618"/>
                    <a:pt x="273" y="618"/>
                    <a:pt x="283" y="618"/>
                  </a:cubicBezTo>
                  <a:cubicBezTo>
                    <a:pt x="352" y="618"/>
                    <a:pt x="422" y="613"/>
                    <a:pt x="490" y="604"/>
                  </a:cubicBezTo>
                  <a:cubicBezTo>
                    <a:pt x="563" y="593"/>
                    <a:pt x="637" y="560"/>
                    <a:pt x="713" y="540"/>
                  </a:cubicBezTo>
                  <a:cubicBezTo>
                    <a:pt x="788" y="517"/>
                    <a:pt x="862" y="489"/>
                    <a:pt x="933" y="459"/>
                  </a:cubicBezTo>
                  <a:cubicBezTo>
                    <a:pt x="1008" y="429"/>
                    <a:pt x="1091" y="424"/>
                    <a:pt x="1156" y="388"/>
                  </a:cubicBezTo>
                  <a:cubicBezTo>
                    <a:pt x="1226" y="352"/>
                    <a:pt x="1291" y="308"/>
                    <a:pt x="1354" y="259"/>
                  </a:cubicBezTo>
                  <a:cubicBezTo>
                    <a:pt x="1466" y="169"/>
                    <a:pt x="1512" y="69"/>
                    <a:pt x="1477" y="12"/>
                  </a:cubicBezTo>
                  <a:cubicBezTo>
                    <a:pt x="1471" y="4"/>
                    <a:pt x="1461" y="1"/>
                    <a:pt x="14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145" name="Google Shape;1145;p13"/>
            <p:cNvSpPr/>
            <p:nvPr/>
          </p:nvSpPr>
          <p:spPr>
            <a:xfrm>
              <a:off x="-3565313" y="1440446"/>
              <a:ext cx="32183" cy="30967"/>
            </a:xfrm>
            <a:custGeom>
              <a:avLst/>
              <a:gdLst/>
              <a:ahLst/>
              <a:cxnLst/>
              <a:rect l="l" t="t" r="r" b="b"/>
              <a:pathLst>
                <a:path w="344" h="331" extrusionOk="0">
                  <a:moveTo>
                    <a:pt x="196" y="0"/>
                  </a:moveTo>
                  <a:cubicBezTo>
                    <a:pt x="182" y="0"/>
                    <a:pt x="170" y="8"/>
                    <a:pt x="156" y="9"/>
                  </a:cubicBezTo>
                  <a:cubicBezTo>
                    <a:pt x="141" y="10"/>
                    <a:pt x="137" y="53"/>
                    <a:pt x="120" y="57"/>
                  </a:cubicBezTo>
                  <a:cubicBezTo>
                    <a:pt x="105" y="61"/>
                    <a:pt x="88" y="58"/>
                    <a:pt x="75" y="66"/>
                  </a:cubicBezTo>
                  <a:cubicBezTo>
                    <a:pt x="59" y="74"/>
                    <a:pt x="47" y="87"/>
                    <a:pt x="36" y="99"/>
                  </a:cubicBezTo>
                  <a:cubicBezTo>
                    <a:pt x="14" y="128"/>
                    <a:pt x="0" y="145"/>
                    <a:pt x="13" y="193"/>
                  </a:cubicBezTo>
                  <a:cubicBezTo>
                    <a:pt x="25" y="237"/>
                    <a:pt x="51" y="273"/>
                    <a:pt x="89" y="298"/>
                  </a:cubicBezTo>
                  <a:cubicBezTo>
                    <a:pt x="107" y="312"/>
                    <a:pt x="126" y="323"/>
                    <a:pt x="146" y="329"/>
                  </a:cubicBezTo>
                  <a:cubicBezTo>
                    <a:pt x="149" y="330"/>
                    <a:pt x="151" y="330"/>
                    <a:pt x="153" y="330"/>
                  </a:cubicBezTo>
                  <a:cubicBezTo>
                    <a:pt x="166" y="330"/>
                    <a:pt x="177" y="321"/>
                    <a:pt x="191" y="321"/>
                  </a:cubicBezTo>
                  <a:cubicBezTo>
                    <a:pt x="208" y="320"/>
                    <a:pt x="223" y="316"/>
                    <a:pt x="236" y="309"/>
                  </a:cubicBezTo>
                  <a:cubicBezTo>
                    <a:pt x="238" y="309"/>
                    <a:pt x="239" y="308"/>
                    <a:pt x="241" y="308"/>
                  </a:cubicBezTo>
                  <a:cubicBezTo>
                    <a:pt x="254" y="308"/>
                    <a:pt x="269" y="319"/>
                    <a:pt x="280" y="319"/>
                  </a:cubicBezTo>
                  <a:cubicBezTo>
                    <a:pt x="282" y="319"/>
                    <a:pt x="285" y="318"/>
                    <a:pt x="287" y="317"/>
                  </a:cubicBezTo>
                  <a:cubicBezTo>
                    <a:pt x="302" y="306"/>
                    <a:pt x="314" y="291"/>
                    <a:pt x="323" y="275"/>
                  </a:cubicBezTo>
                  <a:cubicBezTo>
                    <a:pt x="344" y="239"/>
                    <a:pt x="344" y="174"/>
                    <a:pt x="328" y="109"/>
                  </a:cubicBezTo>
                  <a:cubicBezTo>
                    <a:pt x="318" y="76"/>
                    <a:pt x="296" y="65"/>
                    <a:pt x="263" y="51"/>
                  </a:cubicBezTo>
                  <a:cubicBezTo>
                    <a:pt x="248" y="44"/>
                    <a:pt x="219" y="2"/>
                    <a:pt x="202" y="1"/>
                  </a:cubicBezTo>
                  <a:cubicBezTo>
                    <a:pt x="200" y="1"/>
                    <a:pt x="198" y="0"/>
                    <a:pt x="1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146" name="Google Shape;1146;p13"/>
            <p:cNvSpPr/>
            <p:nvPr/>
          </p:nvSpPr>
          <p:spPr>
            <a:xfrm>
              <a:off x="-4063219" y="2227161"/>
              <a:ext cx="26008" cy="30967"/>
            </a:xfrm>
            <a:custGeom>
              <a:avLst/>
              <a:gdLst/>
              <a:ahLst/>
              <a:cxnLst/>
              <a:rect l="l" t="t" r="r" b="b"/>
              <a:pathLst>
                <a:path w="278" h="331" extrusionOk="0">
                  <a:moveTo>
                    <a:pt x="193" y="0"/>
                  </a:moveTo>
                  <a:cubicBezTo>
                    <a:pt x="182" y="0"/>
                    <a:pt x="164" y="27"/>
                    <a:pt x="152" y="27"/>
                  </a:cubicBezTo>
                  <a:cubicBezTo>
                    <a:pt x="152" y="27"/>
                    <a:pt x="151" y="27"/>
                    <a:pt x="151" y="27"/>
                  </a:cubicBezTo>
                  <a:cubicBezTo>
                    <a:pt x="139" y="24"/>
                    <a:pt x="129" y="16"/>
                    <a:pt x="118" y="16"/>
                  </a:cubicBezTo>
                  <a:cubicBezTo>
                    <a:pt x="117" y="16"/>
                    <a:pt x="116" y="16"/>
                    <a:pt x="115" y="16"/>
                  </a:cubicBezTo>
                  <a:cubicBezTo>
                    <a:pt x="100" y="16"/>
                    <a:pt x="85" y="20"/>
                    <a:pt x="73" y="27"/>
                  </a:cubicBezTo>
                  <a:cubicBezTo>
                    <a:pt x="43" y="39"/>
                    <a:pt x="21" y="66"/>
                    <a:pt x="16" y="99"/>
                  </a:cubicBezTo>
                  <a:cubicBezTo>
                    <a:pt x="1" y="160"/>
                    <a:pt x="12" y="226"/>
                    <a:pt x="46" y="279"/>
                  </a:cubicBezTo>
                  <a:cubicBezTo>
                    <a:pt x="55" y="291"/>
                    <a:pt x="70" y="286"/>
                    <a:pt x="81" y="293"/>
                  </a:cubicBezTo>
                  <a:cubicBezTo>
                    <a:pt x="94" y="298"/>
                    <a:pt x="106" y="301"/>
                    <a:pt x="118" y="302"/>
                  </a:cubicBezTo>
                  <a:cubicBezTo>
                    <a:pt x="130" y="305"/>
                    <a:pt x="137" y="331"/>
                    <a:pt x="148" y="331"/>
                  </a:cubicBezTo>
                  <a:cubicBezTo>
                    <a:pt x="148" y="331"/>
                    <a:pt x="149" y="331"/>
                    <a:pt x="149" y="331"/>
                  </a:cubicBezTo>
                  <a:cubicBezTo>
                    <a:pt x="166" y="328"/>
                    <a:pt x="181" y="321"/>
                    <a:pt x="193" y="312"/>
                  </a:cubicBezTo>
                  <a:cubicBezTo>
                    <a:pt x="223" y="288"/>
                    <a:pt x="253" y="231"/>
                    <a:pt x="269" y="166"/>
                  </a:cubicBezTo>
                  <a:cubicBezTo>
                    <a:pt x="278" y="133"/>
                    <a:pt x="268" y="114"/>
                    <a:pt x="252" y="87"/>
                  </a:cubicBezTo>
                  <a:cubicBezTo>
                    <a:pt x="243" y="73"/>
                    <a:pt x="241" y="24"/>
                    <a:pt x="231" y="14"/>
                  </a:cubicBezTo>
                  <a:cubicBezTo>
                    <a:pt x="222" y="5"/>
                    <a:pt x="208" y="6"/>
                    <a:pt x="196" y="1"/>
                  </a:cubicBezTo>
                  <a:cubicBezTo>
                    <a:pt x="195" y="0"/>
                    <a:pt x="194" y="0"/>
                    <a:pt x="1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1147" name="Google Shape;1147;p13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48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148" name="Google Shape;1148;p13"/>
          <p:cNvSpPr/>
          <p:nvPr/>
        </p:nvSpPr>
        <p:spPr>
          <a:xfrm rot="10800000" flipH="1">
            <a:off x="-3" y="4438641"/>
            <a:ext cx="9145233" cy="704859"/>
          </a:xfrm>
          <a:custGeom>
            <a:avLst/>
            <a:gdLst/>
            <a:ahLst/>
            <a:cxnLst/>
            <a:rect l="l" t="t" r="r" b="b"/>
            <a:pathLst>
              <a:path w="67882" h="7790" extrusionOk="0">
                <a:moveTo>
                  <a:pt x="1" y="1"/>
                </a:moveTo>
                <a:lnTo>
                  <a:pt x="1" y="7790"/>
                </a:lnTo>
                <a:lnTo>
                  <a:pt x="67882" y="7790"/>
                </a:lnTo>
                <a:lnTo>
                  <a:pt x="67882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49" name="Google Shape;1149;p13"/>
          <p:cNvGrpSpPr/>
          <p:nvPr/>
        </p:nvGrpSpPr>
        <p:grpSpPr>
          <a:xfrm>
            <a:off x="6282318" y="4889500"/>
            <a:ext cx="2146582" cy="38556"/>
            <a:chOff x="727444" y="4879925"/>
            <a:chExt cx="2146582" cy="38556"/>
          </a:xfrm>
        </p:grpSpPr>
        <p:sp>
          <p:nvSpPr>
            <p:cNvPr id="1150" name="Google Shape;1150;p13"/>
            <p:cNvSpPr/>
            <p:nvPr/>
          </p:nvSpPr>
          <p:spPr>
            <a:xfrm rot="-5400000">
              <a:off x="724678" y="4882746"/>
              <a:ext cx="38446" cy="32915"/>
            </a:xfrm>
            <a:custGeom>
              <a:avLst/>
              <a:gdLst/>
              <a:ahLst/>
              <a:cxnLst/>
              <a:rect l="l" t="t" r="r" b="b"/>
              <a:pathLst>
                <a:path w="695" h="595" extrusionOk="0">
                  <a:moveTo>
                    <a:pt x="396" y="0"/>
                  </a:moveTo>
                  <a:cubicBezTo>
                    <a:pt x="133" y="0"/>
                    <a:pt x="0" y="320"/>
                    <a:pt x="188" y="507"/>
                  </a:cubicBezTo>
                  <a:cubicBezTo>
                    <a:pt x="248" y="568"/>
                    <a:pt x="323" y="595"/>
                    <a:pt x="396" y="595"/>
                  </a:cubicBezTo>
                  <a:cubicBezTo>
                    <a:pt x="548" y="595"/>
                    <a:pt x="695" y="476"/>
                    <a:pt x="695" y="298"/>
                  </a:cubicBezTo>
                  <a:cubicBezTo>
                    <a:pt x="694" y="133"/>
                    <a:pt x="561" y="0"/>
                    <a:pt x="398" y="0"/>
                  </a:cubicBezTo>
                  <a:cubicBezTo>
                    <a:pt x="397" y="0"/>
                    <a:pt x="397" y="0"/>
                    <a:pt x="3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13"/>
            <p:cNvSpPr/>
            <p:nvPr/>
          </p:nvSpPr>
          <p:spPr>
            <a:xfrm rot="-5400000">
              <a:off x="855953" y="4882746"/>
              <a:ext cx="38501" cy="32971"/>
            </a:xfrm>
            <a:custGeom>
              <a:avLst/>
              <a:gdLst/>
              <a:ahLst/>
              <a:cxnLst/>
              <a:rect l="l" t="t" r="r" b="b"/>
              <a:pathLst>
                <a:path w="696" h="596" extrusionOk="0">
                  <a:moveTo>
                    <a:pt x="399" y="1"/>
                  </a:moveTo>
                  <a:cubicBezTo>
                    <a:pt x="134" y="1"/>
                    <a:pt x="1" y="320"/>
                    <a:pt x="187" y="508"/>
                  </a:cubicBezTo>
                  <a:cubicBezTo>
                    <a:pt x="248" y="569"/>
                    <a:pt x="323" y="596"/>
                    <a:pt x="396" y="596"/>
                  </a:cubicBezTo>
                  <a:cubicBezTo>
                    <a:pt x="549" y="596"/>
                    <a:pt x="695" y="478"/>
                    <a:pt x="696" y="299"/>
                  </a:cubicBezTo>
                  <a:cubicBezTo>
                    <a:pt x="696" y="135"/>
                    <a:pt x="564" y="2"/>
                    <a:pt x="3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13"/>
            <p:cNvSpPr/>
            <p:nvPr/>
          </p:nvSpPr>
          <p:spPr>
            <a:xfrm rot="-5400000">
              <a:off x="987448" y="4882746"/>
              <a:ext cx="38501" cy="32971"/>
            </a:xfrm>
            <a:custGeom>
              <a:avLst/>
              <a:gdLst/>
              <a:ahLst/>
              <a:cxnLst/>
              <a:rect l="l" t="t" r="r" b="b"/>
              <a:pathLst>
                <a:path w="696" h="596" extrusionOk="0">
                  <a:moveTo>
                    <a:pt x="399" y="1"/>
                  </a:moveTo>
                  <a:cubicBezTo>
                    <a:pt x="134" y="1"/>
                    <a:pt x="1" y="321"/>
                    <a:pt x="189" y="508"/>
                  </a:cubicBezTo>
                  <a:cubicBezTo>
                    <a:pt x="249" y="569"/>
                    <a:pt x="324" y="596"/>
                    <a:pt x="397" y="596"/>
                  </a:cubicBezTo>
                  <a:cubicBezTo>
                    <a:pt x="549" y="596"/>
                    <a:pt x="696" y="477"/>
                    <a:pt x="696" y="298"/>
                  </a:cubicBezTo>
                  <a:cubicBezTo>
                    <a:pt x="696" y="134"/>
                    <a:pt x="562" y="1"/>
                    <a:pt x="3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13"/>
            <p:cNvSpPr/>
            <p:nvPr/>
          </p:nvSpPr>
          <p:spPr>
            <a:xfrm rot="-5400000">
              <a:off x="1118916" y="4882718"/>
              <a:ext cx="38446" cy="32971"/>
            </a:xfrm>
            <a:custGeom>
              <a:avLst/>
              <a:gdLst/>
              <a:ahLst/>
              <a:cxnLst/>
              <a:rect l="l" t="t" r="r" b="b"/>
              <a:pathLst>
                <a:path w="695" h="596" extrusionOk="0">
                  <a:moveTo>
                    <a:pt x="396" y="1"/>
                  </a:moveTo>
                  <a:cubicBezTo>
                    <a:pt x="133" y="1"/>
                    <a:pt x="0" y="320"/>
                    <a:pt x="188" y="508"/>
                  </a:cubicBezTo>
                  <a:cubicBezTo>
                    <a:pt x="248" y="568"/>
                    <a:pt x="323" y="595"/>
                    <a:pt x="396" y="595"/>
                  </a:cubicBezTo>
                  <a:cubicBezTo>
                    <a:pt x="548" y="595"/>
                    <a:pt x="695" y="477"/>
                    <a:pt x="695" y="298"/>
                  </a:cubicBezTo>
                  <a:cubicBezTo>
                    <a:pt x="694" y="133"/>
                    <a:pt x="561" y="1"/>
                    <a:pt x="398" y="1"/>
                  </a:cubicBezTo>
                  <a:cubicBezTo>
                    <a:pt x="397" y="1"/>
                    <a:pt x="397" y="1"/>
                    <a:pt x="3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13"/>
            <p:cNvSpPr/>
            <p:nvPr/>
          </p:nvSpPr>
          <p:spPr>
            <a:xfrm rot="-5400000">
              <a:off x="1250329" y="4882746"/>
              <a:ext cx="38446" cy="32915"/>
            </a:xfrm>
            <a:custGeom>
              <a:avLst/>
              <a:gdLst/>
              <a:ahLst/>
              <a:cxnLst/>
              <a:rect l="l" t="t" r="r" b="b"/>
              <a:pathLst>
                <a:path w="695" h="595" extrusionOk="0">
                  <a:moveTo>
                    <a:pt x="400" y="1"/>
                  </a:moveTo>
                  <a:cubicBezTo>
                    <a:pt x="399" y="1"/>
                    <a:pt x="399" y="1"/>
                    <a:pt x="398" y="1"/>
                  </a:cubicBezTo>
                  <a:cubicBezTo>
                    <a:pt x="397" y="1"/>
                    <a:pt x="397" y="1"/>
                    <a:pt x="396" y="1"/>
                  </a:cubicBezTo>
                  <a:cubicBezTo>
                    <a:pt x="133" y="1"/>
                    <a:pt x="0" y="320"/>
                    <a:pt x="186" y="506"/>
                  </a:cubicBezTo>
                  <a:cubicBezTo>
                    <a:pt x="247" y="567"/>
                    <a:pt x="322" y="595"/>
                    <a:pt x="396" y="595"/>
                  </a:cubicBezTo>
                  <a:cubicBezTo>
                    <a:pt x="549" y="595"/>
                    <a:pt x="695" y="476"/>
                    <a:pt x="695" y="298"/>
                  </a:cubicBezTo>
                  <a:cubicBezTo>
                    <a:pt x="695" y="134"/>
                    <a:pt x="564" y="1"/>
                    <a:pt x="40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13"/>
            <p:cNvSpPr/>
            <p:nvPr/>
          </p:nvSpPr>
          <p:spPr>
            <a:xfrm rot="-5400000">
              <a:off x="1381769" y="4882746"/>
              <a:ext cx="38446" cy="32915"/>
            </a:xfrm>
            <a:custGeom>
              <a:avLst/>
              <a:gdLst/>
              <a:ahLst/>
              <a:cxnLst/>
              <a:rect l="l" t="t" r="r" b="b"/>
              <a:pathLst>
                <a:path w="695" h="595" extrusionOk="0">
                  <a:moveTo>
                    <a:pt x="396" y="0"/>
                  </a:moveTo>
                  <a:cubicBezTo>
                    <a:pt x="133" y="0"/>
                    <a:pt x="0" y="320"/>
                    <a:pt x="188" y="508"/>
                  </a:cubicBezTo>
                  <a:cubicBezTo>
                    <a:pt x="248" y="568"/>
                    <a:pt x="322" y="595"/>
                    <a:pt x="395" y="595"/>
                  </a:cubicBezTo>
                  <a:cubicBezTo>
                    <a:pt x="548" y="595"/>
                    <a:pt x="695" y="476"/>
                    <a:pt x="695" y="296"/>
                  </a:cubicBezTo>
                  <a:cubicBezTo>
                    <a:pt x="694" y="133"/>
                    <a:pt x="561" y="0"/>
                    <a:pt x="398" y="0"/>
                  </a:cubicBezTo>
                  <a:cubicBezTo>
                    <a:pt x="397" y="0"/>
                    <a:pt x="397" y="0"/>
                    <a:pt x="3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13"/>
            <p:cNvSpPr/>
            <p:nvPr/>
          </p:nvSpPr>
          <p:spPr>
            <a:xfrm rot="-5400000">
              <a:off x="1513154" y="4882746"/>
              <a:ext cx="38501" cy="32971"/>
            </a:xfrm>
            <a:custGeom>
              <a:avLst/>
              <a:gdLst/>
              <a:ahLst/>
              <a:cxnLst/>
              <a:rect l="l" t="t" r="r" b="b"/>
              <a:pathLst>
                <a:path w="696" h="596" extrusionOk="0">
                  <a:moveTo>
                    <a:pt x="399" y="0"/>
                  </a:moveTo>
                  <a:cubicBezTo>
                    <a:pt x="134" y="0"/>
                    <a:pt x="1" y="320"/>
                    <a:pt x="189" y="507"/>
                  </a:cubicBezTo>
                  <a:cubicBezTo>
                    <a:pt x="249" y="568"/>
                    <a:pt x="324" y="595"/>
                    <a:pt x="397" y="595"/>
                  </a:cubicBezTo>
                  <a:cubicBezTo>
                    <a:pt x="549" y="595"/>
                    <a:pt x="696" y="476"/>
                    <a:pt x="696" y="297"/>
                  </a:cubicBezTo>
                  <a:cubicBezTo>
                    <a:pt x="696" y="134"/>
                    <a:pt x="562" y="0"/>
                    <a:pt x="3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13"/>
            <p:cNvSpPr/>
            <p:nvPr/>
          </p:nvSpPr>
          <p:spPr>
            <a:xfrm rot="-5400000">
              <a:off x="1655493" y="4882690"/>
              <a:ext cx="38556" cy="33026"/>
            </a:xfrm>
            <a:custGeom>
              <a:avLst/>
              <a:gdLst/>
              <a:ahLst/>
              <a:cxnLst/>
              <a:rect l="l" t="t" r="r" b="b"/>
              <a:pathLst>
                <a:path w="697" h="597" extrusionOk="0">
                  <a:moveTo>
                    <a:pt x="399" y="1"/>
                  </a:moveTo>
                  <a:cubicBezTo>
                    <a:pt x="134" y="1"/>
                    <a:pt x="1" y="321"/>
                    <a:pt x="189" y="509"/>
                  </a:cubicBezTo>
                  <a:cubicBezTo>
                    <a:pt x="249" y="569"/>
                    <a:pt x="324" y="596"/>
                    <a:pt x="396" y="596"/>
                  </a:cubicBezTo>
                  <a:cubicBezTo>
                    <a:pt x="550" y="596"/>
                    <a:pt x="697" y="477"/>
                    <a:pt x="696" y="296"/>
                  </a:cubicBezTo>
                  <a:cubicBezTo>
                    <a:pt x="695" y="133"/>
                    <a:pt x="562" y="2"/>
                    <a:pt x="3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13"/>
            <p:cNvSpPr/>
            <p:nvPr/>
          </p:nvSpPr>
          <p:spPr>
            <a:xfrm rot="-5400000">
              <a:off x="1787016" y="4882718"/>
              <a:ext cx="38446" cy="32971"/>
            </a:xfrm>
            <a:custGeom>
              <a:avLst/>
              <a:gdLst/>
              <a:ahLst/>
              <a:cxnLst/>
              <a:rect l="l" t="t" r="r" b="b"/>
              <a:pathLst>
                <a:path w="695" h="596" extrusionOk="0">
                  <a:moveTo>
                    <a:pt x="396" y="1"/>
                  </a:moveTo>
                  <a:cubicBezTo>
                    <a:pt x="133" y="1"/>
                    <a:pt x="0" y="320"/>
                    <a:pt x="188" y="508"/>
                  </a:cubicBezTo>
                  <a:cubicBezTo>
                    <a:pt x="248" y="568"/>
                    <a:pt x="322" y="595"/>
                    <a:pt x="395" y="595"/>
                  </a:cubicBezTo>
                  <a:cubicBezTo>
                    <a:pt x="548" y="595"/>
                    <a:pt x="695" y="477"/>
                    <a:pt x="695" y="297"/>
                  </a:cubicBezTo>
                  <a:cubicBezTo>
                    <a:pt x="694" y="133"/>
                    <a:pt x="561" y="1"/>
                    <a:pt x="398" y="1"/>
                  </a:cubicBezTo>
                  <a:cubicBezTo>
                    <a:pt x="397" y="1"/>
                    <a:pt x="397" y="1"/>
                    <a:pt x="3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13"/>
            <p:cNvSpPr/>
            <p:nvPr/>
          </p:nvSpPr>
          <p:spPr>
            <a:xfrm rot="-5400000">
              <a:off x="1918346" y="4882718"/>
              <a:ext cx="38556" cy="32971"/>
            </a:xfrm>
            <a:custGeom>
              <a:avLst/>
              <a:gdLst/>
              <a:ahLst/>
              <a:cxnLst/>
              <a:rect l="l" t="t" r="r" b="b"/>
              <a:pathLst>
                <a:path w="697" h="596" extrusionOk="0">
                  <a:moveTo>
                    <a:pt x="399" y="0"/>
                  </a:moveTo>
                  <a:cubicBezTo>
                    <a:pt x="134" y="0"/>
                    <a:pt x="1" y="321"/>
                    <a:pt x="189" y="507"/>
                  </a:cubicBezTo>
                  <a:cubicBezTo>
                    <a:pt x="250" y="568"/>
                    <a:pt x="324" y="595"/>
                    <a:pt x="397" y="595"/>
                  </a:cubicBezTo>
                  <a:cubicBezTo>
                    <a:pt x="550" y="595"/>
                    <a:pt x="697" y="476"/>
                    <a:pt x="696" y="296"/>
                  </a:cubicBezTo>
                  <a:cubicBezTo>
                    <a:pt x="695" y="133"/>
                    <a:pt x="562" y="0"/>
                    <a:pt x="3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13"/>
            <p:cNvSpPr/>
            <p:nvPr/>
          </p:nvSpPr>
          <p:spPr>
            <a:xfrm rot="-5400000">
              <a:off x="2049731" y="4882718"/>
              <a:ext cx="38501" cy="33026"/>
            </a:xfrm>
            <a:custGeom>
              <a:avLst/>
              <a:gdLst/>
              <a:ahLst/>
              <a:cxnLst/>
              <a:rect l="l" t="t" r="r" b="b"/>
              <a:pathLst>
                <a:path w="696" h="597" extrusionOk="0">
                  <a:moveTo>
                    <a:pt x="399" y="1"/>
                  </a:moveTo>
                  <a:cubicBezTo>
                    <a:pt x="134" y="1"/>
                    <a:pt x="1" y="321"/>
                    <a:pt x="187" y="508"/>
                  </a:cubicBezTo>
                  <a:cubicBezTo>
                    <a:pt x="248" y="569"/>
                    <a:pt x="323" y="596"/>
                    <a:pt x="397" y="596"/>
                  </a:cubicBezTo>
                  <a:cubicBezTo>
                    <a:pt x="550" y="596"/>
                    <a:pt x="696" y="478"/>
                    <a:pt x="696" y="298"/>
                  </a:cubicBezTo>
                  <a:cubicBezTo>
                    <a:pt x="696" y="134"/>
                    <a:pt x="564" y="2"/>
                    <a:pt x="3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13"/>
            <p:cNvSpPr/>
            <p:nvPr/>
          </p:nvSpPr>
          <p:spPr>
            <a:xfrm rot="-5400000">
              <a:off x="2181171" y="4882718"/>
              <a:ext cx="38501" cy="33026"/>
            </a:xfrm>
            <a:custGeom>
              <a:avLst/>
              <a:gdLst/>
              <a:ahLst/>
              <a:cxnLst/>
              <a:rect l="l" t="t" r="r" b="b"/>
              <a:pathLst>
                <a:path w="696" h="597" extrusionOk="0">
                  <a:moveTo>
                    <a:pt x="399" y="1"/>
                  </a:moveTo>
                  <a:cubicBezTo>
                    <a:pt x="134" y="1"/>
                    <a:pt x="1" y="321"/>
                    <a:pt x="189" y="509"/>
                  </a:cubicBezTo>
                  <a:cubicBezTo>
                    <a:pt x="249" y="569"/>
                    <a:pt x="323" y="596"/>
                    <a:pt x="396" y="596"/>
                  </a:cubicBezTo>
                  <a:cubicBezTo>
                    <a:pt x="549" y="596"/>
                    <a:pt x="696" y="477"/>
                    <a:pt x="696" y="298"/>
                  </a:cubicBezTo>
                  <a:cubicBezTo>
                    <a:pt x="696" y="134"/>
                    <a:pt x="562" y="1"/>
                    <a:pt x="3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13"/>
            <p:cNvSpPr/>
            <p:nvPr/>
          </p:nvSpPr>
          <p:spPr>
            <a:xfrm rot="-5400000">
              <a:off x="2312584" y="4882746"/>
              <a:ext cx="38501" cy="32971"/>
            </a:xfrm>
            <a:custGeom>
              <a:avLst/>
              <a:gdLst/>
              <a:ahLst/>
              <a:cxnLst/>
              <a:rect l="l" t="t" r="r" b="b"/>
              <a:pathLst>
                <a:path w="696" h="596" extrusionOk="0">
                  <a:moveTo>
                    <a:pt x="399" y="1"/>
                  </a:moveTo>
                  <a:cubicBezTo>
                    <a:pt x="134" y="1"/>
                    <a:pt x="1" y="321"/>
                    <a:pt x="189" y="508"/>
                  </a:cubicBezTo>
                  <a:cubicBezTo>
                    <a:pt x="249" y="569"/>
                    <a:pt x="324" y="596"/>
                    <a:pt x="397" y="596"/>
                  </a:cubicBezTo>
                  <a:cubicBezTo>
                    <a:pt x="549" y="596"/>
                    <a:pt x="696" y="477"/>
                    <a:pt x="696" y="298"/>
                  </a:cubicBezTo>
                  <a:cubicBezTo>
                    <a:pt x="696" y="134"/>
                    <a:pt x="562" y="1"/>
                    <a:pt x="3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13"/>
            <p:cNvSpPr/>
            <p:nvPr/>
          </p:nvSpPr>
          <p:spPr>
            <a:xfrm rot="-5400000">
              <a:off x="2443969" y="4882746"/>
              <a:ext cx="38501" cy="32971"/>
            </a:xfrm>
            <a:custGeom>
              <a:avLst/>
              <a:gdLst/>
              <a:ahLst/>
              <a:cxnLst/>
              <a:rect l="l" t="t" r="r" b="b"/>
              <a:pathLst>
                <a:path w="696" h="596" extrusionOk="0">
                  <a:moveTo>
                    <a:pt x="399" y="0"/>
                  </a:moveTo>
                  <a:cubicBezTo>
                    <a:pt x="134" y="0"/>
                    <a:pt x="1" y="320"/>
                    <a:pt x="187" y="507"/>
                  </a:cubicBezTo>
                  <a:cubicBezTo>
                    <a:pt x="248" y="568"/>
                    <a:pt x="323" y="596"/>
                    <a:pt x="397" y="596"/>
                  </a:cubicBezTo>
                  <a:cubicBezTo>
                    <a:pt x="550" y="596"/>
                    <a:pt x="696" y="477"/>
                    <a:pt x="696" y="297"/>
                  </a:cubicBezTo>
                  <a:cubicBezTo>
                    <a:pt x="696" y="134"/>
                    <a:pt x="562" y="2"/>
                    <a:pt x="3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13"/>
            <p:cNvSpPr/>
            <p:nvPr/>
          </p:nvSpPr>
          <p:spPr>
            <a:xfrm rot="-5400000">
              <a:off x="2575464" y="4882746"/>
              <a:ext cx="38446" cy="32915"/>
            </a:xfrm>
            <a:custGeom>
              <a:avLst/>
              <a:gdLst/>
              <a:ahLst/>
              <a:cxnLst/>
              <a:rect l="l" t="t" r="r" b="b"/>
              <a:pathLst>
                <a:path w="695" h="595" extrusionOk="0">
                  <a:moveTo>
                    <a:pt x="400" y="0"/>
                  </a:moveTo>
                  <a:cubicBezTo>
                    <a:pt x="399" y="0"/>
                    <a:pt x="399" y="0"/>
                    <a:pt x="398" y="0"/>
                  </a:cubicBezTo>
                  <a:cubicBezTo>
                    <a:pt x="397" y="0"/>
                    <a:pt x="397" y="0"/>
                    <a:pt x="396" y="0"/>
                  </a:cubicBezTo>
                  <a:cubicBezTo>
                    <a:pt x="133" y="0"/>
                    <a:pt x="0" y="320"/>
                    <a:pt x="186" y="506"/>
                  </a:cubicBezTo>
                  <a:cubicBezTo>
                    <a:pt x="247" y="567"/>
                    <a:pt x="322" y="594"/>
                    <a:pt x="396" y="594"/>
                  </a:cubicBezTo>
                  <a:cubicBezTo>
                    <a:pt x="549" y="594"/>
                    <a:pt x="695" y="476"/>
                    <a:pt x="695" y="298"/>
                  </a:cubicBezTo>
                  <a:cubicBezTo>
                    <a:pt x="695" y="133"/>
                    <a:pt x="564" y="0"/>
                    <a:pt x="4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13"/>
            <p:cNvSpPr/>
            <p:nvPr/>
          </p:nvSpPr>
          <p:spPr>
            <a:xfrm rot="-5400000">
              <a:off x="2706905" y="4882746"/>
              <a:ext cx="38446" cy="32915"/>
            </a:xfrm>
            <a:custGeom>
              <a:avLst/>
              <a:gdLst/>
              <a:ahLst/>
              <a:cxnLst/>
              <a:rect l="l" t="t" r="r" b="b"/>
              <a:pathLst>
                <a:path w="695" h="595" extrusionOk="0">
                  <a:moveTo>
                    <a:pt x="396" y="0"/>
                  </a:moveTo>
                  <a:cubicBezTo>
                    <a:pt x="133" y="0"/>
                    <a:pt x="0" y="320"/>
                    <a:pt x="188" y="507"/>
                  </a:cubicBezTo>
                  <a:cubicBezTo>
                    <a:pt x="248" y="568"/>
                    <a:pt x="322" y="595"/>
                    <a:pt x="395" y="595"/>
                  </a:cubicBezTo>
                  <a:cubicBezTo>
                    <a:pt x="548" y="595"/>
                    <a:pt x="695" y="476"/>
                    <a:pt x="695" y="296"/>
                  </a:cubicBezTo>
                  <a:cubicBezTo>
                    <a:pt x="695" y="133"/>
                    <a:pt x="561" y="0"/>
                    <a:pt x="398" y="0"/>
                  </a:cubicBezTo>
                  <a:cubicBezTo>
                    <a:pt x="397" y="0"/>
                    <a:pt x="397" y="0"/>
                    <a:pt x="3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13"/>
            <p:cNvSpPr/>
            <p:nvPr/>
          </p:nvSpPr>
          <p:spPr>
            <a:xfrm rot="-5400000">
              <a:off x="2838345" y="4882746"/>
              <a:ext cx="38446" cy="32915"/>
            </a:xfrm>
            <a:custGeom>
              <a:avLst/>
              <a:gdLst/>
              <a:ahLst/>
              <a:cxnLst/>
              <a:rect l="l" t="t" r="r" b="b"/>
              <a:pathLst>
                <a:path w="695" h="595" extrusionOk="0">
                  <a:moveTo>
                    <a:pt x="396" y="0"/>
                  </a:moveTo>
                  <a:cubicBezTo>
                    <a:pt x="133" y="0"/>
                    <a:pt x="0" y="320"/>
                    <a:pt x="188" y="507"/>
                  </a:cubicBezTo>
                  <a:cubicBezTo>
                    <a:pt x="248" y="568"/>
                    <a:pt x="322" y="595"/>
                    <a:pt x="395" y="595"/>
                  </a:cubicBezTo>
                  <a:cubicBezTo>
                    <a:pt x="548" y="595"/>
                    <a:pt x="695" y="476"/>
                    <a:pt x="695" y="296"/>
                  </a:cubicBezTo>
                  <a:cubicBezTo>
                    <a:pt x="695" y="132"/>
                    <a:pt x="561" y="0"/>
                    <a:pt x="398" y="0"/>
                  </a:cubicBezTo>
                  <a:cubicBezTo>
                    <a:pt x="397" y="0"/>
                    <a:pt x="397" y="0"/>
                    <a:pt x="3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67" name="Google Shape;1167;p13"/>
          <p:cNvGrpSpPr/>
          <p:nvPr/>
        </p:nvGrpSpPr>
        <p:grpSpPr>
          <a:xfrm>
            <a:off x="6282346" y="4654097"/>
            <a:ext cx="2146527" cy="38390"/>
            <a:chOff x="1003048" y="4639073"/>
            <a:chExt cx="2146527" cy="38390"/>
          </a:xfrm>
        </p:grpSpPr>
        <p:sp>
          <p:nvSpPr>
            <p:cNvPr id="1168" name="Google Shape;1168;p13"/>
            <p:cNvSpPr/>
            <p:nvPr/>
          </p:nvSpPr>
          <p:spPr>
            <a:xfrm rot="-5400000">
              <a:off x="1000310" y="4641810"/>
              <a:ext cx="38390" cy="32915"/>
            </a:xfrm>
            <a:custGeom>
              <a:avLst/>
              <a:gdLst/>
              <a:ahLst/>
              <a:cxnLst/>
              <a:rect l="l" t="t" r="r" b="b"/>
              <a:pathLst>
                <a:path w="694" h="595" extrusionOk="0">
                  <a:moveTo>
                    <a:pt x="397" y="1"/>
                  </a:moveTo>
                  <a:cubicBezTo>
                    <a:pt x="134" y="1"/>
                    <a:pt x="0" y="319"/>
                    <a:pt x="187" y="506"/>
                  </a:cubicBezTo>
                  <a:cubicBezTo>
                    <a:pt x="247" y="567"/>
                    <a:pt x="321" y="595"/>
                    <a:pt x="394" y="595"/>
                  </a:cubicBezTo>
                  <a:cubicBezTo>
                    <a:pt x="546" y="595"/>
                    <a:pt x="693" y="476"/>
                    <a:pt x="693" y="298"/>
                  </a:cubicBezTo>
                  <a:cubicBezTo>
                    <a:pt x="694" y="134"/>
                    <a:pt x="562" y="1"/>
                    <a:pt x="3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13"/>
            <p:cNvSpPr/>
            <p:nvPr/>
          </p:nvSpPr>
          <p:spPr>
            <a:xfrm rot="-5400000">
              <a:off x="1131751" y="4641810"/>
              <a:ext cx="38390" cy="32915"/>
            </a:xfrm>
            <a:custGeom>
              <a:avLst/>
              <a:gdLst/>
              <a:ahLst/>
              <a:cxnLst/>
              <a:rect l="l" t="t" r="r" b="b"/>
              <a:pathLst>
                <a:path w="694" h="595" extrusionOk="0">
                  <a:moveTo>
                    <a:pt x="397" y="0"/>
                  </a:moveTo>
                  <a:cubicBezTo>
                    <a:pt x="132" y="0"/>
                    <a:pt x="0" y="319"/>
                    <a:pt x="187" y="506"/>
                  </a:cubicBezTo>
                  <a:cubicBezTo>
                    <a:pt x="247" y="567"/>
                    <a:pt x="322" y="594"/>
                    <a:pt x="395" y="594"/>
                  </a:cubicBezTo>
                  <a:cubicBezTo>
                    <a:pt x="547" y="594"/>
                    <a:pt x="694" y="476"/>
                    <a:pt x="693" y="298"/>
                  </a:cubicBezTo>
                  <a:cubicBezTo>
                    <a:pt x="693" y="134"/>
                    <a:pt x="560" y="2"/>
                    <a:pt x="3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13"/>
            <p:cNvSpPr/>
            <p:nvPr/>
          </p:nvSpPr>
          <p:spPr>
            <a:xfrm rot="-5400000">
              <a:off x="1263163" y="4641838"/>
              <a:ext cx="38390" cy="32860"/>
            </a:xfrm>
            <a:custGeom>
              <a:avLst/>
              <a:gdLst/>
              <a:ahLst/>
              <a:cxnLst/>
              <a:rect l="l" t="t" r="r" b="b"/>
              <a:pathLst>
                <a:path w="694" h="594" extrusionOk="0">
                  <a:moveTo>
                    <a:pt x="395" y="0"/>
                  </a:moveTo>
                  <a:cubicBezTo>
                    <a:pt x="133" y="0"/>
                    <a:pt x="1" y="318"/>
                    <a:pt x="187" y="506"/>
                  </a:cubicBezTo>
                  <a:cubicBezTo>
                    <a:pt x="247" y="567"/>
                    <a:pt x="321" y="594"/>
                    <a:pt x="394" y="594"/>
                  </a:cubicBezTo>
                  <a:cubicBezTo>
                    <a:pt x="546" y="594"/>
                    <a:pt x="693" y="476"/>
                    <a:pt x="693" y="297"/>
                  </a:cubicBezTo>
                  <a:cubicBezTo>
                    <a:pt x="694" y="134"/>
                    <a:pt x="560" y="0"/>
                    <a:pt x="397" y="0"/>
                  </a:cubicBezTo>
                  <a:cubicBezTo>
                    <a:pt x="396" y="0"/>
                    <a:pt x="396" y="0"/>
                    <a:pt x="3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13"/>
            <p:cNvSpPr/>
            <p:nvPr/>
          </p:nvSpPr>
          <p:spPr>
            <a:xfrm rot="-5400000">
              <a:off x="1394521" y="4641810"/>
              <a:ext cx="38390" cy="32915"/>
            </a:xfrm>
            <a:custGeom>
              <a:avLst/>
              <a:gdLst/>
              <a:ahLst/>
              <a:cxnLst/>
              <a:rect l="l" t="t" r="r" b="b"/>
              <a:pathLst>
                <a:path w="694" h="595" extrusionOk="0">
                  <a:moveTo>
                    <a:pt x="397" y="1"/>
                  </a:moveTo>
                  <a:cubicBezTo>
                    <a:pt x="134" y="1"/>
                    <a:pt x="0" y="320"/>
                    <a:pt x="187" y="507"/>
                  </a:cubicBezTo>
                  <a:cubicBezTo>
                    <a:pt x="247" y="568"/>
                    <a:pt x="322" y="595"/>
                    <a:pt x="395" y="595"/>
                  </a:cubicBezTo>
                  <a:cubicBezTo>
                    <a:pt x="547" y="595"/>
                    <a:pt x="693" y="477"/>
                    <a:pt x="693" y="299"/>
                  </a:cubicBezTo>
                  <a:cubicBezTo>
                    <a:pt x="694" y="134"/>
                    <a:pt x="562" y="2"/>
                    <a:pt x="3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13"/>
            <p:cNvSpPr/>
            <p:nvPr/>
          </p:nvSpPr>
          <p:spPr>
            <a:xfrm rot="-5400000">
              <a:off x="1525961" y="4641810"/>
              <a:ext cx="38390" cy="32915"/>
            </a:xfrm>
            <a:custGeom>
              <a:avLst/>
              <a:gdLst/>
              <a:ahLst/>
              <a:cxnLst/>
              <a:rect l="l" t="t" r="r" b="b"/>
              <a:pathLst>
                <a:path w="694" h="595" extrusionOk="0">
                  <a:moveTo>
                    <a:pt x="397" y="1"/>
                  </a:moveTo>
                  <a:cubicBezTo>
                    <a:pt x="134" y="1"/>
                    <a:pt x="0" y="320"/>
                    <a:pt x="187" y="506"/>
                  </a:cubicBezTo>
                  <a:cubicBezTo>
                    <a:pt x="248" y="567"/>
                    <a:pt x="322" y="594"/>
                    <a:pt x="395" y="594"/>
                  </a:cubicBezTo>
                  <a:cubicBezTo>
                    <a:pt x="547" y="594"/>
                    <a:pt x="693" y="477"/>
                    <a:pt x="693" y="298"/>
                  </a:cubicBezTo>
                  <a:cubicBezTo>
                    <a:pt x="694" y="134"/>
                    <a:pt x="562" y="1"/>
                    <a:pt x="3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13"/>
            <p:cNvSpPr/>
            <p:nvPr/>
          </p:nvSpPr>
          <p:spPr>
            <a:xfrm rot="-5400000">
              <a:off x="1657401" y="4641810"/>
              <a:ext cx="38390" cy="32915"/>
            </a:xfrm>
            <a:custGeom>
              <a:avLst/>
              <a:gdLst/>
              <a:ahLst/>
              <a:cxnLst/>
              <a:rect l="l" t="t" r="r" b="b"/>
              <a:pathLst>
                <a:path w="694" h="595" extrusionOk="0">
                  <a:moveTo>
                    <a:pt x="397" y="1"/>
                  </a:moveTo>
                  <a:cubicBezTo>
                    <a:pt x="134" y="1"/>
                    <a:pt x="0" y="320"/>
                    <a:pt x="187" y="506"/>
                  </a:cubicBezTo>
                  <a:cubicBezTo>
                    <a:pt x="247" y="567"/>
                    <a:pt x="321" y="595"/>
                    <a:pt x="394" y="595"/>
                  </a:cubicBezTo>
                  <a:cubicBezTo>
                    <a:pt x="546" y="595"/>
                    <a:pt x="693" y="476"/>
                    <a:pt x="693" y="298"/>
                  </a:cubicBezTo>
                  <a:cubicBezTo>
                    <a:pt x="694" y="134"/>
                    <a:pt x="562" y="1"/>
                    <a:pt x="3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13"/>
            <p:cNvSpPr/>
            <p:nvPr/>
          </p:nvSpPr>
          <p:spPr>
            <a:xfrm rot="-5400000">
              <a:off x="1788842" y="4641810"/>
              <a:ext cx="38390" cy="32915"/>
            </a:xfrm>
            <a:custGeom>
              <a:avLst/>
              <a:gdLst/>
              <a:ahLst/>
              <a:cxnLst/>
              <a:rect l="l" t="t" r="r" b="b"/>
              <a:pathLst>
                <a:path w="694" h="595" extrusionOk="0">
                  <a:moveTo>
                    <a:pt x="397" y="1"/>
                  </a:moveTo>
                  <a:cubicBezTo>
                    <a:pt x="132" y="1"/>
                    <a:pt x="0" y="319"/>
                    <a:pt x="187" y="506"/>
                  </a:cubicBezTo>
                  <a:cubicBezTo>
                    <a:pt x="248" y="567"/>
                    <a:pt x="322" y="595"/>
                    <a:pt x="395" y="595"/>
                  </a:cubicBezTo>
                  <a:cubicBezTo>
                    <a:pt x="547" y="595"/>
                    <a:pt x="693" y="476"/>
                    <a:pt x="693" y="298"/>
                  </a:cubicBezTo>
                  <a:cubicBezTo>
                    <a:pt x="694" y="134"/>
                    <a:pt x="560" y="2"/>
                    <a:pt x="3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13"/>
            <p:cNvSpPr/>
            <p:nvPr/>
          </p:nvSpPr>
          <p:spPr>
            <a:xfrm rot="-5400000">
              <a:off x="1931208" y="4641838"/>
              <a:ext cx="38390" cy="32860"/>
            </a:xfrm>
            <a:custGeom>
              <a:avLst/>
              <a:gdLst/>
              <a:ahLst/>
              <a:cxnLst/>
              <a:rect l="l" t="t" r="r" b="b"/>
              <a:pathLst>
                <a:path w="694" h="594" extrusionOk="0">
                  <a:moveTo>
                    <a:pt x="397" y="0"/>
                  </a:moveTo>
                  <a:cubicBezTo>
                    <a:pt x="134" y="0"/>
                    <a:pt x="0" y="318"/>
                    <a:pt x="187" y="506"/>
                  </a:cubicBezTo>
                  <a:cubicBezTo>
                    <a:pt x="247" y="566"/>
                    <a:pt x="321" y="594"/>
                    <a:pt x="394" y="594"/>
                  </a:cubicBezTo>
                  <a:cubicBezTo>
                    <a:pt x="546" y="594"/>
                    <a:pt x="692" y="476"/>
                    <a:pt x="693" y="299"/>
                  </a:cubicBezTo>
                  <a:cubicBezTo>
                    <a:pt x="694" y="134"/>
                    <a:pt x="562" y="0"/>
                    <a:pt x="3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13"/>
            <p:cNvSpPr/>
            <p:nvPr/>
          </p:nvSpPr>
          <p:spPr>
            <a:xfrm rot="-5400000">
              <a:off x="2062620" y="4641810"/>
              <a:ext cx="38390" cy="32915"/>
            </a:xfrm>
            <a:custGeom>
              <a:avLst/>
              <a:gdLst/>
              <a:ahLst/>
              <a:cxnLst/>
              <a:rect l="l" t="t" r="r" b="b"/>
              <a:pathLst>
                <a:path w="694" h="595" extrusionOk="0">
                  <a:moveTo>
                    <a:pt x="397" y="1"/>
                  </a:moveTo>
                  <a:cubicBezTo>
                    <a:pt x="132" y="1"/>
                    <a:pt x="0" y="320"/>
                    <a:pt x="187" y="507"/>
                  </a:cubicBezTo>
                  <a:cubicBezTo>
                    <a:pt x="248" y="567"/>
                    <a:pt x="322" y="594"/>
                    <a:pt x="395" y="594"/>
                  </a:cubicBezTo>
                  <a:cubicBezTo>
                    <a:pt x="547" y="594"/>
                    <a:pt x="693" y="477"/>
                    <a:pt x="693" y="298"/>
                  </a:cubicBezTo>
                  <a:cubicBezTo>
                    <a:pt x="694" y="135"/>
                    <a:pt x="560" y="1"/>
                    <a:pt x="3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13"/>
            <p:cNvSpPr/>
            <p:nvPr/>
          </p:nvSpPr>
          <p:spPr>
            <a:xfrm rot="-5400000">
              <a:off x="2194088" y="4641783"/>
              <a:ext cx="38390" cy="32971"/>
            </a:xfrm>
            <a:custGeom>
              <a:avLst/>
              <a:gdLst/>
              <a:ahLst/>
              <a:cxnLst/>
              <a:rect l="l" t="t" r="r" b="b"/>
              <a:pathLst>
                <a:path w="694" h="596" extrusionOk="0">
                  <a:moveTo>
                    <a:pt x="397" y="1"/>
                  </a:moveTo>
                  <a:cubicBezTo>
                    <a:pt x="134" y="1"/>
                    <a:pt x="0" y="320"/>
                    <a:pt x="187" y="507"/>
                  </a:cubicBezTo>
                  <a:cubicBezTo>
                    <a:pt x="247" y="568"/>
                    <a:pt x="322" y="595"/>
                    <a:pt x="395" y="595"/>
                  </a:cubicBezTo>
                  <a:cubicBezTo>
                    <a:pt x="546" y="595"/>
                    <a:pt x="692" y="478"/>
                    <a:pt x="693" y="299"/>
                  </a:cubicBezTo>
                  <a:cubicBezTo>
                    <a:pt x="694" y="136"/>
                    <a:pt x="562" y="1"/>
                    <a:pt x="3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13"/>
            <p:cNvSpPr/>
            <p:nvPr/>
          </p:nvSpPr>
          <p:spPr>
            <a:xfrm rot="-5400000">
              <a:off x="2325446" y="4641810"/>
              <a:ext cx="38390" cy="32915"/>
            </a:xfrm>
            <a:custGeom>
              <a:avLst/>
              <a:gdLst/>
              <a:ahLst/>
              <a:cxnLst/>
              <a:rect l="l" t="t" r="r" b="b"/>
              <a:pathLst>
                <a:path w="694" h="595" extrusionOk="0">
                  <a:moveTo>
                    <a:pt x="397" y="0"/>
                  </a:moveTo>
                  <a:cubicBezTo>
                    <a:pt x="134" y="0"/>
                    <a:pt x="0" y="319"/>
                    <a:pt x="187" y="506"/>
                  </a:cubicBezTo>
                  <a:cubicBezTo>
                    <a:pt x="247" y="567"/>
                    <a:pt x="322" y="594"/>
                    <a:pt x="395" y="594"/>
                  </a:cubicBezTo>
                  <a:cubicBezTo>
                    <a:pt x="547" y="594"/>
                    <a:pt x="693" y="477"/>
                    <a:pt x="693" y="299"/>
                  </a:cubicBezTo>
                  <a:cubicBezTo>
                    <a:pt x="694" y="134"/>
                    <a:pt x="562" y="0"/>
                    <a:pt x="3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13"/>
            <p:cNvSpPr/>
            <p:nvPr/>
          </p:nvSpPr>
          <p:spPr>
            <a:xfrm rot="-5400000">
              <a:off x="2456886" y="4641810"/>
              <a:ext cx="38390" cy="32915"/>
            </a:xfrm>
            <a:custGeom>
              <a:avLst/>
              <a:gdLst/>
              <a:ahLst/>
              <a:cxnLst/>
              <a:rect l="l" t="t" r="r" b="b"/>
              <a:pathLst>
                <a:path w="694" h="595" extrusionOk="0">
                  <a:moveTo>
                    <a:pt x="397" y="0"/>
                  </a:moveTo>
                  <a:cubicBezTo>
                    <a:pt x="134" y="0"/>
                    <a:pt x="0" y="319"/>
                    <a:pt x="187" y="506"/>
                  </a:cubicBezTo>
                  <a:cubicBezTo>
                    <a:pt x="247" y="567"/>
                    <a:pt x="321" y="594"/>
                    <a:pt x="394" y="594"/>
                  </a:cubicBezTo>
                  <a:cubicBezTo>
                    <a:pt x="546" y="594"/>
                    <a:pt x="693" y="476"/>
                    <a:pt x="693" y="297"/>
                  </a:cubicBezTo>
                  <a:cubicBezTo>
                    <a:pt x="694" y="134"/>
                    <a:pt x="562" y="0"/>
                    <a:pt x="3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13"/>
            <p:cNvSpPr/>
            <p:nvPr/>
          </p:nvSpPr>
          <p:spPr>
            <a:xfrm rot="-5400000">
              <a:off x="2588326" y="4641810"/>
              <a:ext cx="38390" cy="32915"/>
            </a:xfrm>
            <a:custGeom>
              <a:avLst/>
              <a:gdLst/>
              <a:ahLst/>
              <a:cxnLst/>
              <a:rect l="l" t="t" r="r" b="b"/>
              <a:pathLst>
                <a:path w="694" h="595" extrusionOk="0">
                  <a:moveTo>
                    <a:pt x="397" y="0"/>
                  </a:moveTo>
                  <a:cubicBezTo>
                    <a:pt x="132" y="0"/>
                    <a:pt x="0" y="319"/>
                    <a:pt x="187" y="506"/>
                  </a:cubicBezTo>
                  <a:cubicBezTo>
                    <a:pt x="248" y="567"/>
                    <a:pt x="322" y="594"/>
                    <a:pt x="395" y="594"/>
                  </a:cubicBezTo>
                  <a:cubicBezTo>
                    <a:pt x="547" y="594"/>
                    <a:pt x="693" y="476"/>
                    <a:pt x="693" y="297"/>
                  </a:cubicBezTo>
                  <a:cubicBezTo>
                    <a:pt x="694" y="134"/>
                    <a:pt x="560" y="0"/>
                    <a:pt x="3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13"/>
            <p:cNvSpPr/>
            <p:nvPr/>
          </p:nvSpPr>
          <p:spPr>
            <a:xfrm rot="-5400000">
              <a:off x="2719739" y="4641838"/>
              <a:ext cx="38390" cy="32860"/>
            </a:xfrm>
            <a:custGeom>
              <a:avLst/>
              <a:gdLst/>
              <a:ahLst/>
              <a:cxnLst/>
              <a:rect l="l" t="t" r="r" b="b"/>
              <a:pathLst>
                <a:path w="694" h="594" extrusionOk="0">
                  <a:moveTo>
                    <a:pt x="395" y="0"/>
                  </a:moveTo>
                  <a:cubicBezTo>
                    <a:pt x="132" y="0"/>
                    <a:pt x="1" y="319"/>
                    <a:pt x="187" y="506"/>
                  </a:cubicBezTo>
                  <a:cubicBezTo>
                    <a:pt x="247" y="566"/>
                    <a:pt x="322" y="593"/>
                    <a:pt x="395" y="593"/>
                  </a:cubicBezTo>
                  <a:cubicBezTo>
                    <a:pt x="547" y="593"/>
                    <a:pt x="694" y="475"/>
                    <a:pt x="693" y="296"/>
                  </a:cubicBezTo>
                  <a:cubicBezTo>
                    <a:pt x="693" y="132"/>
                    <a:pt x="560" y="0"/>
                    <a:pt x="397" y="0"/>
                  </a:cubicBezTo>
                  <a:cubicBezTo>
                    <a:pt x="396" y="0"/>
                    <a:pt x="396" y="0"/>
                    <a:pt x="3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13"/>
            <p:cNvSpPr/>
            <p:nvPr/>
          </p:nvSpPr>
          <p:spPr>
            <a:xfrm rot="-5400000">
              <a:off x="2851124" y="4641838"/>
              <a:ext cx="38390" cy="32860"/>
            </a:xfrm>
            <a:custGeom>
              <a:avLst/>
              <a:gdLst/>
              <a:ahLst/>
              <a:cxnLst/>
              <a:rect l="l" t="t" r="r" b="b"/>
              <a:pathLst>
                <a:path w="694" h="594" extrusionOk="0">
                  <a:moveTo>
                    <a:pt x="395" y="1"/>
                  </a:moveTo>
                  <a:cubicBezTo>
                    <a:pt x="133" y="1"/>
                    <a:pt x="1" y="319"/>
                    <a:pt x="187" y="505"/>
                  </a:cubicBezTo>
                  <a:cubicBezTo>
                    <a:pt x="247" y="567"/>
                    <a:pt x="322" y="594"/>
                    <a:pt x="395" y="594"/>
                  </a:cubicBezTo>
                  <a:cubicBezTo>
                    <a:pt x="546" y="594"/>
                    <a:pt x="692" y="476"/>
                    <a:pt x="693" y="298"/>
                  </a:cubicBezTo>
                  <a:cubicBezTo>
                    <a:pt x="694" y="135"/>
                    <a:pt x="562" y="1"/>
                    <a:pt x="397" y="1"/>
                  </a:cubicBezTo>
                  <a:cubicBezTo>
                    <a:pt x="396" y="1"/>
                    <a:pt x="396" y="1"/>
                    <a:pt x="3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13"/>
            <p:cNvSpPr/>
            <p:nvPr/>
          </p:nvSpPr>
          <p:spPr>
            <a:xfrm rot="-5400000">
              <a:off x="2982564" y="4641838"/>
              <a:ext cx="38390" cy="32860"/>
            </a:xfrm>
            <a:custGeom>
              <a:avLst/>
              <a:gdLst/>
              <a:ahLst/>
              <a:cxnLst/>
              <a:rect l="l" t="t" r="r" b="b"/>
              <a:pathLst>
                <a:path w="694" h="594" extrusionOk="0">
                  <a:moveTo>
                    <a:pt x="395" y="1"/>
                  </a:moveTo>
                  <a:cubicBezTo>
                    <a:pt x="132" y="1"/>
                    <a:pt x="1" y="320"/>
                    <a:pt x="187" y="507"/>
                  </a:cubicBezTo>
                  <a:cubicBezTo>
                    <a:pt x="247" y="567"/>
                    <a:pt x="322" y="594"/>
                    <a:pt x="395" y="594"/>
                  </a:cubicBezTo>
                  <a:cubicBezTo>
                    <a:pt x="547" y="594"/>
                    <a:pt x="694" y="476"/>
                    <a:pt x="693" y="297"/>
                  </a:cubicBezTo>
                  <a:cubicBezTo>
                    <a:pt x="693" y="133"/>
                    <a:pt x="560" y="1"/>
                    <a:pt x="397" y="1"/>
                  </a:cubicBezTo>
                  <a:cubicBezTo>
                    <a:pt x="396" y="1"/>
                    <a:pt x="396" y="1"/>
                    <a:pt x="3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13"/>
            <p:cNvSpPr/>
            <p:nvPr/>
          </p:nvSpPr>
          <p:spPr>
            <a:xfrm rot="-5400000">
              <a:off x="3113949" y="4641838"/>
              <a:ext cx="38390" cy="32860"/>
            </a:xfrm>
            <a:custGeom>
              <a:avLst/>
              <a:gdLst/>
              <a:ahLst/>
              <a:cxnLst/>
              <a:rect l="l" t="t" r="r" b="b"/>
              <a:pathLst>
                <a:path w="694" h="594" extrusionOk="0">
                  <a:moveTo>
                    <a:pt x="397" y="0"/>
                  </a:moveTo>
                  <a:cubicBezTo>
                    <a:pt x="134" y="0"/>
                    <a:pt x="0" y="319"/>
                    <a:pt x="187" y="506"/>
                  </a:cubicBezTo>
                  <a:cubicBezTo>
                    <a:pt x="248" y="567"/>
                    <a:pt x="322" y="594"/>
                    <a:pt x="395" y="594"/>
                  </a:cubicBezTo>
                  <a:cubicBezTo>
                    <a:pt x="547" y="594"/>
                    <a:pt x="693" y="476"/>
                    <a:pt x="693" y="297"/>
                  </a:cubicBezTo>
                  <a:cubicBezTo>
                    <a:pt x="694" y="134"/>
                    <a:pt x="560" y="0"/>
                    <a:pt x="3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85" name="Google Shape;1185;p13"/>
          <p:cNvGrpSpPr/>
          <p:nvPr/>
        </p:nvGrpSpPr>
        <p:grpSpPr>
          <a:xfrm>
            <a:off x="465743" y="4182208"/>
            <a:ext cx="852632" cy="852591"/>
            <a:chOff x="1416675" y="4534375"/>
            <a:chExt cx="517625" cy="517600"/>
          </a:xfrm>
        </p:grpSpPr>
        <p:sp>
          <p:nvSpPr>
            <p:cNvPr id="1186" name="Google Shape;1186;p13"/>
            <p:cNvSpPr/>
            <p:nvPr/>
          </p:nvSpPr>
          <p:spPr>
            <a:xfrm>
              <a:off x="1432800" y="4550475"/>
              <a:ext cx="152500" cy="152500"/>
            </a:xfrm>
            <a:custGeom>
              <a:avLst/>
              <a:gdLst/>
              <a:ahLst/>
              <a:cxnLst/>
              <a:rect l="l" t="t" r="r" b="b"/>
              <a:pathLst>
                <a:path w="6100" h="6100" extrusionOk="0">
                  <a:moveTo>
                    <a:pt x="6100" y="0"/>
                  </a:moveTo>
                  <a:cubicBezTo>
                    <a:pt x="5607" y="184"/>
                    <a:pt x="5129" y="405"/>
                    <a:pt x="4670" y="662"/>
                  </a:cubicBezTo>
                  <a:lnTo>
                    <a:pt x="663" y="4670"/>
                  </a:lnTo>
                  <a:cubicBezTo>
                    <a:pt x="405" y="5129"/>
                    <a:pt x="184" y="5608"/>
                    <a:pt x="0" y="6100"/>
                  </a:cubicBezTo>
                  <a:lnTo>
                    <a:pt x="610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13"/>
            <p:cNvSpPr/>
            <p:nvPr/>
          </p:nvSpPr>
          <p:spPr>
            <a:xfrm>
              <a:off x="1416675" y="4534375"/>
              <a:ext cx="254375" cy="254350"/>
            </a:xfrm>
            <a:custGeom>
              <a:avLst/>
              <a:gdLst/>
              <a:ahLst/>
              <a:cxnLst/>
              <a:rect l="l" t="t" r="r" b="b"/>
              <a:pathLst>
                <a:path w="10175" h="10174" extrusionOk="0">
                  <a:moveTo>
                    <a:pt x="10175" y="1"/>
                  </a:moveTo>
                  <a:lnTo>
                    <a:pt x="10175" y="1"/>
                  </a:lnTo>
                  <a:cubicBezTo>
                    <a:pt x="9902" y="5"/>
                    <a:pt x="9629" y="18"/>
                    <a:pt x="9362" y="46"/>
                  </a:cubicBezTo>
                  <a:lnTo>
                    <a:pt x="45" y="9361"/>
                  </a:lnTo>
                  <a:cubicBezTo>
                    <a:pt x="19" y="9628"/>
                    <a:pt x="6" y="9901"/>
                    <a:pt x="0" y="10173"/>
                  </a:cubicBezTo>
                  <a:lnTo>
                    <a:pt x="101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13"/>
            <p:cNvSpPr/>
            <p:nvPr/>
          </p:nvSpPr>
          <p:spPr>
            <a:xfrm>
              <a:off x="1420050" y="4537750"/>
              <a:ext cx="314000" cy="314025"/>
            </a:xfrm>
            <a:custGeom>
              <a:avLst/>
              <a:gdLst/>
              <a:ahLst/>
              <a:cxnLst/>
              <a:rect l="l" t="t" r="r" b="b"/>
              <a:pathLst>
                <a:path w="12560" h="12561" extrusionOk="0">
                  <a:moveTo>
                    <a:pt x="11918" y="1"/>
                  </a:moveTo>
                  <a:lnTo>
                    <a:pt x="0" y="11920"/>
                  </a:lnTo>
                  <a:cubicBezTo>
                    <a:pt x="36" y="12135"/>
                    <a:pt x="79" y="12349"/>
                    <a:pt x="127" y="12560"/>
                  </a:cubicBezTo>
                  <a:lnTo>
                    <a:pt x="12560" y="127"/>
                  </a:lnTo>
                  <a:cubicBezTo>
                    <a:pt x="12349" y="80"/>
                    <a:pt x="12135" y="36"/>
                    <a:pt x="119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13"/>
            <p:cNvSpPr/>
            <p:nvPr/>
          </p:nvSpPr>
          <p:spPr>
            <a:xfrm>
              <a:off x="1435300" y="4553025"/>
              <a:ext cx="350525" cy="350475"/>
            </a:xfrm>
            <a:custGeom>
              <a:avLst/>
              <a:gdLst/>
              <a:ahLst/>
              <a:cxnLst/>
              <a:rect l="l" t="t" r="r" b="b"/>
              <a:pathLst>
                <a:path w="14021" h="14019" extrusionOk="0">
                  <a:moveTo>
                    <a:pt x="13485" y="0"/>
                  </a:moveTo>
                  <a:lnTo>
                    <a:pt x="1" y="13483"/>
                  </a:lnTo>
                  <a:cubicBezTo>
                    <a:pt x="73" y="13664"/>
                    <a:pt x="151" y="13843"/>
                    <a:pt x="233" y="14018"/>
                  </a:cubicBezTo>
                  <a:lnTo>
                    <a:pt x="14020" y="232"/>
                  </a:lnTo>
                  <a:cubicBezTo>
                    <a:pt x="13843" y="150"/>
                    <a:pt x="13666" y="71"/>
                    <a:pt x="134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13"/>
            <p:cNvSpPr/>
            <p:nvPr/>
          </p:nvSpPr>
          <p:spPr>
            <a:xfrm>
              <a:off x="1459225" y="4576900"/>
              <a:ext cx="370175" cy="370225"/>
            </a:xfrm>
            <a:custGeom>
              <a:avLst/>
              <a:gdLst/>
              <a:ahLst/>
              <a:cxnLst/>
              <a:rect l="l" t="t" r="r" b="b"/>
              <a:pathLst>
                <a:path w="14807" h="14809" extrusionOk="0">
                  <a:moveTo>
                    <a:pt x="14354" y="1"/>
                  </a:moveTo>
                  <a:lnTo>
                    <a:pt x="1" y="14356"/>
                  </a:lnTo>
                  <a:cubicBezTo>
                    <a:pt x="102" y="14508"/>
                    <a:pt x="207" y="14660"/>
                    <a:pt x="316" y="14808"/>
                  </a:cubicBezTo>
                  <a:lnTo>
                    <a:pt x="14807" y="317"/>
                  </a:lnTo>
                  <a:cubicBezTo>
                    <a:pt x="14660" y="208"/>
                    <a:pt x="14508" y="103"/>
                    <a:pt x="143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13"/>
            <p:cNvSpPr/>
            <p:nvPr/>
          </p:nvSpPr>
          <p:spPr>
            <a:xfrm>
              <a:off x="1490325" y="4608025"/>
              <a:ext cx="375775" cy="375800"/>
            </a:xfrm>
            <a:custGeom>
              <a:avLst/>
              <a:gdLst/>
              <a:ahLst/>
              <a:cxnLst/>
              <a:rect l="l" t="t" r="r" b="b"/>
              <a:pathLst>
                <a:path w="15031" h="15032" extrusionOk="0">
                  <a:moveTo>
                    <a:pt x="14652" y="0"/>
                  </a:moveTo>
                  <a:lnTo>
                    <a:pt x="0" y="14652"/>
                  </a:lnTo>
                  <a:cubicBezTo>
                    <a:pt x="125" y="14780"/>
                    <a:pt x="255" y="14907"/>
                    <a:pt x="389" y="15031"/>
                  </a:cubicBezTo>
                  <a:lnTo>
                    <a:pt x="15031" y="387"/>
                  </a:lnTo>
                  <a:cubicBezTo>
                    <a:pt x="14908" y="255"/>
                    <a:pt x="14782" y="126"/>
                    <a:pt x="146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13"/>
            <p:cNvSpPr/>
            <p:nvPr/>
          </p:nvSpPr>
          <p:spPr>
            <a:xfrm>
              <a:off x="1528000" y="4645700"/>
              <a:ext cx="368175" cy="368175"/>
            </a:xfrm>
            <a:custGeom>
              <a:avLst/>
              <a:gdLst/>
              <a:ahLst/>
              <a:cxnLst/>
              <a:rect l="l" t="t" r="r" b="b"/>
              <a:pathLst>
                <a:path w="14727" h="14727" extrusionOk="0">
                  <a:moveTo>
                    <a:pt x="14421" y="1"/>
                  </a:moveTo>
                  <a:lnTo>
                    <a:pt x="1" y="14421"/>
                  </a:lnTo>
                  <a:cubicBezTo>
                    <a:pt x="152" y="14527"/>
                    <a:pt x="306" y="14628"/>
                    <a:pt x="464" y="14727"/>
                  </a:cubicBezTo>
                  <a:lnTo>
                    <a:pt x="14726" y="463"/>
                  </a:lnTo>
                  <a:cubicBezTo>
                    <a:pt x="14628" y="306"/>
                    <a:pt x="14527" y="151"/>
                    <a:pt x="144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13"/>
            <p:cNvSpPr/>
            <p:nvPr/>
          </p:nvSpPr>
          <p:spPr>
            <a:xfrm>
              <a:off x="1572675" y="4690375"/>
              <a:ext cx="346325" cy="346300"/>
            </a:xfrm>
            <a:custGeom>
              <a:avLst/>
              <a:gdLst/>
              <a:ahLst/>
              <a:cxnLst/>
              <a:rect l="l" t="t" r="r" b="b"/>
              <a:pathLst>
                <a:path w="13853" h="13852" extrusionOk="0">
                  <a:moveTo>
                    <a:pt x="13632" y="1"/>
                  </a:moveTo>
                  <a:lnTo>
                    <a:pt x="1" y="13632"/>
                  </a:lnTo>
                  <a:cubicBezTo>
                    <a:pt x="181" y="13710"/>
                    <a:pt x="363" y="13783"/>
                    <a:pt x="547" y="13851"/>
                  </a:cubicBezTo>
                  <a:lnTo>
                    <a:pt x="13852" y="548"/>
                  </a:lnTo>
                  <a:cubicBezTo>
                    <a:pt x="13784" y="362"/>
                    <a:pt x="13709" y="181"/>
                    <a:pt x="136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13"/>
            <p:cNvSpPr/>
            <p:nvPr/>
          </p:nvSpPr>
          <p:spPr>
            <a:xfrm>
              <a:off x="1625800" y="4743525"/>
              <a:ext cx="306800" cy="306750"/>
            </a:xfrm>
            <a:custGeom>
              <a:avLst/>
              <a:gdLst/>
              <a:ahLst/>
              <a:cxnLst/>
              <a:rect l="l" t="t" r="r" b="b"/>
              <a:pathLst>
                <a:path w="12272" h="12270" extrusionOk="0">
                  <a:moveTo>
                    <a:pt x="12165" y="0"/>
                  </a:moveTo>
                  <a:lnTo>
                    <a:pt x="1" y="12164"/>
                  </a:lnTo>
                  <a:cubicBezTo>
                    <a:pt x="220" y="12207"/>
                    <a:pt x="440" y="12241"/>
                    <a:pt x="663" y="12269"/>
                  </a:cubicBezTo>
                  <a:lnTo>
                    <a:pt x="12271" y="662"/>
                  </a:lnTo>
                  <a:cubicBezTo>
                    <a:pt x="12243" y="439"/>
                    <a:pt x="12207" y="218"/>
                    <a:pt x="121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13"/>
            <p:cNvSpPr/>
            <p:nvPr/>
          </p:nvSpPr>
          <p:spPr>
            <a:xfrm>
              <a:off x="1691075" y="4808775"/>
              <a:ext cx="243225" cy="243200"/>
            </a:xfrm>
            <a:custGeom>
              <a:avLst/>
              <a:gdLst/>
              <a:ahLst/>
              <a:cxnLst/>
              <a:rect l="l" t="t" r="r" b="b"/>
              <a:pathLst>
                <a:path w="9729" h="9728" extrusionOk="0">
                  <a:moveTo>
                    <a:pt x="9729" y="0"/>
                  </a:moveTo>
                  <a:lnTo>
                    <a:pt x="0" y="9727"/>
                  </a:lnTo>
                  <a:cubicBezTo>
                    <a:pt x="289" y="9711"/>
                    <a:pt x="574" y="9682"/>
                    <a:pt x="855" y="9643"/>
                  </a:cubicBezTo>
                  <a:lnTo>
                    <a:pt x="9641" y="855"/>
                  </a:lnTo>
                  <a:cubicBezTo>
                    <a:pt x="9682" y="573"/>
                    <a:pt x="9711" y="289"/>
                    <a:pt x="97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13"/>
            <p:cNvSpPr/>
            <p:nvPr/>
          </p:nvSpPr>
          <p:spPr>
            <a:xfrm>
              <a:off x="1783850" y="4901575"/>
              <a:ext cx="127250" cy="127225"/>
            </a:xfrm>
            <a:custGeom>
              <a:avLst/>
              <a:gdLst/>
              <a:ahLst/>
              <a:cxnLst/>
              <a:rect l="l" t="t" r="r" b="b"/>
              <a:pathLst>
                <a:path w="5090" h="5089" extrusionOk="0">
                  <a:moveTo>
                    <a:pt x="5089" y="0"/>
                  </a:moveTo>
                  <a:lnTo>
                    <a:pt x="1" y="5089"/>
                  </a:lnTo>
                  <a:cubicBezTo>
                    <a:pt x="676" y="4778"/>
                    <a:pt x="1313" y="4396"/>
                    <a:pt x="1906" y="3950"/>
                  </a:cubicBezTo>
                  <a:lnTo>
                    <a:pt x="3951" y="1906"/>
                  </a:lnTo>
                  <a:cubicBezTo>
                    <a:pt x="4398" y="1313"/>
                    <a:pt x="4780" y="675"/>
                    <a:pt x="50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535000"/>
            <a:ext cx="8520600" cy="4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lack Han Sans"/>
              <a:buNone/>
              <a:defRPr sz="3200" b="1">
                <a:solidFill>
                  <a:schemeClr val="dk1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Char char="●"/>
              <a:defRPr sz="16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○"/>
              <a:defRPr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■"/>
              <a:defRPr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●"/>
              <a:defRPr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○"/>
              <a:defRPr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■"/>
              <a:defRPr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●"/>
              <a:defRPr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○"/>
              <a:defRPr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naheim"/>
              <a:buChar char="■"/>
              <a:defRPr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4" r:id="rId5"/>
    <p:sldLayoutId id="2147483655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5" r:id="rId15"/>
    <p:sldLayoutId id="2147483669" r:id="rId16"/>
    <p:sldLayoutId id="2147483670" r:id="rId17"/>
    <p:sldLayoutId id="2147483671" r:id="rId1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17.xml"/><Relationship Id="rId7" Type="http://schemas.openxmlformats.org/officeDocument/2006/relationships/slide" Target="slide20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Relationship Id="rId6" Type="http://schemas.openxmlformats.org/officeDocument/2006/relationships/slide" Target="slide19.xml"/><Relationship Id="rId5" Type="http://schemas.openxmlformats.org/officeDocument/2006/relationships/slide" Target="slide18.xml"/><Relationship Id="rId4" Type="http://schemas.openxmlformats.org/officeDocument/2006/relationships/slide" Target="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16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.jpg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" Target="slide16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6.png"/><Relationship Id="rId4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" Target="slide16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.jpg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3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tmw/2023S-czhang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3.jpg"/><Relationship Id="rId4" Type="http://schemas.openxmlformats.org/officeDocument/2006/relationships/image" Target="../media/image22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8D9"/>
        </a:solidFill>
        <a:effectLst/>
      </p:bgPr>
    </p:bg>
    <p:spTree>
      <p:nvGrpSpPr>
        <p:cNvPr id="1" name="Shape 2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2" name="Google Shape;2582;p29"/>
          <p:cNvSpPr txBox="1">
            <a:spLocks noGrp="1"/>
          </p:cNvSpPr>
          <p:nvPr>
            <p:ph type="ctrTitle"/>
          </p:nvPr>
        </p:nvSpPr>
        <p:spPr>
          <a:xfrm>
            <a:off x="715100" y="1170375"/>
            <a:ext cx="4461000" cy="224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GSORTING</a:t>
            </a:r>
            <a:endParaRPr dirty="0">
              <a:solidFill>
                <a:schemeClr val="dk1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  <p:sp>
        <p:nvSpPr>
          <p:cNvPr id="2583" name="Google Shape;2583;p29"/>
          <p:cNvSpPr txBox="1">
            <a:spLocks noGrp="1"/>
          </p:cNvSpPr>
          <p:nvPr>
            <p:ph type="subTitle" idx="1"/>
          </p:nvPr>
        </p:nvSpPr>
        <p:spPr>
          <a:xfrm>
            <a:off x="715100" y="3415338"/>
            <a:ext cx="4359000" cy="35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SPRING 2023 CAPSTON PROJECT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PROF HENRY WANG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CONGYING ZHANG</a:t>
            </a:r>
            <a:endParaRPr sz="1400" dirty="0"/>
          </a:p>
        </p:txBody>
      </p:sp>
      <p:grpSp>
        <p:nvGrpSpPr>
          <p:cNvPr id="2584" name="Google Shape;2584;p29"/>
          <p:cNvGrpSpPr/>
          <p:nvPr/>
        </p:nvGrpSpPr>
        <p:grpSpPr>
          <a:xfrm>
            <a:off x="6825375" y="1069650"/>
            <a:ext cx="1385575" cy="2543050"/>
            <a:chOff x="6825375" y="1069650"/>
            <a:chExt cx="1385575" cy="2543050"/>
          </a:xfrm>
        </p:grpSpPr>
        <p:sp>
          <p:nvSpPr>
            <p:cNvPr id="2585" name="Google Shape;2585;p29"/>
            <p:cNvSpPr/>
            <p:nvPr/>
          </p:nvSpPr>
          <p:spPr>
            <a:xfrm>
              <a:off x="6905300" y="1162729"/>
              <a:ext cx="1234840" cy="2367406"/>
            </a:xfrm>
            <a:custGeom>
              <a:avLst/>
              <a:gdLst/>
              <a:ahLst/>
              <a:cxnLst/>
              <a:rect l="l" t="t" r="r" b="b"/>
              <a:pathLst>
                <a:path w="35751" h="68541" extrusionOk="0">
                  <a:moveTo>
                    <a:pt x="18768" y="1084"/>
                  </a:moveTo>
                  <a:cubicBezTo>
                    <a:pt x="18870" y="1084"/>
                    <a:pt x="18921" y="1084"/>
                    <a:pt x="19023" y="1135"/>
                  </a:cubicBezTo>
                  <a:cubicBezTo>
                    <a:pt x="19176" y="1186"/>
                    <a:pt x="19329" y="1288"/>
                    <a:pt x="19482" y="1441"/>
                  </a:cubicBezTo>
                  <a:lnTo>
                    <a:pt x="19380" y="1390"/>
                  </a:lnTo>
                  <a:lnTo>
                    <a:pt x="19329" y="1390"/>
                  </a:lnTo>
                  <a:lnTo>
                    <a:pt x="18870" y="1186"/>
                  </a:lnTo>
                  <a:lnTo>
                    <a:pt x="18666" y="1135"/>
                  </a:lnTo>
                  <a:cubicBezTo>
                    <a:pt x="18615" y="1135"/>
                    <a:pt x="18615" y="1084"/>
                    <a:pt x="18564" y="1084"/>
                  </a:cubicBezTo>
                  <a:close/>
                  <a:moveTo>
                    <a:pt x="18309" y="1798"/>
                  </a:moveTo>
                  <a:lnTo>
                    <a:pt x="18564" y="1849"/>
                  </a:lnTo>
                  <a:cubicBezTo>
                    <a:pt x="18972" y="2053"/>
                    <a:pt x="19380" y="2359"/>
                    <a:pt x="19686" y="2767"/>
                  </a:cubicBezTo>
                  <a:lnTo>
                    <a:pt x="19992" y="3022"/>
                  </a:lnTo>
                  <a:cubicBezTo>
                    <a:pt x="19992" y="3073"/>
                    <a:pt x="20043" y="3124"/>
                    <a:pt x="20094" y="3175"/>
                  </a:cubicBezTo>
                  <a:cubicBezTo>
                    <a:pt x="20145" y="3226"/>
                    <a:pt x="20247" y="3328"/>
                    <a:pt x="20298" y="3430"/>
                  </a:cubicBezTo>
                  <a:cubicBezTo>
                    <a:pt x="20298" y="3430"/>
                    <a:pt x="20298" y="3481"/>
                    <a:pt x="20349" y="3532"/>
                  </a:cubicBezTo>
                  <a:cubicBezTo>
                    <a:pt x="20400" y="3583"/>
                    <a:pt x="20451" y="3736"/>
                    <a:pt x="20502" y="3889"/>
                  </a:cubicBezTo>
                  <a:cubicBezTo>
                    <a:pt x="20553" y="3940"/>
                    <a:pt x="20553" y="3991"/>
                    <a:pt x="20604" y="4042"/>
                  </a:cubicBezTo>
                  <a:cubicBezTo>
                    <a:pt x="20655" y="4093"/>
                    <a:pt x="20655" y="4195"/>
                    <a:pt x="20706" y="4297"/>
                  </a:cubicBezTo>
                  <a:cubicBezTo>
                    <a:pt x="20757" y="4501"/>
                    <a:pt x="20808" y="4705"/>
                    <a:pt x="20910" y="4909"/>
                  </a:cubicBezTo>
                  <a:cubicBezTo>
                    <a:pt x="20961" y="5011"/>
                    <a:pt x="20961" y="5113"/>
                    <a:pt x="21012" y="5215"/>
                  </a:cubicBezTo>
                  <a:cubicBezTo>
                    <a:pt x="21012" y="5266"/>
                    <a:pt x="21012" y="5317"/>
                    <a:pt x="21063" y="5419"/>
                  </a:cubicBezTo>
                  <a:cubicBezTo>
                    <a:pt x="21063" y="5470"/>
                    <a:pt x="21114" y="5572"/>
                    <a:pt x="21114" y="5623"/>
                  </a:cubicBezTo>
                  <a:cubicBezTo>
                    <a:pt x="21114" y="5725"/>
                    <a:pt x="21165" y="5929"/>
                    <a:pt x="21216" y="6031"/>
                  </a:cubicBezTo>
                  <a:cubicBezTo>
                    <a:pt x="21318" y="6592"/>
                    <a:pt x="21471" y="7102"/>
                    <a:pt x="21573" y="7459"/>
                  </a:cubicBezTo>
                  <a:cubicBezTo>
                    <a:pt x="21675" y="7867"/>
                    <a:pt x="21828" y="8529"/>
                    <a:pt x="21981" y="9243"/>
                  </a:cubicBezTo>
                  <a:cubicBezTo>
                    <a:pt x="22032" y="9345"/>
                    <a:pt x="22032" y="9447"/>
                    <a:pt x="22032" y="9549"/>
                  </a:cubicBezTo>
                  <a:cubicBezTo>
                    <a:pt x="22083" y="9702"/>
                    <a:pt x="22134" y="9906"/>
                    <a:pt x="22185" y="10059"/>
                  </a:cubicBezTo>
                  <a:lnTo>
                    <a:pt x="22185" y="10110"/>
                  </a:lnTo>
                  <a:cubicBezTo>
                    <a:pt x="22185" y="10263"/>
                    <a:pt x="22236" y="10365"/>
                    <a:pt x="22287" y="10518"/>
                  </a:cubicBezTo>
                  <a:cubicBezTo>
                    <a:pt x="22287" y="10620"/>
                    <a:pt x="22338" y="10824"/>
                    <a:pt x="22389" y="10977"/>
                  </a:cubicBezTo>
                  <a:cubicBezTo>
                    <a:pt x="22440" y="11181"/>
                    <a:pt x="22491" y="11436"/>
                    <a:pt x="22542" y="11640"/>
                  </a:cubicBezTo>
                  <a:cubicBezTo>
                    <a:pt x="22695" y="12099"/>
                    <a:pt x="22797" y="12609"/>
                    <a:pt x="22950" y="13170"/>
                  </a:cubicBezTo>
                  <a:cubicBezTo>
                    <a:pt x="23001" y="13476"/>
                    <a:pt x="23103" y="13833"/>
                    <a:pt x="23154" y="14139"/>
                  </a:cubicBezTo>
                  <a:cubicBezTo>
                    <a:pt x="23205" y="14292"/>
                    <a:pt x="23256" y="14496"/>
                    <a:pt x="23256" y="14649"/>
                  </a:cubicBezTo>
                  <a:cubicBezTo>
                    <a:pt x="23307" y="14853"/>
                    <a:pt x="23256" y="14853"/>
                    <a:pt x="23307" y="14955"/>
                  </a:cubicBezTo>
                  <a:lnTo>
                    <a:pt x="23358" y="15261"/>
                  </a:lnTo>
                  <a:cubicBezTo>
                    <a:pt x="23409" y="15363"/>
                    <a:pt x="23409" y="15414"/>
                    <a:pt x="23358" y="15516"/>
                  </a:cubicBezTo>
                  <a:cubicBezTo>
                    <a:pt x="23409" y="15720"/>
                    <a:pt x="23460" y="15975"/>
                    <a:pt x="23511" y="16230"/>
                  </a:cubicBezTo>
                  <a:cubicBezTo>
                    <a:pt x="23511" y="16332"/>
                    <a:pt x="23562" y="16485"/>
                    <a:pt x="23613" y="16689"/>
                  </a:cubicBezTo>
                  <a:cubicBezTo>
                    <a:pt x="23613" y="16740"/>
                    <a:pt x="23613" y="16842"/>
                    <a:pt x="23613" y="16944"/>
                  </a:cubicBezTo>
                  <a:cubicBezTo>
                    <a:pt x="23664" y="17046"/>
                    <a:pt x="23664" y="17250"/>
                    <a:pt x="23715" y="17403"/>
                  </a:cubicBezTo>
                  <a:cubicBezTo>
                    <a:pt x="23766" y="17658"/>
                    <a:pt x="23817" y="17913"/>
                    <a:pt x="23868" y="18168"/>
                  </a:cubicBezTo>
                  <a:cubicBezTo>
                    <a:pt x="23919" y="18423"/>
                    <a:pt x="23919" y="18627"/>
                    <a:pt x="23970" y="18831"/>
                  </a:cubicBezTo>
                  <a:cubicBezTo>
                    <a:pt x="23970" y="19035"/>
                    <a:pt x="24021" y="19392"/>
                    <a:pt x="24072" y="19647"/>
                  </a:cubicBezTo>
                  <a:cubicBezTo>
                    <a:pt x="24174" y="20055"/>
                    <a:pt x="24225" y="20412"/>
                    <a:pt x="24276" y="20820"/>
                  </a:cubicBezTo>
                  <a:cubicBezTo>
                    <a:pt x="24327" y="20922"/>
                    <a:pt x="24327" y="21024"/>
                    <a:pt x="24378" y="21177"/>
                  </a:cubicBezTo>
                  <a:lnTo>
                    <a:pt x="24429" y="21483"/>
                  </a:lnTo>
                  <a:cubicBezTo>
                    <a:pt x="24480" y="21636"/>
                    <a:pt x="24531" y="21840"/>
                    <a:pt x="24531" y="22044"/>
                  </a:cubicBezTo>
                  <a:cubicBezTo>
                    <a:pt x="24582" y="22197"/>
                    <a:pt x="24633" y="22452"/>
                    <a:pt x="24684" y="22758"/>
                  </a:cubicBezTo>
                  <a:cubicBezTo>
                    <a:pt x="24735" y="22860"/>
                    <a:pt x="24735" y="22962"/>
                    <a:pt x="24735" y="23115"/>
                  </a:cubicBezTo>
                  <a:cubicBezTo>
                    <a:pt x="24735" y="23166"/>
                    <a:pt x="24786" y="23217"/>
                    <a:pt x="24786" y="23268"/>
                  </a:cubicBezTo>
                  <a:lnTo>
                    <a:pt x="24786" y="23523"/>
                  </a:lnTo>
                  <a:cubicBezTo>
                    <a:pt x="24786" y="23574"/>
                    <a:pt x="24837" y="23778"/>
                    <a:pt x="24837" y="23931"/>
                  </a:cubicBezTo>
                  <a:cubicBezTo>
                    <a:pt x="24837" y="24033"/>
                    <a:pt x="24888" y="24186"/>
                    <a:pt x="24888" y="24339"/>
                  </a:cubicBezTo>
                  <a:cubicBezTo>
                    <a:pt x="24888" y="24492"/>
                    <a:pt x="24939" y="24645"/>
                    <a:pt x="24939" y="24798"/>
                  </a:cubicBezTo>
                  <a:cubicBezTo>
                    <a:pt x="24939" y="24900"/>
                    <a:pt x="24939" y="25002"/>
                    <a:pt x="24939" y="25053"/>
                  </a:cubicBezTo>
                  <a:cubicBezTo>
                    <a:pt x="24939" y="25104"/>
                    <a:pt x="24939" y="25104"/>
                    <a:pt x="24939" y="25155"/>
                  </a:cubicBezTo>
                  <a:cubicBezTo>
                    <a:pt x="24939" y="25308"/>
                    <a:pt x="24990" y="25461"/>
                    <a:pt x="24990" y="25563"/>
                  </a:cubicBezTo>
                  <a:cubicBezTo>
                    <a:pt x="24990" y="25716"/>
                    <a:pt x="24990" y="25971"/>
                    <a:pt x="25041" y="26124"/>
                  </a:cubicBezTo>
                  <a:cubicBezTo>
                    <a:pt x="25092" y="26583"/>
                    <a:pt x="25092" y="26991"/>
                    <a:pt x="25143" y="27501"/>
                  </a:cubicBezTo>
                  <a:cubicBezTo>
                    <a:pt x="25194" y="27960"/>
                    <a:pt x="25245" y="28317"/>
                    <a:pt x="25296" y="28776"/>
                  </a:cubicBezTo>
                  <a:cubicBezTo>
                    <a:pt x="25398" y="30051"/>
                    <a:pt x="25500" y="31326"/>
                    <a:pt x="25551" y="32294"/>
                  </a:cubicBezTo>
                  <a:lnTo>
                    <a:pt x="25347" y="32447"/>
                  </a:lnTo>
                  <a:lnTo>
                    <a:pt x="25194" y="32447"/>
                  </a:lnTo>
                  <a:cubicBezTo>
                    <a:pt x="24605" y="32536"/>
                    <a:pt x="24271" y="32624"/>
                    <a:pt x="23564" y="32624"/>
                  </a:cubicBezTo>
                  <a:cubicBezTo>
                    <a:pt x="23046" y="32624"/>
                    <a:pt x="22329" y="32577"/>
                    <a:pt x="21165" y="32447"/>
                  </a:cubicBezTo>
                  <a:cubicBezTo>
                    <a:pt x="20706" y="32396"/>
                    <a:pt x="20196" y="32396"/>
                    <a:pt x="19686" y="32345"/>
                  </a:cubicBezTo>
                  <a:cubicBezTo>
                    <a:pt x="18896" y="32247"/>
                    <a:pt x="18126" y="32190"/>
                    <a:pt x="17351" y="32190"/>
                  </a:cubicBezTo>
                  <a:cubicBezTo>
                    <a:pt x="16926" y="32190"/>
                    <a:pt x="16499" y="32207"/>
                    <a:pt x="16065" y="32243"/>
                  </a:cubicBezTo>
                  <a:cubicBezTo>
                    <a:pt x="15300" y="32294"/>
                    <a:pt x="14586" y="32345"/>
                    <a:pt x="14076" y="32447"/>
                  </a:cubicBezTo>
                  <a:lnTo>
                    <a:pt x="13566" y="32549"/>
                  </a:lnTo>
                  <a:lnTo>
                    <a:pt x="13515" y="32549"/>
                  </a:lnTo>
                  <a:cubicBezTo>
                    <a:pt x="13324" y="32563"/>
                    <a:pt x="13129" y="32569"/>
                    <a:pt x="12932" y="32569"/>
                  </a:cubicBezTo>
                  <a:cubicBezTo>
                    <a:pt x="12395" y="32569"/>
                    <a:pt x="11845" y="32522"/>
                    <a:pt x="11322" y="32447"/>
                  </a:cubicBezTo>
                  <a:cubicBezTo>
                    <a:pt x="10608" y="32396"/>
                    <a:pt x="9741" y="32243"/>
                    <a:pt x="8976" y="32141"/>
                  </a:cubicBezTo>
                  <a:lnTo>
                    <a:pt x="8976" y="31631"/>
                  </a:lnTo>
                  <a:cubicBezTo>
                    <a:pt x="8976" y="31224"/>
                    <a:pt x="8976" y="30663"/>
                    <a:pt x="9027" y="30051"/>
                  </a:cubicBezTo>
                  <a:cubicBezTo>
                    <a:pt x="9027" y="29745"/>
                    <a:pt x="9078" y="29388"/>
                    <a:pt x="9078" y="29082"/>
                  </a:cubicBezTo>
                  <a:cubicBezTo>
                    <a:pt x="9180" y="27807"/>
                    <a:pt x="9282" y="26328"/>
                    <a:pt x="9435" y="24951"/>
                  </a:cubicBezTo>
                  <a:lnTo>
                    <a:pt x="9435" y="24492"/>
                  </a:lnTo>
                  <a:cubicBezTo>
                    <a:pt x="9486" y="24135"/>
                    <a:pt x="9588" y="23625"/>
                    <a:pt x="9639" y="23115"/>
                  </a:cubicBezTo>
                  <a:cubicBezTo>
                    <a:pt x="9741" y="22044"/>
                    <a:pt x="9843" y="20718"/>
                    <a:pt x="9996" y="19392"/>
                  </a:cubicBezTo>
                  <a:lnTo>
                    <a:pt x="9996" y="19188"/>
                  </a:lnTo>
                  <a:cubicBezTo>
                    <a:pt x="9996" y="18933"/>
                    <a:pt x="10047" y="18678"/>
                    <a:pt x="10047" y="18423"/>
                  </a:cubicBezTo>
                  <a:cubicBezTo>
                    <a:pt x="10251" y="16230"/>
                    <a:pt x="10455" y="14037"/>
                    <a:pt x="10557" y="12711"/>
                  </a:cubicBezTo>
                  <a:cubicBezTo>
                    <a:pt x="10557" y="12456"/>
                    <a:pt x="10608" y="12252"/>
                    <a:pt x="10608" y="12048"/>
                  </a:cubicBezTo>
                  <a:cubicBezTo>
                    <a:pt x="10608" y="11895"/>
                    <a:pt x="10608" y="11793"/>
                    <a:pt x="10608" y="11640"/>
                  </a:cubicBezTo>
                  <a:cubicBezTo>
                    <a:pt x="10608" y="11487"/>
                    <a:pt x="10608" y="11130"/>
                    <a:pt x="10659" y="10875"/>
                  </a:cubicBezTo>
                  <a:cubicBezTo>
                    <a:pt x="10659" y="10620"/>
                    <a:pt x="10659" y="10518"/>
                    <a:pt x="10659" y="10365"/>
                  </a:cubicBezTo>
                  <a:lnTo>
                    <a:pt x="10659" y="10059"/>
                  </a:lnTo>
                  <a:cubicBezTo>
                    <a:pt x="10659" y="9753"/>
                    <a:pt x="10659" y="9447"/>
                    <a:pt x="10659" y="9192"/>
                  </a:cubicBezTo>
                  <a:cubicBezTo>
                    <a:pt x="10710" y="8937"/>
                    <a:pt x="10659" y="8733"/>
                    <a:pt x="10659" y="8529"/>
                  </a:cubicBezTo>
                  <a:lnTo>
                    <a:pt x="10659" y="8122"/>
                  </a:lnTo>
                  <a:lnTo>
                    <a:pt x="10659" y="7918"/>
                  </a:lnTo>
                  <a:lnTo>
                    <a:pt x="10659" y="7306"/>
                  </a:lnTo>
                  <a:lnTo>
                    <a:pt x="10659" y="6694"/>
                  </a:lnTo>
                  <a:lnTo>
                    <a:pt x="10659" y="4909"/>
                  </a:lnTo>
                  <a:cubicBezTo>
                    <a:pt x="10659" y="4654"/>
                    <a:pt x="10659" y="4348"/>
                    <a:pt x="10659" y="4093"/>
                  </a:cubicBezTo>
                  <a:cubicBezTo>
                    <a:pt x="10710" y="3838"/>
                    <a:pt x="10761" y="3634"/>
                    <a:pt x="10812" y="3379"/>
                  </a:cubicBezTo>
                  <a:lnTo>
                    <a:pt x="10863" y="3226"/>
                  </a:lnTo>
                  <a:cubicBezTo>
                    <a:pt x="11118" y="3073"/>
                    <a:pt x="11424" y="2971"/>
                    <a:pt x="11679" y="2869"/>
                  </a:cubicBezTo>
                  <a:cubicBezTo>
                    <a:pt x="11781" y="2818"/>
                    <a:pt x="11883" y="2818"/>
                    <a:pt x="11985" y="2767"/>
                  </a:cubicBezTo>
                  <a:cubicBezTo>
                    <a:pt x="13770" y="2359"/>
                    <a:pt x="15555" y="2053"/>
                    <a:pt x="17391" y="1849"/>
                  </a:cubicBezTo>
                  <a:cubicBezTo>
                    <a:pt x="17799" y="1798"/>
                    <a:pt x="18105" y="1798"/>
                    <a:pt x="18207" y="1798"/>
                  </a:cubicBezTo>
                  <a:close/>
                  <a:moveTo>
                    <a:pt x="16367" y="0"/>
                  </a:moveTo>
                  <a:cubicBezTo>
                    <a:pt x="15591" y="0"/>
                    <a:pt x="14790" y="106"/>
                    <a:pt x="14025" y="319"/>
                  </a:cubicBezTo>
                  <a:cubicBezTo>
                    <a:pt x="13056" y="625"/>
                    <a:pt x="12087" y="1033"/>
                    <a:pt x="11220" y="1594"/>
                  </a:cubicBezTo>
                  <a:cubicBezTo>
                    <a:pt x="10710" y="1900"/>
                    <a:pt x="10251" y="2257"/>
                    <a:pt x="9792" y="2665"/>
                  </a:cubicBezTo>
                  <a:cubicBezTo>
                    <a:pt x="9690" y="2767"/>
                    <a:pt x="9537" y="2869"/>
                    <a:pt x="9435" y="2971"/>
                  </a:cubicBezTo>
                  <a:cubicBezTo>
                    <a:pt x="8772" y="3379"/>
                    <a:pt x="8211" y="3940"/>
                    <a:pt x="7803" y="4603"/>
                  </a:cubicBezTo>
                  <a:cubicBezTo>
                    <a:pt x="7803" y="4603"/>
                    <a:pt x="7803" y="4654"/>
                    <a:pt x="7752" y="4654"/>
                  </a:cubicBezTo>
                  <a:cubicBezTo>
                    <a:pt x="7752" y="4705"/>
                    <a:pt x="7701" y="4756"/>
                    <a:pt x="7701" y="4807"/>
                  </a:cubicBezTo>
                  <a:cubicBezTo>
                    <a:pt x="7650" y="4909"/>
                    <a:pt x="7650" y="5011"/>
                    <a:pt x="7599" y="5062"/>
                  </a:cubicBezTo>
                  <a:cubicBezTo>
                    <a:pt x="7548" y="5215"/>
                    <a:pt x="7497" y="5368"/>
                    <a:pt x="7497" y="5572"/>
                  </a:cubicBezTo>
                  <a:cubicBezTo>
                    <a:pt x="7497" y="5674"/>
                    <a:pt x="7446" y="5725"/>
                    <a:pt x="7395" y="5776"/>
                  </a:cubicBezTo>
                  <a:cubicBezTo>
                    <a:pt x="7242" y="6286"/>
                    <a:pt x="7140" y="6796"/>
                    <a:pt x="7038" y="7357"/>
                  </a:cubicBezTo>
                  <a:cubicBezTo>
                    <a:pt x="7038" y="7510"/>
                    <a:pt x="6987" y="7714"/>
                    <a:pt x="6987" y="7918"/>
                  </a:cubicBezTo>
                  <a:cubicBezTo>
                    <a:pt x="6936" y="8325"/>
                    <a:pt x="6885" y="8733"/>
                    <a:pt x="6783" y="9141"/>
                  </a:cubicBezTo>
                  <a:cubicBezTo>
                    <a:pt x="6732" y="9549"/>
                    <a:pt x="6732" y="10110"/>
                    <a:pt x="6682" y="10620"/>
                  </a:cubicBezTo>
                  <a:cubicBezTo>
                    <a:pt x="6682" y="10977"/>
                    <a:pt x="6631" y="11283"/>
                    <a:pt x="6631" y="11640"/>
                  </a:cubicBezTo>
                  <a:lnTo>
                    <a:pt x="6631" y="11997"/>
                  </a:lnTo>
                  <a:cubicBezTo>
                    <a:pt x="6580" y="12915"/>
                    <a:pt x="6478" y="14394"/>
                    <a:pt x="6325" y="15975"/>
                  </a:cubicBezTo>
                  <a:cubicBezTo>
                    <a:pt x="6223" y="16944"/>
                    <a:pt x="6172" y="17913"/>
                    <a:pt x="6070" y="18831"/>
                  </a:cubicBezTo>
                  <a:cubicBezTo>
                    <a:pt x="5968" y="19800"/>
                    <a:pt x="5866" y="20820"/>
                    <a:pt x="5815" y="21687"/>
                  </a:cubicBezTo>
                  <a:cubicBezTo>
                    <a:pt x="5815" y="22044"/>
                    <a:pt x="5764" y="22350"/>
                    <a:pt x="5713" y="22656"/>
                  </a:cubicBezTo>
                  <a:cubicBezTo>
                    <a:pt x="5662" y="23166"/>
                    <a:pt x="5611" y="23523"/>
                    <a:pt x="5611" y="23829"/>
                  </a:cubicBezTo>
                  <a:cubicBezTo>
                    <a:pt x="5611" y="24033"/>
                    <a:pt x="5611" y="24237"/>
                    <a:pt x="5560" y="24492"/>
                  </a:cubicBezTo>
                  <a:cubicBezTo>
                    <a:pt x="5509" y="24900"/>
                    <a:pt x="5509" y="25359"/>
                    <a:pt x="5458" y="25869"/>
                  </a:cubicBezTo>
                  <a:cubicBezTo>
                    <a:pt x="5458" y="26124"/>
                    <a:pt x="5407" y="26379"/>
                    <a:pt x="5356" y="26685"/>
                  </a:cubicBezTo>
                  <a:cubicBezTo>
                    <a:pt x="5254" y="27807"/>
                    <a:pt x="5152" y="29133"/>
                    <a:pt x="5050" y="30357"/>
                  </a:cubicBezTo>
                  <a:cubicBezTo>
                    <a:pt x="5050" y="30510"/>
                    <a:pt x="5050" y="30714"/>
                    <a:pt x="4999" y="30867"/>
                  </a:cubicBezTo>
                  <a:cubicBezTo>
                    <a:pt x="4999" y="31428"/>
                    <a:pt x="4948" y="31988"/>
                    <a:pt x="4897" y="32498"/>
                  </a:cubicBezTo>
                  <a:cubicBezTo>
                    <a:pt x="3520" y="32702"/>
                    <a:pt x="2296" y="32855"/>
                    <a:pt x="2296" y="32855"/>
                  </a:cubicBezTo>
                  <a:cubicBezTo>
                    <a:pt x="2296" y="33212"/>
                    <a:pt x="2296" y="33365"/>
                    <a:pt x="2245" y="33671"/>
                  </a:cubicBezTo>
                  <a:cubicBezTo>
                    <a:pt x="2194" y="34028"/>
                    <a:pt x="2245" y="34181"/>
                    <a:pt x="2245" y="34538"/>
                  </a:cubicBezTo>
                  <a:lnTo>
                    <a:pt x="2245" y="35099"/>
                  </a:lnTo>
                  <a:lnTo>
                    <a:pt x="2245" y="35150"/>
                  </a:lnTo>
                  <a:lnTo>
                    <a:pt x="2143" y="35966"/>
                  </a:lnTo>
                  <a:cubicBezTo>
                    <a:pt x="2041" y="36986"/>
                    <a:pt x="1939" y="38567"/>
                    <a:pt x="1837" y="39383"/>
                  </a:cubicBezTo>
                  <a:cubicBezTo>
                    <a:pt x="1837" y="39536"/>
                    <a:pt x="1837" y="39689"/>
                    <a:pt x="1786" y="39791"/>
                  </a:cubicBezTo>
                  <a:cubicBezTo>
                    <a:pt x="1735" y="40046"/>
                    <a:pt x="1684" y="40709"/>
                    <a:pt x="1633" y="41423"/>
                  </a:cubicBezTo>
                  <a:cubicBezTo>
                    <a:pt x="1633" y="41576"/>
                    <a:pt x="1633" y="41729"/>
                    <a:pt x="1582" y="41882"/>
                  </a:cubicBezTo>
                  <a:cubicBezTo>
                    <a:pt x="1480" y="42953"/>
                    <a:pt x="1429" y="44177"/>
                    <a:pt x="1480" y="44789"/>
                  </a:cubicBezTo>
                  <a:lnTo>
                    <a:pt x="1480" y="44942"/>
                  </a:lnTo>
                  <a:cubicBezTo>
                    <a:pt x="1480" y="46421"/>
                    <a:pt x="460" y="52949"/>
                    <a:pt x="511" y="53969"/>
                  </a:cubicBezTo>
                  <a:cubicBezTo>
                    <a:pt x="358" y="54785"/>
                    <a:pt x="1" y="58303"/>
                    <a:pt x="52" y="60394"/>
                  </a:cubicBezTo>
                  <a:cubicBezTo>
                    <a:pt x="52" y="61108"/>
                    <a:pt x="154" y="61771"/>
                    <a:pt x="358" y="62485"/>
                  </a:cubicBezTo>
                  <a:cubicBezTo>
                    <a:pt x="409" y="62689"/>
                    <a:pt x="511" y="63046"/>
                    <a:pt x="613" y="63454"/>
                  </a:cubicBezTo>
                  <a:cubicBezTo>
                    <a:pt x="919" y="64627"/>
                    <a:pt x="1429" y="66259"/>
                    <a:pt x="1429" y="66259"/>
                  </a:cubicBezTo>
                  <a:cubicBezTo>
                    <a:pt x="1531" y="66514"/>
                    <a:pt x="1531" y="66769"/>
                    <a:pt x="1531" y="67024"/>
                  </a:cubicBezTo>
                  <a:cubicBezTo>
                    <a:pt x="1531" y="67075"/>
                    <a:pt x="1480" y="67177"/>
                    <a:pt x="1429" y="67228"/>
                  </a:cubicBezTo>
                  <a:cubicBezTo>
                    <a:pt x="1378" y="67330"/>
                    <a:pt x="1327" y="67432"/>
                    <a:pt x="1276" y="67534"/>
                  </a:cubicBezTo>
                  <a:cubicBezTo>
                    <a:pt x="1225" y="67891"/>
                    <a:pt x="1327" y="68197"/>
                    <a:pt x="1582" y="68452"/>
                  </a:cubicBezTo>
                  <a:lnTo>
                    <a:pt x="1633" y="68452"/>
                  </a:lnTo>
                  <a:cubicBezTo>
                    <a:pt x="1834" y="68512"/>
                    <a:pt x="2027" y="68541"/>
                    <a:pt x="2216" y="68541"/>
                  </a:cubicBezTo>
                  <a:cubicBezTo>
                    <a:pt x="2505" y="68541"/>
                    <a:pt x="2783" y="68473"/>
                    <a:pt x="3061" y="68350"/>
                  </a:cubicBezTo>
                  <a:lnTo>
                    <a:pt x="3265" y="68350"/>
                  </a:lnTo>
                  <a:cubicBezTo>
                    <a:pt x="3469" y="68299"/>
                    <a:pt x="3673" y="68197"/>
                    <a:pt x="3928" y="68197"/>
                  </a:cubicBezTo>
                  <a:cubicBezTo>
                    <a:pt x="4795" y="68044"/>
                    <a:pt x="5713" y="67993"/>
                    <a:pt x="6580" y="67993"/>
                  </a:cubicBezTo>
                  <a:lnTo>
                    <a:pt x="7956" y="67993"/>
                  </a:lnTo>
                  <a:cubicBezTo>
                    <a:pt x="9843" y="68044"/>
                    <a:pt x="12087" y="68248"/>
                    <a:pt x="14943" y="68248"/>
                  </a:cubicBezTo>
                  <a:cubicBezTo>
                    <a:pt x="16728" y="68248"/>
                    <a:pt x="22593" y="68044"/>
                    <a:pt x="23817" y="67840"/>
                  </a:cubicBezTo>
                  <a:cubicBezTo>
                    <a:pt x="25398" y="67636"/>
                    <a:pt x="28508" y="67534"/>
                    <a:pt x="29477" y="67483"/>
                  </a:cubicBezTo>
                  <a:cubicBezTo>
                    <a:pt x="31160" y="67483"/>
                    <a:pt x="32843" y="67585"/>
                    <a:pt x="34526" y="67789"/>
                  </a:cubicBezTo>
                  <a:lnTo>
                    <a:pt x="34628" y="67789"/>
                  </a:lnTo>
                  <a:cubicBezTo>
                    <a:pt x="34985" y="67789"/>
                    <a:pt x="35291" y="67636"/>
                    <a:pt x="35495" y="67381"/>
                  </a:cubicBezTo>
                  <a:cubicBezTo>
                    <a:pt x="35546" y="67279"/>
                    <a:pt x="35597" y="67177"/>
                    <a:pt x="35648" y="67075"/>
                  </a:cubicBezTo>
                  <a:cubicBezTo>
                    <a:pt x="35597" y="67024"/>
                    <a:pt x="35597" y="66973"/>
                    <a:pt x="35597" y="66922"/>
                  </a:cubicBezTo>
                  <a:cubicBezTo>
                    <a:pt x="35393" y="66565"/>
                    <a:pt x="35291" y="66106"/>
                    <a:pt x="35291" y="65698"/>
                  </a:cubicBezTo>
                  <a:cubicBezTo>
                    <a:pt x="35342" y="65239"/>
                    <a:pt x="35291" y="64780"/>
                    <a:pt x="35087" y="64372"/>
                  </a:cubicBezTo>
                  <a:cubicBezTo>
                    <a:pt x="35036" y="64270"/>
                    <a:pt x="34985" y="64219"/>
                    <a:pt x="34985" y="64117"/>
                  </a:cubicBezTo>
                  <a:cubicBezTo>
                    <a:pt x="34832" y="63709"/>
                    <a:pt x="34883" y="63301"/>
                    <a:pt x="35036" y="62944"/>
                  </a:cubicBezTo>
                  <a:cubicBezTo>
                    <a:pt x="35138" y="62689"/>
                    <a:pt x="35291" y="62485"/>
                    <a:pt x="35393" y="62230"/>
                  </a:cubicBezTo>
                  <a:cubicBezTo>
                    <a:pt x="35750" y="61720"/>
                    <a:pt x="35750" y="61006"/>
                    <a:pt x="35597" y="59680"/>
                  </a:cubicBezTo>
                  <a:cubicBezTo>
                    <a:pt x="35444" y="58762"/>
                    <a:pt x="35444" y="57793"/>
                    <a:pt x="35597" y="56824"/>
                  </a:cubicBezTo>
                  <a:cubicBezTo>
                    <a:pt x="35597" y="56569"/>
                    <a:pt x="35597" y="56263"/>
                    <a:pt x="35597" y="56008"/>
                  </a:cubicBezTo>
                  <a:cubicBezTo>
                    <a:pt x="35393" y="53204"/>
                    <a:pt x="34067" y="46064"/>
                    <a:pt x="33710" y="43616"/>
                  </a:cubicBezTo>
                  <a:cubicBezTo>
                    <a:pt x="33659" y="43055"/>
                    <a:pt x="33557" y="42341"/>
                    <a:pt x="33506" y="41576"/>
                  </a:cubicBezTo>
                  <a:cubicBezTo>
                    <a:pt x="33251" y="39077"/>
                    <a:pt x="32996" y="35915"/>
                    <a:pt x="32894" y="35201"/>
                  </a:cubicBezTo>
                  <a:cubicBezTo>
                    <a:pt x="32894" y="35150"/>
                    <a:pt x="32894" y="35099"/>
                    <a:pt x="32894" y="35048"/>
                  </a:cubicBezTo>
                  <a:cubicBezTo>
                    <a:pt x="32945" y="34844"/>
                    <a:pt x="32945" y="34538"/>
                    <a:pt x="32894" y="34334"/>
                  </a:cubicBezTo>
                  <a:cubicBezTo>
                    <a:pt x="32894" y="34181"/>
                    <a:pt x="32843" y="34079"/>
                    <a:pt x="32843" y="33926"/>
                  </a:cubicBezTo>
                  <a:lnTo>
                    <a:pt x="32843" y="33773"/>
                  </a:lnTo>
                  <a:cubicBezTo>
                    <a:pt x="32792" y="33314"/>
                    <a:pt x="32792" y="32753"/>
                    <a:pt x="32792" y="32753"/>
                  </a:cubicBezTo>
                  <a:cubicBezTo>
                    <a:pt x="32384" y="32600"/>
                    <a:pt x="31925" y="32498"/>
                    <a:pt x="31517" y="32498"/>
                  </a:cubicBezTo>
                  <a:lnTo>
                    <a:pt x="30344" y="32396"/>
                  </a:lnTo>
                  <a:cubicBezTo>
                    <a:pt x="30344" y="31937"/>
                    <a:pt x="30344" y="31479"/>
                    <a:pt x="30293" y="30969"/>
                  </a:cubicBezTo>
                  <a:cubicBezTo>
                    <a:pt x="30293" y="30408"/>
                    <a:pt x="30242" y="29796"/>
                    <a:pt x="30191" y="29133"/>
                  </a:cubicBezTo>
                  <a:cubicBezTo>
                    <a:pt x="30191" y="28929"/>
                    <a:pt x="30191" y="28725"/>
                    <a:pt x="30191" y="28470"/>
                  </a:cubicBezTo>
                  <a:cubicBezTo>
                    <a:pt x="30140" y="27807"/>
                    <a:pt x="30089" y="26991"/>
                    <a:pt x="29936" y="26073"/>
                  </a:cubicBezTo>
                  <a:cubicBezTo>
                    <a:pt x="29885" y="25512"/>
                    <a:pt x="29732" y="24543"/>
                    <a:pt x="29528" y="23421"/>
                  </a:cubicBezTo>
                  <a:cubicBezTo>
                    <a:pt x="29324" y="22044"/>
                    <a:pt x="29069" y="20463"/>
                    <a:pt x="28814" y="18882"/>
                  </a:cubicBezTo>
                  <a:cubicBezTo>
                    <a:pt x="28457" y="16689"/>
                    <a:pt x="28050" y="14547"/>
                    <a:pt x="27795" y="13272"/>
                  </a:cubicBezTo>
                  <a:cubicBezTo>
                    <a:pt x="27693" y="12813"/>
                    <a:pt x="27642" y="12456"/>
                    <a:pt x="27591" y="12252"/>
                  </a:cubicBezTo>
                  <a:cubicBezTo>
                    <a:pt x="26979" y="10059"/>
                    <a:pt x="26163" y="7969"/>
                    <a:pt x="25092" y="6031"/>
                  </a:cubicBezTo>
                  <a:cubicBezTo>
                    <a:pt x="24837" y="5521"/>
                    <a:pt x="24531" y="5011"/>
                    <a:pt x="24225" y="4552"/>
                  </a:cubicBezTo>
                  <a:cubicBezTo>
                    <a:pt x="23919" y="4093"/>
                    <a:pt x="23613" y="3685"/>
                    <a:pt x="23256" y="3277"/>
                  </a:cubicBezTo>
                  <a:cubicBezTo>
                    <a:pt x="23052" y="3073"/>
                    <a:pt x="22899" y="2920"/>
                    <a:pt x="22746" y="2767"/>
                  </a:cubicBezTo>
                  <a:cubicBezTo>
                    <a:pt x="22440" y="2410"/>
                    <a:pt x="22134" y="2104"/>
                    <a:pt x="21777" y="1798"/>
                  </a:cubicBezTo>
                  <a:lnTo>
                    <a:pt x="21726" y="1798"/>
                  </a:lnTo>
                  <a:lnTo>
                    <a:pt x="21624" y="1696"/>
                  </a:lnTo>
                  <a:lnTo>
                    <a:pt x="21369" y="1492"/>
                  </a:lnTo>
                  <a:cubicBezTo>
                    <a:pt x="21216" y="1390"/>
                    <a:pt x="21012" y="1288"/>
                    <a:pt x="20859" y="1186"/>
                  </a:cubicBezTo>
                  <a:lnTo>
                    <a:pt x="20349" y="931"/>
                  </a:lnTo>
                  <a:cubicBezTo>
                    <a:pt x="20298" y="880"/>
                    <a:pt x="20247" y="829"/>
                    <a:pt x="20145" y="829"/>
                  </a:cubicBezTo>
                  <a:lnTo>
                    <a:pt x="20094" y="829"/>
                  </a:lnTo>
                  <a:cubicBezTo>
                    <a:pt x="20043" y="829"/>
                    <a:pt x="19839" y="676"/>
                    <a:pt x="19686" y="625"/>
                  </a:cubicBezTo>
                  <a:lnTo>
                    <a:pt x="19227" y="472"/>
                  </a:lnTo>
                  <a:lnTo>
                    <a:pt x="18972" y="370"/>
                  </a:lnTo>
                  <a:cubicBezTo>
                    <a:pt x="18870" y="319"/>
                    <a:pt x="18717" y="319"/>
                    <a:pt x="18564" y="268"/>
                  </a:cubicBezTo>
                  <a:lnTo>
                    <a:pt x="18513" y="268"/>
                  </a:lnTo>
                  <a:lnTo>
                    <a:pt x="18309" y="166"/>
                  </a:lnTo>
                  <a:cubicBezTo>
                    <a:pt x="18105" y="166"/>
                    <a:pt x="17952" y="115"/>
                    <a:pt x="17748" y="64"/>
                  </a:cubicBezTo>
                  <a:lnTo>
                    <a:pt x="17442" y="64"/>
                  </a:lnTo>
                  <a:lnTo>
                    <a:pt x="17136" y="13"/>
                  </a:lnTo>
                  <a:lnTo>
                    <a:pt x="16830" y="13"/>
                  </a:lnTo>
                  <a:cubicBezTo>
                    <a:pt x="16677" y="4"/>
                    <a:pt x="16523" y="0"/>
                    <a:pt x="16367" y="0"/>
                  </a:cubicBezTo>
                  <a:close/>
                </a:path>
              </a:pathLst>
            </a:custGeom>
            <a:solidFill>
              <a:srgbClr val="FFFFFF"/>
            </a:solidFill>
            <a:ln w="1143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586" name="Google Shape;2586;p29"/>
            <p:cNvPicPr preferRelativeResize="0"/>
            <p:nvPr/>
          </p:nvPicPr>
          <p:blipFill rotWithShape="1">
            <a:blip r:embed="rId3">
              <a:alphaModFix/>
            </a:blip>
            <a:srcRect l="12327" t="5535" r="12320"/>
            <a:stretch/>
          </p:blipFill>
          <p:spPr>
            <a:xfrm rot="2">
              <a:off x="6825375" y="1069650"/>
              <a:ext cx="1385575" cy="25430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587" name="Google Shape;2587;p29"/>
          <p:cNvGrpSpPr/>
          <p:nvPr/>
        </p:nvGrpSpPr>
        <p:grpSpPr>
          <a:xfrm>
            <a:off x="5006453" y="965796"/>
            <a:ext cx="1780488" cy="2593359"/>
            <a:chOff x="5006453" y="965796"/>
            <a:chExt cx="1780488" cy="2593359"/>
          </a:xfrm>
        </p:grpSpPr>
        <p:sp>
          <p:nvSpPr>
            <p:cNvPr id="2588" name="Google Shape;2588;p29"/>
            <p:cNvSpPr/>
            <p:nvPr/>
          </p:nvSpPr>
          <p:spPr>
            <a:xfrm rot="1068562">
              <a:off x="5409971" y="1110222"/>
              <a:ext cx="943020" cy="2245019"/>
            </a:xfrm>
            <a:custGeom>
              <a:avLst/>
              <a:gdLst/>
              <a:ahLst/>
              <a:cxnLst/>
              <a:rect l="l" t="t" r="r" b="b"/>
              <a:pathLst>
                <a:path w="27948" h="66535" extrusionOk="0">
                  <a:moveTo>
                    <a:pt x="12699" y="880"/>
                  </a:moveTo>
                  <a:cubicBezTo>
                    <a:pt x="12801" y="880"/>
                    <a:pt x="13056" y="880"/>
                    <a:pt x="13464" y="931"/>
                  </a:cubicBezTo>
                  <a:cubicBezTo>
                    <a:pt x="15096" y="1135"/>
                    <a:pt x="16677" y="1390"/>
                    <a:pt x="18309" y="1747"/>
                  </a:cubicBezTo>
                  <a:lnTo>
                    <a:pt x="18309" y="1900"/>
                  </a:lnTo>
                  <a:lnTo>
                    <a:pt x="18564" y="2002"/>
                  </a:lnTo>
                  <a:cubicBezTo>
                    <a:pt x="18768" y="2104"/>
                    <a:pt x="19023" y="2206"/>
                    <a:pt x="19278" y="2308"/>
                  </a:cubicBezTo>
                  <a:cubicBezTo>
                    <a:pt x="19482" y="2767"/>
                    <a:pt x="19584" y="3277"/>
                    <a:pt x="19635" y="3787"/>
                  </a:cubicBezTo>
                  <a:cubicBezTo>
                    <a:pt x="19686" y="4042"/>
                    <a:pt x="19686" y="4297"/>
                    <a:pt x="19635" y="4501"/>
                  </a:cubicBezTo>
                  <a:lnTo>
                    <a:pt x="19635" y="5776"/>
                  </a:lnTo>
                  <a:lnTo>
                    <a:pt x="19380" y="5674"/>
                  </a:lnTo>
                  <a:cubicBezTo>
                    <a:pt x="18615" y="5215"/>
                    <a:pt x="17748" y="4858"/>
                    <a:pt x="16830" y="4654"/>
                  </a:cubicBezTo>
                  <a:cubicBezTo>
                    <a:pt x="16154" y="4485"/>
                    <a:pt x="15443" y="4386"/>
                    <a:pt x="14726" y="4386"/>
                  </a:cubicBezTo>
                  <a:cubicBezTo>
                    <a:pt x="14577" y="4386"/>
                    <a:pt x="14429" y="4390"/>
                    <a:pt x="14280" y="4399"/>
                  </a:cubicBezTo>
                  <a:lnTo>
                    <a:pt x="13872" y="4399"/>
                  </a:lnTo>
                  <a:lnTo>
                    <a:pt x="13566" y="4450"/>
                  </a:lnTo>
                  <a:cubicBezTo>
                    <a:pt x="13413" y="4450"/>
                    <a:pt x="13260" y="4501"/>
                    <a:pt x="13107" y="4501"/>
                  </a:cubicBezTo>
                  <a:lnTo>
                    <a:pt x="12903" y="4552"/>
                  </a:lnTo>
                  <a:lnTo>
                    <a:pt x="12852" y="4552"/>
                  </a:lnTo>
                  <a:cubicBezTo>
                    <a:pt x="12801" y="4552"/>
                    <a:pt x="12699" y="4603"/>
                    <a:pt x="12648" y="4603"/>
                  </a:cubicBezTo>
                  <a:lnTo>
                    <a:pt x="12444" y="4654"/>
                  </a:lnTo>
                  <a:cubicBezTo>
                    <a:pt x="12393" y="4654"/>
                    <a:pt x="12342" y="4705"/>
                    <a:pt x="12291" y="4705"/>
                  </a:cubicBezTo>
                  <a:lnTo>
                    <a:pt x="11883" y="4858"/>
                  </a:lnTo>
                  <a:lnTo>
                    <a:pt x="11832" y="4858"/>
                  </a:lnTo>
                  <a:cubicBezTo>
                    <a:pt x="11679" y="4909"/>
                    <a:pt x="11577" y="4960"/>
                    <a:pt x="11475" y="5011"/>
                  </a:cubicBezTo>
                  <a:lnTo>
                    <a:pt x="11424" y="5011"/>
                  </a:lnTo>
                  <a:cubicBezTo>
                    <a:pt x="11373" y="5011"/>
                    <a:pt x="11271" y="5062"/>
                    <a:pt x="11220" y="5062"/>
                  </a:cubicBezTo>
                  <a:lnTo>
                    <a:pt x="10812" y="5266"/>
                  </a:lnTo>
                  <a:cubicBezTo>
                    <a:pt x="10608" y="5368"/>
                    <a:pt x="10455" y="5419"/>
                    <a:pt x="10353" y="5521"/>
                  </a:cubicBezTo>
                  <a:lnTo>
                    <a:pt x="10098" y="5674"/>
                  </a:lnTo>
                  <a:lnTo>
                    <a:pt x="9996" y="5776"/>
                  </a:lnTo>
                  <a:cubicBezTo>
                    <a:pt x="9894" y="5827"/>
                    <a:pt x="9792" y="5929"/>
                    <a:pt x="9690" y="5980"/>
                  </a:cubicBezTo>
                  <a:cubicBezTo>
                    <a:pt x="9792" y="5623"/>
                    <a:pt x="9894" y="5215"/>
                    <a:pt x="9996" y="4705"/>
                  </a:cubicBezTo>
                  <a:cubicBezTo>
                    <a:pt x="10047" y="4603"/>
                    <a:pt x="10047" y="4450"/>
                    <a:pt x="10098" y="4348"/>
                  </a:cubicBezTo>
                  <a:cubicBezTo>
                    <a:pt x="10098" y="4246"/>
                    <a:pt x="10098" y="4195"/>
                    <a:pt x="10149" y="4144"/>
                  </a:cubicBezTo>
                  <a:cubicBezTo>
                    <a:pt x="10149" y="4042"/>
                    <a:pt x="10149" y="3991"/>
                    <a:pt x="10200" y="3940"/>
                  </a:cubicBezTo>
                  <a:lnTo>
                    <a:pt x="10251" y="3685"/>
                  </a:lnTo>
                  <a:cubicBezTo>
                    <a:pt x="10353" y="3481"/>
                    <a:pt x="10404" y="3328"/>
                    <a:pt x="10455" y="3124"/>
                  </a:cubicBezTo>
                  <a:cubicBezTo>
                    <a:pt x="10506" y="3073"/>
                    <a:pt x="10506" y="2971"/>
                    <a:pt x="10557" y="2869"/>
                  </a:cubicBezTo>
                  <a:cubicBezTo>
                    <a:pt x="10557" y="2818"/>
                    <a:pt x="10608" y="2767"/>
                    <a:pt x="10608" y="2767"/>
                  </a:cubicBezTo>
                  <a:cubicBezTo>
                    <a:pt x="10659" y="2614"/>
                    <a:pt x="10710" y="2563"/>
                    <a:pt x="10761" y="2461"/>
                  </a:cubicBezTo>
                  <a:cubicBezTo>
                    <a:pt x="10812" y="2410"/>
                    <a:pt x="10812" y="2410"/>
                    <a:pt x="10812" y="2359"/>
                  </a:cubicBezTo>
                  <a:cubicBezTo>
                    <a:pt x="10863" y="2257"/>
                    <a:pt x="10965" y="2155"/>
                    <a:pt x="11016" y="2104"/>
                  </a:cubicBezTo>
                  <a:cubicBezTo>
                    <a:pt x="11067" y="2053"/>
                    <a:pt x="11067" y="2053"/>
                    <a:pt x="11067" y="2002"/>
                  </a:cubicBezTo>
                  <a:lnTo>
                    <a:pt x="11220" y="1849"/>
                  </a:lnTo>
                  <a:lnTo>
                    <a:pt x="11373" y="1747"/>
                  </a:lnTo>
                  <a:cubicBezTo>
                    <a:pt x="11628" y="1441"/>
                    <a:pt x="11985" y="1135"/>
                    <a:pt x="12393" y="931"/>
                  </a:cubicBezTo>
                  <a:cubicBezTo>
                    <a:pt x="12444" y="931"/>
                    <a:pt x="12495" y="880"/>
                    <a:pt x="12597" y="880"/>
                  </a:cubicBezTo>
                  <a:close/>
                  <a:moveTo>
                    <a:pt x="12546" y="5419"/>
                  </a:moveTo>
                  <a:cubicBezTo>
                    <a:pt x="12648" y="5419"/>
                    <a:pt x="12954" y="5419"/>
                    <a:pt x="13362" y="5470"/>
                  </a:cubicBezTo>
                  <a:cubicBezTo>
                    <a:pt x="14739" y="5623"/>
                    <a:pt x="17442" y="5980"/>
                    <a:pt x="18156" y="6184"/>
                  </a:cubicBezTo>
                  <a:lnTo>
                    <a:pt x="18411" y="6286"/>
                  </a:lnTo>
                  <a:cubicBezTo>
                    <a:pt x="18666" y="6337"/>
                    <a:pt x="18921" y="6439"/>
                    <a:pt x="19176" y="6541"/>
                  </a:cubicBezTo>
                  <a:cubicBezTo>
                    <a:pt x="19380" y="6949"/>
                    <a:pt x="19482" y="7357"/>
                    <a:pt x="19533" y="7815"/>
                  </a:cubicBezTo>
                  <a:cubicBezTo>
                    <a:pt x="19584" y="8019"/>
                    <a:pt x="19584" y="8223"/>
                    <a:pt x="19533" y="8478"/>
                  </a:cubicBezTo>
                  <a:lnTo>
                    <a:pt x="19533" y="9855"/>
                  </a:lnTo>
                  <a:lnTo>
                    <a:pt x="19533" y="10365"/>
                  </a:lnTo>
                  <a:lnTo>
                    <a:pt x="19533" y="10824"/>
                  </a:lnTo>
                  <a:lnTo>
                    <a:pt x="19533" y="10977"/>
                  </a:lnTo>
                  <a:lnTo>
                    <a:pt x="19533" y="11283"/>
                  </a:lnTo>
                  <a:lnTo>
                    <a:pt x="19533" y="11793"/>
                  </a:lnTo>
                  <a:cubicBezTo>
                    <a:pt x="19533" y="11997"/>
                    <a:pt x="19533" y="12252"/>
                    <a:pt x="19584" y="12456"/>
                  </a:cubicBezTo>
                  <a:lnTo>
                    <a:pt x="19584" y="12711"/>
                  </a:lnTo>
                  <a:lnTo>
                    <a:pt x="19584" y="13119"/>
                  </a:lnTo>
                  <a:cubicBezTo>
                    <a:pt x="19584" y="13272"/>
                    <a:pt x="19584" y="13527"/>
                    <a:pt x="19635" y="13680"/>
                  </a:cubicBezTo>
                  <a:cubicBezTo>
                    <a:pt x="19635" y="13884"/>
                    <a:pt x="19635" y="13935"/>
                    <a:pt x="19635" y="14037"/>
                  </a:cubicBezTo>
                  <a:cubicBezTo>
                    <a:pt x="19635" y="14190"/>
                    <a:pt x="19635" y="14343"/>
                    <a:pt x="19635" y="14547"/>
                  </a:cubicBezTo>
                  <a:cubicBezTo>
                    <a:pt x="19737" y="15567"/>
                    <a:pt x="19890" y="17301"/>
                    <a:pt x="20093" y="19035"/>
                  </a:cubicBezTo>
                  <a:cubicBezTo>
                    <a:pt x="20093" y="19239"/>
                    <a:pt x="20144" y="19392"/>
                    <a:pt x="20144" y="19596"/>
                  </a:cubicBezTo>
                  <a:cubicBezTo>
                    <a:pt x="20144" y="19647"/>
                    <a:pt x="20144" y="19698"/>
                    <a:pt x="20144" y="19749"/>
                  </a:cubicBezTo>
                  <a:cubicBezTo>
                    <a:pt x="20246" y="20820"/>
                    <a:pt x="20399" y="21840"/>
                    <a:pt x="20501" y="22656"/>
                  </a:cubicBezTo>
                  <a:cubicBezTo>
                    <a:pt x="20552" y="23064"/>
                    <a:pt x="20603" y="23472"/>
                    <a:pt x="20603" y="23778"/>
                  </a:cubicBezTo>
                  <a:lnTo>
                    <a:pt x="20603" y="24084"/>
                  </a:lnTo>
                  <a:cubicBezTo>
                    <a:pt x="20756" y="25206"/>
                    <a:pt x="20858" y="26328"/>
                    <a:pt x="20960" y="27348"/>
                  </a:cubicBezTo>
                  <a:cubicBezTo>
                    <a:pt x="20960" y="27603"/>
                    <a:pt x="21011" y="27858"/>
                    <a:pt x="21011" y="28113"/>
                  </a:cubicBezTo>
                  <a:cubicBezTo>
                    <a:pt x="21062" y="28572"/>
                    <a:pt x="21062" y="28980"/>
                    <a:pt x="21062" y="29337"/>
                  </a:cubicBezTo>
                  <a:cubicBezTo>
                    <a:pt x="20246" y="29337"/>
                    <a:pt x="19431" y="29388"/>
                    <a:pt x="18972" y="29439"/>
                  </a:cubicBezTo>
                  <a:lnTo>
                    <a:pt x="19176" y="29490"/>
                  </a:lnTo>
                  <a:cubicBezTo>
                    <a:pt x="18322" y="29703"/>
                    <a:pt x="17444" y="29792"/>
                    <a:pt x="16558" y="29792"/>
                  </a:cubicBezTo>
                  <a:cubicBezTo>
                    <a:pt x="16174" y="29792"/>
                    <a:pt x="15788" y="29775"/>
                    <a:pt x="15402" y="29745"/>
                  </a:cubicBezTo>
                  <a:cubicBezTo>
                    <a:pt x="14994" y="29745"/>
                    <a:pt x="14535" y="29694"/>
                    <a:pt x="14127" y="29694"/>
                  </a:cubicBezTo>
                  <a:cubicBezTo>
                    <a:pt x="13158" y="29592"/>
                    <a:pt x="12240" y="29541"/>
                    <a:pt x="11271" y="29541"/>
                  </a:cubicBezTo>
                  <a:cubicBezTo>
                    <a:pt x="10863" y="29541"/>
                    <a:pt x="10506" y="29541"/>
                    <a:pt x="10098" y="29592"/>
                  </a:cubicBezTo>
                  <a:lnTo>
                    <a:pt x="9792" y="29643"/>
                  </a:lnTo>
                  <a:cubicBezTo>
                    <a:pt x="9717" y="29652"/>
                    <a:pt x="9642" y="29656"/>
                    <a:pt x="9567" y="29656"/>
                  </a:cubicBezTo>
                  <a:cubicBezTo>
                    <a:pt x="9234" y="29656"/>
                    <a:pt x="8901" y="29573"/>
                    <a:pt x="8568" y="29490"/>
                  </a:cubicBezTo>
                  <a:cubicBezTo>
                    <a:pt x="7905" y="29286"/>
                    <a:pt x="7191" y="29133"/>
                    <a:pt x="6477" y="29082"/>
                  </a:cubicBezTo>
                  <a:lnTo>
                    <a:pt x="5967" y="29082"/>
                  </a:lnTo>
                  <a:cubicBezTo>
                    <a:pt x="6069" y="28317"/>
                    <a:pt x="6120" y="27450"/>
                    <a:pt x="6222" y="26532"/>
                  </a:cubicBezTo>
                  <a:cubicBezTo>
                    <a:pt x="6273" y="26226"/>
                    <a:pt x="6273" y="25920"/>
                    <a:pt x="6324" y="25512"/>
                  </a:cubicBezTo>
                  <a:cubicBezTo>
                    <a:pt x="6375" y="25155"/>
                    <a:pt x="6375" y="24798"/>
                    <a:pt x="6426" y="24492"/>
                  </a:cubicBezTo>
                  <a:cubicBezTo>
                    <a:pt x="6426" y="24339"/>
                    <a:pt x="6477" y="24186"/>
                    <a:pt x="6477" y="24033"/>
                  </a:cubicBezTo>
                  <a:cubicBezTo>
                    <a:pt x="6528" y="23931"/>
                    <a:pt x="6528" y="23829"/>
                    <a:pt x="6528" y="23727"/>
                  </a:cubicBezTo>
                  <a:cubicBezTo>
                    <a:pt x="6528" y="23625"/>
                    <a:pt x="6528" y="23676"/>
                    <a:pt x="6528" y="23625"/>
                  </a:cubicBezTo>
                  <a:cubicBezTo>
                    <a:pt x="6528" y="23574"/>
                    <a:pt x="6528" y="23523"/>
                    <a:pt x="6528" y="23472"/>
                  </a:cubicBezTo>
                  <a:cubicBezTo>
                    <a:pt x="6528" y="23319"/>
                    <a:pt x="6528" y="23217"/>
                    <a:pt x="6579" y="23064"/>
                  </a:cubicBezTo>
                  <a:cubicBezTo>
                    <a:pt x="6579" y="22962"/>
                    <a:pt x="6579" y="22860"/>
                    <a:pt x="6630" y="22758"/>
                  </a:cubicBezTo>
                  <a:cubicBezTo>
                    <a:pt x="6630" y="22656"/>
                    <a:pt x="6630" y="22503"/>
                    <a:pt x="6681" y="22401"/>
                  </a:cubicBezTo>
                  <a:lnTo>
                    <a:pt x="6681" y="22248"/>
                  </a:lnTo>
                  <a:cubicBezTo>
                    <a:pt x="6681" y="22197"/>
                    <a:pt x="6681" y="22146"/>
                    <a:pt x="6732" y="22095"/>
                  </a:cubicBezTo>
                  <a:cubicBezTo>
                    <a:pt x="6732" y="21993"/>
                    <a:pt x="6732" y="21942"/>
                    <a:pt x="6783" y="21840"/>
                  </a:cubicBezTo>
                  <a:cubicBezTo>
                    <a:pt x="6783" y="21636"/>
                    <a:pt x="6834" y="21432"/>
                    <a:pt x="6885" y="21279"/>
                  </a:cubicBezTo>
                  <a:cubicBezTo>
                    <a:pt x="6885" y="21126"/>
                    <a:pt x="6936" y="20973"/>
                    <a:pt x="6987" y="20820"/>
                  </a:cubicBezTo>
                  <a:lnTo>
                    <a:pt x="7038" y="20565"/>
                  </a:lnTo>
                  <a:cubicBezTo>
                    <a:pt x="7089" y="20463"/>
                    <a:pt x="7089" y="20412"/>
                    <a:pt x="7089" y="20310"/>
                  </a:cubicBezTo>
                  <a:cubicBezTo>
                    <a:pt x="7191" y="20004"/>
                    <a:pt x="7242" y="19698"/>
                    <a:pt x="7293" y="19392"/>
                  </a:cubicBezTo>
                  <a:cubicBezTo>
                    <a:pt x="7344" y="19086"/>
                    <a:pt x="7395" y="18984"/>
                    <a:pt x="7395" y="18780"/>
                  </a:cubicBezTo>
                  <a:cubicBezTo>
                    <a:pt x="7446" y="18576"/>
                    <a:pt x="7497" y="18423"/>
                    <a:pt x="7497" y="18270"/>
                  </a:cubicBezTo>
                  <a:cubicBezTo>
                    <a:pt x="7548" y="18117"/>
                    <a:pt x="7599" y="17862"/>
                    <a:pt x="7650" y="17658"/>
                  </a:cubicBezTo>
                  <a:cubicBezTo>
                    <a:pt x="7650" y="17505"/>
                    <a:pt x="7701" y="17403"/>
                    <a:pt x="7701" y="17301"/>
                  </a:cubicBezTo>
                  <a:cubicBezTo>
                    <a:pt x="7701" y="17250"/>
                    <a:pt x="7701" y="17148"/>
                    <a:pt x="7752" y="17097"/>
                  </a:cubicBezTo>
                  <a:cubicBezTo>
                    <a:pt x="7803" y="16944"/>
                    <a:pt x="7803" y="16842"/>
                    <a:pt x="7803" y="16689"/>
                  </a:cubicBezTo>
                  <a:lnTo>
                    <a:pt x="7905" y="16179"/>
                  </a:lnTo>
                  <a:cubicBezTo>
                    <a:pt x="7905" y="16077"/>
                    <a:pt x="7905" y="16026"/>
                    <a:pt x="7905" y="15975"/>
                  </a:cubicBezTo>
                  <a:cubicBezTo>
                    <a:pt x="7905" y="15924"/>
                    <a:pt x="7956" y="15822"/>
                    <a:pt x="7956" y="15720"/>
                  </a:cubicBezTo>
                  <a:cubicBezTo>
                    <a:pt x="8007" y="15669"/>
                    <a:pt x="8007" y="15567"/>
                    <a:pt x="8007" y="15516"/>
                  </a:cubicBezTo>
                  <a:lnTo>
                    <a:pt x="8109" y="15108"/>
                  </a:lnTo>
                  <a:cubicBezTo>
                    <a:pt x="8211" y="14853"/>
                    <a:pt x="8262" y="14598"/>
                    <a:pt x="8313" y="14343"/>
                  </a:cubicBezTo>
                  <a:cubicBezTo>
                    <a:pt x="8466" y="13935"/>
                    <a:pt x="8568" y="13527"/>
                    <a:pt x="8670" y="13119"/>
                  </a:cubicBezTo>
                  <a:cubicBezTo>
                    <a:pt x="8721" y="12966"/>
                    <a:pt x="8772" y="12762"/>
                    <a:pt x="8823" y="12609"/>
                  </a:cubicBezTo>
                  <a:lnTo>
                    <a:pt x="8925" y="12252"/>
                  </a:lnTo>
                  <a:cubicBezTo>
                    <a:pt x="8925" y="12150"/>
                    <a:pt x="8976" y="12048"/>
                    <a:pt x="8976" y="11946"/>
                  </a:cubicBezTo>
                  <a:cubicBezTo>
                    <a:pt x="8995" y="11909"/>
                    <a:pt x="9000" y="11899"/>
                    <a:pt x="8998" y="11899"/>
                  </a:cubicBezTo>
                  <a:lnTo>
                    <a:pt x="8998" y="11899"/>
                  </a:lnTo>
                  <a:cubicBezTo>
                    <a:pt x="8997" y="11899"/>
                    <a:pt x="8988" y="11911"/>
                    <a:pt x="8982" y="11911"/>
                  </a:cubicBezTo>
                  <a:cubicBezTo>
                    <a:pt x="8979" y="11911"/>
                    <a:pt x="8976" y="11907"/>
                    <a:pt x="8976" y="11895"/>
                  </a:cubicBezTo>
                  <a:lnTo>
                    <a:pt x="9129" y="11487"/>
                  </a:lnTo>
                  <a:cubicBezTo>
                    <a:pt x="9129" y="11385"/>
                    <a:pt x="9180" y="11334"/>
                    <a:pt x="9180" y="11283"/>
                  </a:cubicBezTo>
                  <a:cubicBezTo>
                    <a:pt x="9333" y="10671"/>
                    <a:pt x="9486" y="10212"/>
                    <a:pt x="9588" y="9855"/>
                  </a:cubicBezTo>
                  <a:cubicBezTo>
                    <a:pt x="9690" y="9498"/>
                    <a:pt x="9741" y="9141"/>
                    <a:pt x="9894" y="8733"/>
                  </a:cubicBezTo>
                  <a:cubicBezTo>
                    <a:pt x="9894" y="8631"/>
                    <a:pt x="9945" y="8529"/>
                    <a:pt x="9996" y="8427"/>
                  </a:cubicBezTo>
                  <a:cubicBezTo>
                    <a:pt x="9996" y="8376"/>
                    <a:pt x="9996" y="8274"/>
                    <a:pt x="10047" y="8223"/>
                  </a:cubicBezTo>
                  <a:cubicBezTo>
                    <a:pt x="10047" y="8172"/>
                    <a:pt x="10047" y="8121"/>
                    <a:pt x="10098" y="8070"/>
                  </a:cubicBezTo>
                  <a:lnTo>
                    <a:pt x="10149" y="7815"/>
                  </a:lnTo>
                  <a:cubicBezTo>
                    <a:pt x="10251" y="7662"/>
                    <a:pt x="10302" y="7510"/>
                    <a:pt x="10353" y="7357"/>
                  </a:cubicBezTo>
                  <a:cubicBezTo>
                    <a:pt x="10404" y="7306"/>
                    <a:pt x="10404" y="7204"/>
                    <a:pt x="10455" y="7153"/>
                  </a:cubicBezTo>
                  <a:cubicBezTo>
                    <a:pt x="10455" y="7102"/>
                    <a:pt x="10506" y="7051"/>
                    <a:pt x="10506" y="7051"/>
                  </a:cubicBezTo>
                  <a:cubicBezTo>
                    <a:pt x="10557" y="6949"/>
                    <a:pt x="10608" y="6847"/>
                    <a:pt x="10659" y="6796"/>
                  </a:cubicBezTo>
                  <a:cubicBezTo>
                    <a:pt x="10659" y="6745"/>
                    <a:pt x="10710" y="6694"/>
                    <a:pt x="10710" y="6694"/>
                  </a:cubicBezTo>
                  <a:cubicBezTo>
                    <a:pt x="10761" y="6592"/>
                    <a:pt x="10812" y="6541"/>
                    <a:pt x="10914" y="6490"/>
                  </a:cubicBezTo>
                  <a:cubicBezTo>
                    <a:pt x="10914" y="6439"/>
                    <a:pt x="10965" y="6439"/>
                    <a:pt x="10965" y="6388"/>
                  </a:cubicBezTo>
                  <a:lnTo>
                    <a:pt x="11118" y="6286"/>
                  </a:lnTo>
                  <a:lnTo>
                    <a:pt x="11220" y="6184"/>
                  </a:lnTo>
                  <a:cubicBezTo>
                    <a:pt x="11526" y="5878"/>
                    <a:pt x="11883" y="5623"/>
                    <a:pt x="12291" y="5470"/>
                  </a:cubicBezTo>
                  <a:cubicBezTo>
                    <a:pt x="12342" y="5470"/>
                    <a:pt x="12393" y="5419"/>
                    <a:pt x="12495" y="5419"/>
                  </a:cubicBezTo>
                  <a:close/>
                  <a:moveTo>
                    <a:pt x="14815" y="0"/>
                  </a:moveTo>
                  <a:cubicBezTo>
                    <a:pt x="14671" y="0"/>
                    <a:pt x="14526" y="4"/>
                    <a:pt x="14382" y="13"/>
                  </a:cubicBezTo>
                  <a:lnTo>
                    <a:pt x="13821" y="13"/>
                  </a:lnTo>
                  <a:cubicBezTo>
                    <a:pt x="13719" y="13"/>
                    <a:pt x="13668" y="13"/>
                    <a:pt x="13566" y="64"/>
                  </a:cubicBezTo>
                  <a:cubicBezTo>
                    <a:pt x="13464" y="115"/>
                    <a:pt x="13260" y="115"/>
                    <a:pt x="13107" y="166"/>
                  </a:cubicBezTo>
                  <a:lnTo>
                    <a:pt x="12903" y="217"/>
                  </a:lnTo>
                  <a:lnTo>
                    <a:pt x="12852" y="217"/>
                  </a:lnTo>
                  <a:cubicBezTo>
                    <a:pt x="12750" y="217"/>
                    <a:pt x="12699" y="268"/>
                    <a:pt x="12648" y="268"/>
                  </a:cubicBezTo>
                  <a:cubicBezTo>
                    <a:pt x="12597" y="268"/>
                    <a:pt x="12495" y="319"/>
                    <a:pt x="12444" y="319"/>
                  </a:cubicBezTo>
                  <a:cubicBezTo>
                    <a:pt x="12393" y="370"/>
                    <a:pt x="12342" y="370"/>
                    <a:pt x="12240" y="370"/>
                  </a:cubicBezTo>
                  <a:lnTo>
                    <a:pt x="11832" y="574"/>
                  </a:lnTo>
                  <a:cubicBezTo>
                    <a:pt x="11679" y="574"/>
                    <a:pt x="11577" y="625"/>
                    <a:pt x="11475" y="727"/>
                  </a:cubicBezTo>
                  <a:lnTo>
                    <a:pt x="11424" y="727"/>
                  </a:lnTo>
                  <a:cubicBezTo>
                    <a:pt x="11322" y="727"/>
                    <a:pt x="11271" y="778"/>
                    <a:pt x="11220" y="778"/>
                  </a:cubicBezTo>
                  <a:lnTo>
                    <a:pt x="10761" y="1033"/>
                  </a:lnTo>
                  <a:cubicBezTo>
                    <a:pt x="10608" y="1135"/>
                    <a:pt x="10455" y="1237"/>
                    <a:pt x="10302" y="1339"/>
                  </a:cubicBezTo>
                  <a:lnTo>
                    <a:pt x="10098" y="1492"/>
                  </a:lnTo>
                  <a:lnTo>
                    <a:pt x="9996" y="1594"/>
                  </a:lnTo>
                  <a:cubicBezTo>
                    <a:pt x="9639" y="1849"/>
                    <a:pt x="9333" y="2155"/>
                    <a:pt x="9027" y="2512"/>
                  </a:cubicBezTo>
                  <a:cubicBezTo>
                    <a:pt x="8925" y="2665"/>
                    <a:pt x="8772" y="2818"/>
                    <a:pt x="8619" y="3022"/>
                  </a:cubicBezTo>
                  <a:cubicBezTo>
                    <a:pt x="8313" y="3379"/>
                    <a:pt x="8007" y="3787"/>
                    <a:pt x="7752" y="4195"/>
                  </a:cubicBezTo>
                  <a:cubicBezTo>
                    <a:pt x="7497" y="4603"/>
                    <a:pt x="7242" y="5062"/>
                    <a:pt x="6987" y="5470"/>
                  </a:cubicBezTo>
                  <a:cubicBezTo>
                    <a:pt x="6018" y="7255"/>
                    <a:pt x="5253" y="9141"/>
                    <a:pt x="4743" y="11079"/>
                  </a:cubicBezTo>
                  <a:cubicBezTo>
                    <a:pt x="4692" y="11283"/>
                    <a:pt x="4641" y="11589"/>
                    <a:pt x="4539" y="11997"/>
                  </a:cubicBezTo>
                  <a:cubicBezTo>
                    <a:pt x="4284" y="13170"/>
                    <a:pt x="3978" y="15108"/>
                    <a:pt x="3621" y="17097"/>
                  </a:cubicBezTo>
                  <a:cubicBezTo>
                    <a:pt x="3417" y="18525"/>
                    <a:pt x="3162" y="19953"/>
                    <a:pt x="3009" y="21177"/>
                  </a:cubicBezTo>
                  <a:cubicBezTo>
                    <a:pt x="2805" y="22197"/>
                    <a:pt x="2703" y="23064"/>
                    <a:pt x="2652" y="23574"/>
                  </a:cubicBezTo>
                  <a:cubicBezTo>
                    <a:pt x="2499" y="24390"/>
                    <a:pt x="2448" y="25104"/>
                    <a:pt x="2448" y="25767"/>
                  </a:cubicBezTo>
                  <a:lnTo>
                    <a:pt x="2448" y="26328"/>
                  </a:lnTo>
                  <a:cubicBezTo>
                    <a:pt x="2397" y="26889"/>
                    <a:pt x="2397" y="27450"/>
                    <a:pt x="2346" y="27960"/>
                  </a:cubicBezTo>
                  <a:cubicBezTo>
                    <a:pt x="2346" y="28521"/>
                    <a:pt x="2346" y="29031"/>
                    <a:pt x="2295" y="29490"/>
                  </a:cubicBezTo>
                  <a:cubicBezTo>
                    <a:pt x="1479" y="29643"/>
                    <a:pt x="816" y="29694"/>
                    <a:pt x="816" y="29694"/>
                  </a:cubicBezTo>
                  <a:cubicBezTo>
                    <a:pt x="867" y="30000"/>
                    <a:pt x="867" y="30102"/>
                    <a:pt x="918" y="30408"/>
                  </a:cubicBezTo>
                  <a:lnTo>
                    <a:pt x="969" y="31070"/>
                  </a:lnTo>
                  <a:cubicBezTo>
                    <a:pt x="969" y="31274"/>
                    <a:pt x="969" y="31376"/>
                    <a:pt x="1020" y="31580"/>
                  </a:cubicBezTo>
                  <a:cubicBezTo>
                    <a:pt x="1020" y="31580"/>
                    <a:pt x="1020" y="31631"/>
                    <a:pt x="1020" y="31631"/>
                  </a:cubicBezTo>
                  <a:lnTo>
                    <a:pt x="1020" y="32345"/>
                  </a:lnTo>
                  <a:cubicBezTo>
                    <a:pt x="1020" y="33212"/>
                    <a:pt x="969" y="34742"/>
                    <a:pt x="918" y="35609"/>
                  </a:cubicBezTo>
                  <a:lnTo>
                    <a:pt x="918" y="36119"/>
                  </a:lnTo>
                  <a:lnTo>
                    <a:pt x="918" y="38414"/>
                  </a:lnTo>
                  <a:lnTo>
                    <a:pt x="918" y="39026"/>
                  </a:lnTo>
                  <a:cubicBezTo>
                    <a:pt x="918" y="40709"/>
                    <a:pt x="1020" y="42749"/>
                    <a:pt x="1071" y="43616"/>
                  </a:cubicBezTo>
                  <a:lnTo>
                    <a:pt x="1071" y="43922"/>
                  </a:lnTo>
                  <a:cubicBezTo>
                    <a:pt x="1173" y="46064"/>
                    <a:pt x="1071" y="52031"/>
                    <a:pt x="1173" y="52949"/>
                  </a:cubicBezTo>
                  <a:cubicBezTo>
                    <a:pt x="1224" y="53561"/>
                    <a:pt x="1173" y="56620"/>
                    <a:pt x="1071" y="58660"/>
                  </a:cubicBezTo>
                  <a:cubicBezTo>
                    <a:pt x="1071" y="59731"/>
                    <a:pt x="1020" y="60496"/>
                    <a:pt x="1020" y="60751"/>
                  </a:cubicBezTo>
                  <a:cubicBezTo>
                    <a:pt x="969" y="61006"/>
                    <a:pt x="969" y="61312"/>
                    <a:pt x="918" y="61669"/>
                  </a:cubicBezTo>
                  <a:cubicBezTo>
                    <a:pt x="816" y="62791"/>
                    <a:pt x="663" y="64372"/>
                    <a:pt x="663" y="64372"/>
                  </a:cubicBezTo>
                  <a:cubicBezTo>
                    <a:pt x="612" y="64627"/>
                    <a:pt x="561" y="64882"/>
                    <a:pt x="459" y="65137"/>
                  </a:cubicBezTo>
                  <a:cubicBezTo>
                    <a:pt x="408" y="65188"/>
                    <a:pt x="357" y="65290"/>
                    <a:pt x="306" y="65341"/>
                  </a:cubicBezTo>
                  <a:cubicBezTo>
                    <a:pt x="204" y="65392"/>
                    <a:pt x="153" y="65494"/>
                    <a:pt x="102" y="65647"/>
                  </a:cubicBezTo>
                  <a:cubicBezTo>
                    <a:pt x="0" y="65902"/>
                    <a:pt x="0" y="66259"/>
                    <a:pt x="204" y="66412"/>
                  </a:cubicBezTo>
                  <a:cubicBezTo>
                    <a:pt x="204" y="66463"/>
                    <a:pt x="204" y="66463"/>
                    <a:pt x="255" y="66463"/>
                  </a:cubicBezTo>
                  <a:cubicBezTo>
                    <a:pt x="439" y="66509"/>
                    <a:pt x="632" y="66534"/>
                    <a:pt x="827" y="66534"/>
                  </a:cubicBezTo>
                  <a:cubicBezTo>
                    <a:pt x="1066" y="66534"/>
                    <a:pt x="1306" y="66496"/>
                    <a:pt x="1530" y="66412"/>
                  </a:cubicBezTo>
                  <a:lnTo>
                    <a:pt x="1683" y="66412"/>
                  </a:lnTo>
                  <a:lnTo>
                    <a:pt x="2346" y="66310"/>
                  </a:lnTo>
                  <a:cubicBezTo>
                    <a:pt x="2824" y="66250"/>
                    <a:pt x="3320" y="66225"/>
                    <a:pt x="3812" y="66225"/>
                  </a:cubicBezTo>
                  <a:cubicBezTo>
                    <a:pt x="4160" y="66225"/>
                    <a:pt x="4507" y="66238"/>
                    <a:pt x="4845" y="66259"/>
                  </a:cubicBezTo>
                  <a:cubicBezTo>
                    <a:pt x="4947" y="66259"/>
                    <a:pt x="5406" y="66259"/>
                    <a:pt x="6069" y="66310"/>
                  </a:cubicBezTo>
                  <a:cubicBezTo>
                    <a:pt x="7223" y="66346"/>
                    <a:pt x="8173" y="66382"/>
                    <a:pt x="9244" y="66382"/>
                  </a:cubicBezTo>
                  <a:cubicBezTo>
                    <a:pt x="9687" y="66382"/>
                    <a:pt x="10151" y="66376"/>
                    <a:pt x="10659" y="66361"/>
                  </a:cubicBezTo>
                  <a:cubicBezTo>
                    <a:pt x="11730" y="66310"/>
                    <a:pt x="16626" y="66208"/>
                    <a:pt x="17697" y="66106"/>
                  </a:cubicBezTo>
                  <a:cubicBezTo>
                    <a:pt x="18972" y="66004"/>
                    <a:pt x="21572" y="65902"/>
                    <a:pt x="22541" y="65851"/>
                  </a:cubicBezTo>
                  <a:cubicBezTo>
                    <a:pt x="24071" y="65851"/>
                    <a:pt x="25652" y="65902"/>
                    <a:pt x="27233" y="66106"/>
                  </a:cubicBezTo>
                  <a:lnTo>
                    <a:pt x="27335" y="66106"/>
                  </a:lnTo>
                  <a:cubicBezTo>
                    <a:pt x="27356" y="66111"/>
                    <a:pt x="27378" y="66114"/>
                    <a:pt x="27400" y="66114"/>
                  </a:cubicBezTo>
                  <a:cubicBezTo>
                    <a:pt x="27591" y="66114"/>
                    <a:pt x="27805" y="65926"/>
                    <a:pt x="27896" y="65698"/>
                  </a:cubicBezTo>
                  <a:cubicBezTo>
                    <a:pt x="27947" y="65545"/>
                    <a:pt x="27947" y="65392"/>
                    <a:pt x="27896" y="65290"/>
                  </a:cubicBezTo>
                  <a:cubicBezTo>
                    <a:pt x="27896" y="65188"/>
                    <a:pt x="27845" y="65137"/>
                    <a:pt x="27794" y="65086"/>
                  </a:cubicBezTo>
                  <a:cubicBezTo>
                    <a:pt x="27539" y="64678"/>
                    <a:pt x="27335" y="64168"/>
                    <a:pt x="27233" y="63658"/>
                  </a:cubicBezTo>
                  <a:cubicBezTo>
                    <a:pt x="27131" y="63148"/>
                    <a:pt x="26927" y="62587"/>
                    <a:pt x="26672" y="62128"/>
                  </a:cubicBezTo>
                  <a:lnTo>
                    <a:pt x="26570" y="61873"/>
                  </a:lnTo>
                  <a:cubicBezTo>
                    <a:pt x="26366" y="61465"/>
                    <a:pt x="26315" y="61006"/>
                    <a:pt x="26417" y="60598"/>
                  </a:cubicBezTo>
                  <a:cubicBezTo>
                    <a:pt x="26468" y="60343"/>
                    <a:pt x="26519" y="60037"/>
                    <a:pt x="26570" y="59782"/>
                  </a:cubicBezTo>
                  <a:cubicBezTo>
                    <a:pt x="26774" y="58966"/>
                    <a:pt x="26774" y="58099"/>
                    <a:pt x="26570" y="57232"/>
                  </a:cubicBezTo>
                  <a:cubicBezTo>
                    <a:pt x="26468" y="56416"/>
                    <a:pt x="26519" y="55600"/>
                    <a:pt x="26672" y="54835"/>
                  </a:cubicBezTo>
                  <a:cubicBezTo>
                    <a:pt x="26672" y="54580"/>
                    <a:pt x="26672" y="54376"/>
                    <a:pt x="26672" y="54173"/>
                  </a:cubicBezTo>
                  <a:cubicBezTo>
                    <a:pt x="26672" y="51929"/>
                    <a:pt x="26366" y="45962"/>
                    <a:pt x="26315" y="41984"/>
                  </a:cubicBezTo>
                  <a:lnTo>
                    <a:pt x="26315" y="38618"/>
                  </a:lnTo>
                  <a:cubicBezTo>
                    <a:pt x="26315" y="34691"/>
                    <a:pt x="26162" y="32039"/>
                    <a:pt x="26111" y="31427"/>
                  </a:cubicBezTo>
                  <a:lnTo>
                    <a:pt x="26111" y="31325"/>
                  </a:lnTo>
                  <a:cubicBezTo>
                    <a:pt x="26162" y="31121"/>
                    <a:pt x="26162" y="30918"/>
                    <a:pt x="26111" y="30714"/>
                  </a:cubicBezTo>
                  <a:cubicBezTo>
                    <a:pt x="26111" y="30561"/>
                    <a:pt x="26060" y="30459"/>
                    <a:pt x="26060" y="30357"/>
                  </a:cubicBezTo>
                  <a:cubicBezTo>
                    <a:pt x="26060" y="30306"/>
                    <a:pt x="26060" y="30255"/>
                    <a:pt x="26060" y="30204"/>
                  </a:cubicBezTo>
                  <a:lnTo>
                    <a:pt x="26060" y="29388"/>
                  </a:lnTo>
                  <a:cubicBezTo>
                    <a:pt x="25754" y="29286"/>
                    <a:pt x="25397" y="29286"/>
                    <a:pt x="25091" y="29286"/>
                  </a:cubicBezTo>
                  <a:cubicBezTo>
                    <a:pt x="25040" y="28674"/>
                    <a:pt x="24938" y="28011"/>
                    <a:pt x="24887" y="27195"/>
                  </a:cubicBezTo>
                  <a:cubicBezTo>
                    <a:pt x="24887" y="27042"/>
                    <a:pt x="24887" y="26889"/>
                    <a:pt x="24836" y="26736"/>
                  </a:cubicBezTo>
                  <a:cubicBezTo>
                    <a:pt x="24785" y="25614"/>
                    <a:pt x="24683" y="24441"/>
                    <a:pt x="24581" y="23421"/>
                  </a:cubicBezTo>
                  <a:cubicBezTo>
                    <a:pt x="24581" y="23166"/>
                    <a:pt x="24530" y="22911"/>
                    <a:pt x="24530" y="22707"/>
                  </a:cubicBezTo>
                  <a:cubicBezTo>
                    <a:pt x="24479" y="22248"/>
                    <a:pt x="24428" y="21840"/>
                    <a:pt x="24428" y="21432"/>
                  </a:cubicBezTo>
                  <a:cubicBezTo>
                    <a:pt x="24428" y="21228"/>
                    <a:pt x="24377" y="21024"/>
                    <a:pt x="24377" y="20871"/>
                  </a:cubicBezTo>
                  <a:cubicBezTo>
                    <a:pt x="24326" y="20565"/>
                    <a:pt x="24326" y="20208"/>
                    <a:pt x="24275" y="19800"/>
                  </a:cubicBezTo>
                  <a:cubicBezTo>
                    <a:pt x="24224" y="19494"/>
                    <a:pt x="24224" y="19188"/>
                    <a:pt x="24173" y="18882"/>
                  </a:cubicBezTo>
                  <a:cubicBezTo>
                    <a:pt x="24122" y="18117"/>
                    <a:pt x="24020" y="17250"/>
                    <a:pt x="23969" y="16332"/>
                  </a:cubicBezTo>
                  <a:cubicBezTo>
                    <a:pt x="23867" y="15414"/>
                    <a:pt x="23816" y="14598"/>
                    <a:pt x="23714" y="13782"/>
                  </a:cubicBezTo>
                  <a:cubicBezTo>
                    <a:pt x="23612" y="12354"/>
                    <a:pt x="23510" y="11028"/>
                    <a:pt x="23459" y="10161"/>
                  </a:cubicBezTo>
                  <a:lnTo>
                    <a:pt x="23459" y="9855"/>
                  </a:lnTo>
                  <a:lnTo>
                    <a:pt x="23408" y="8937"/>
                  </a:lnTo>
                  <a:cubicBezTo>
                    <a:pt x="23357" y="8478"/>
                    <a:pt x="23306" y="8019"/>
                    <a:pt x="23306" y="7612"/>
                  </a:cubicBezTo>
                  <a:cubicBezTo>
                    <a:pt x="23255" y="7204"/>
                    <a:pt x="23204" y="6847"/>
                    <a:pt x="23153" y="6541"/>
                  </a:cubicBezTo>
                  <a:cubicBezTo>
                    <a:pt x="23153" y="6337"/>
                    <a:pt x="23102" y="6133"/>
                    <a:pt x="23051" y="5980"/>
                  </a:cubicBezTo>
                  <a:cubicBezTo>
                    <a:pt x="23000" y="5521"/>
                    <a:pt x="22898" y="5062"/>
                    <a:pt x="22745" y="4603"/>
                  </a:cubicBezTo>
                  <a:cubicBezTo>
                    <a:pt x="22694" y="4501"/>
                    <a:pt x="22694" y="4450"/>
                    <a:pt x="22643" y="4348"/>
                  </a:cubicBezTo>
                  <a:cubicBezTo>
                    <a:pt x="22643" y="4246"/>
                    <a:pt x="22643" y="4297"/>
                    <a:pt x="22643" y="4246"/>
                  </a:cubicBezTo>
                  <a:cubicBezTo>
                    <a:pt x="22643" y="4246"/>
                    <a:pt x="22643" y="4195"/>
                    <a:pt x="22592" y="4144"/>
                  </a:cubicBezTo>
                  <a:cubicBezTo>
                    <a:pt x="22184" y="3583"/>
                    <a:pt x="21674" y="3073"/>
                    <a:pt x="21113" y="2716"/>
                  </a:cubicBezTo>
                  <a:cubicBezTo>
                    <a:pt x="20960" y="2614"/>
                    <a:pt x="20858" y="2512"/>
                    <a:pt x="20756" y="2410"/>
                  </a:cubicBezTo>
                  <a:cubicBezTo>
                    <a:pt x="20348" y="2104"/>
                    <a:pt x="19941" y="1747"/>
                    <a:pt x="19482" y="1492"/>
                  </a:cubicBezTo>
                  <a:cubicBezTo>
                    <a:pt x="18717" y="931"/>
                    <a:pt x="17850" y="574"/>
                    <a:pt x="16932" y="319"/>
                  </a:cubicBezTo>
                  <a:cubicBezTo>
                    <a:pt x="16252" y="106"/>
                    <a:pt x="15536" y="0"/>
                    <a:pt x="14815" y="0"/>
                  </a:cubicBezTo>
                  <a:close/>
                </a:path>
              </a:pathLst>
            </a:custGeom>
            <a:solidFill>
              <a:srgbClr val="E3D3AA"/>
            </a:solidFill>
            <a:ln w="1143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589" name="Google Shape;2589;p29"/>
            <p:cNvPicPr preferRelativeResize="0"/>
            <p:nvPr/>
          </p:nvPicPr>
          <p:blipFill rotWithShape="1">
            <a:blip r:embed="rId4">
              <a:alphaModFix/>
            </a:blip>
            <a:srcRect l="10778" r="10778"/>
            <a:stretch/>
          </p:blipFill>
          <p:spPr>
            <a:xfrm rot="1068701">
              <a:off x="5341953" y="1078747"/>
              <a:ext cx="1109488" cy="236745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245BEEBE-C64D-81FF-F645-2F28F299FE9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0337" y="1259550"/>
            <a:ext cx="7783326" cy="26244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180067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45"/>
          <p:cNvSpPr txBox="1">
            <a:spLocks noGrp="1"/>
          </p:cNvSpPr>
          <p:nvPr>
            <p:ph type="title"/>
          </p:nvPr>
        </p:nvSpPr>
        <p:spPr>
          <a:xfrm>
            <a:off x="2568203" y="2589885"/>
            <a:ext cx="5323200" cy="133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6600" dirty="0">
                <a:latin typeface="Nunito" pitchFamily="2" charset="0"/>
              </a:rPr>
              <a:t>04</a:t>
            </a:r>
            <a:endParaRPr sz="6600" dirty="0">
              <a:latin typeface="Nunito" pitchFamily="2" charset="0"/>
            </a:endParaRPr>
          </a:p>
        </p:txBody>
      </p:sp>
      <p:sp>
        <p:nvSpPr>
          <p:cNvPr id="2864" name="Google Shape;2864;p45"/>
          <p:cNvSpPr txBox="1">
            <a:spLocks noGrp="1"/>
          </p:cNvSpPr>
          <p:nvPr>
            <p:ph type="subTitle" idx="1"/>
          </p:nvPr>
        </p:nvSpPr>
        <p:spPr>
          <a:xfrm>
            <a:off x="2568203" y="3938731"/>
            <a:ext cx="5323200" cy="42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3600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Personas</a:t>
            </a:r>
          </a:p>
        </p:txBody>
      </p:sp>
      <p:grpSp>
        <p:nvGrpSpPr>
          <p:cNvPr id="2865" name="Google Shape;2865;p45"/>
          <p:cNvGrpSpPr/>
          <p:nvPr/>
        </p:nvGrpSpPr>
        <p:grpSpPr>
          <a:xfrm rot="-2228122">
            <a:off x="4323312" y="311017"/>
            <a:ext cx="1794899" cy="2207056"/>
            <a:chOff x="5604774" y="1800196"/>
            <a:chExt cx="2223643" cy="2734251"/>
          </a:xfrm>
        </p:grpSpPr>
        <p:sp>
          <p:nvSpPr>
            <p:cNvPr id="2866" name="Google Shape;2866;p45"/>
            <p:cNvSpPr/>
            <p:nvPr/>
          </p:nvSpPr>
          <p:spPr>
            <a:xfrm rot="1322503">
              <a:off x="6069480" y="2046466"/>
              <a:ext cx="1327936" cy="2234314"/>
            </a:xfrm>
            <a:custGeom>
              <a:avLst/>
              <a:gdLst/>
              <a:ahLst/>
              <a:cxnLst/>
              <a:rect l="l" t="t" r="r" b="b"/>
              <a:pathLst>
                <a:path w="35495" h="59722" extrusionOk="0">
                  <a:moveTo>
                    <a:pt x="16371" y="1276"/>
                  </a:moveTo>
                  <a:cubicBezTo>
                    <a:pt x="16473" y="1276"/>
                    <a:pt x="16728" y="1276"/>
                    <a:pt x="17085" y="1327"/>
                  </a:cubicBezTo>
                  <a:cubicBezTo>
                    <a:pt x="18360" y="1480"/>
                    <a:pt x="20859" y="1786"/>
                    <a:pt x="21573" y="1990"/>
                  </a:cubicBezTo>
                  <a:cubicBezTo>
                    <a:pt x="21624" y="2041"/>
                    <a:pt x="21726" y="2041"/>
                    <a:pt x="21777" y="2092"/>
                  </a:cubicBezTo>
                  <a:cubicBezTo>
                    <a:pt x="22032" y="2143"/>
                    <a:pt x="22185" y="2194"/>
                    <a:pt x="22338" y="2245"/>
                  </a:cubicBezTo>
                  <a:cubicBezTo>
                    <a:pt x="22440" y="2551"/>
                    <a:pt x="22491" y="2857"/>
                    <a:pt x="22541" y="3112"/>
                  </a:cubicBezTo>
                  <a:cubicBezTo>
                    <a:pt x="22541" y="3316"/>
                    <a:pt x="22541" y="3520"/>
                    <a:pt x="22541" y="3724"/>
                  </a:cubicBezTo>
                  <a:lnTo>
                    <a:pt x="22541" y="4999"/>
                  </a:lnTo>
                  <a:lnTo>
                    <a:pt x="22541" y="5457"/>
                  </a:lnTo>
                  <a:lnTo>
                    <a:pt x="22541" y="5916"/>
                  </a:lnTo>
                  <a:lnTo>
                    <a:pt x="22541" y="6375"/>
                  </a:lnTo>
                  <a:lnTo>
                    <a:pt x="22541" y="6834"/>
                  </a:lnTo>
                  <a:cubicBezTo>
                    <a:pt x="22541" y="7038"/>
                    <a:pt x="22541" y="7242"/>
                    <a:pt x="22541" y="7497"/>
                  </a:cubicBezTo>
                  <a:lnTo>
                    <a:pt x="22541" y="7752"/>
                  </a:lnTo>
                  <a:lnTo>
                    <a:pt x="22541" y="8109"/>
                  </a:lnTo>
                  <a:cubicBezTo>
                    <a:pt x="22541" y="8262"/>
                    <a:pt x="22541" y="8466"/>
                    <a:pt x="22592" y="8670"/>
                  </a:cubicBezTo>
                  <a:cubicBezTo>
                    <a:pt x="22643" y="8823"/>
                    <a:pt x="22592" y="8874"/>
                    <a:pt x="22592" y="8976"/>
                  </a:cubicBezTo>
                  <a:cubicBezTo>
                    <a:pt x="22592" y="9078"/>
                    <a:pt x="22592" y="9282"/>
                    <a:pt x="22643" y="9435"/>
                  </a:cubicBezTo>
                  <a:cubicBezTo>
                    <a:pt x="22694" y="10404"/>
                    <a:pt x="22847" y="11985"/>
                    <a:pt x="23051" y="13617"/>
                  </a:cubicBezTo>
                  <a:cubicBezTo>
                    <a:pt x="23051" y="13821"/>
                    <a:pt x="23102" y="13974"/>
                    <a:pt x="23102" y="14178"/>
                  </a:cubicBezTo>
                  <a:cubicBezTo>
                    <a:pt x="23102" y="14229"/>
                    <a:pt x="23102" y="14280"/>
                    <a:pt x="23102" y="14331"/>
                  </a:cubicBezTo>
                  <a:cubicBezTo>
                    <a:pt x="23204" y="15300"/>
                    <a:pt x="23306" y="16218"/>
                    <a:pt x="23408" y="17034"/>
                  </a:cubicBezTo>
                  <a:cubicBezTo>
                    <a:pt x="23459" y="17442"/>
                    <a:pt x="23459" y="17748"/>
                    <a:pt x="23561" y="18054"/>
                  </a:cubicBezTo>
                  <a:lnTo>
                    <a:pt x="23561" y="18360"/>
                  </a:lnTo>
                  <a:cubicBezTo>
                    <a:pt x="23663" y="19380"/>
                    <a:pt x="23765" y="20451"/>
                    <a:pt x="23816" y="21369"/>
                  </a:cubicBezTo>
                  <a:cubicBezTo>
                    <a:pt x="23816" y="21624"/>
                    <a:pt x="23867" y="21879"/>
                    <a:pt x="23867" y="22134"/>
                  </a:cubicBezTo>
                  <a:cubicBezTo>
                    <a:pt x="23918" y="22593"/>
                    <a:pt x="23918" y="23001"/>
                    <a:pt x="23969" y="23256"/>
                  </a:cubicBezTo>
                  <a:lnTo>
                    <a:pt x="23969" y="23817"/>
                  </a:lnTo>
                  <a:cubicBezTo>
                    <a:pt x="23352" y="23901"/>
                    <a:pt x="22719" y="23939"/>
                    <a:pt x="22087" y="23939"/>
                  </a:cubicBezTo>
                  <a:cubicBezTo>
                    <a:pt x="21572" y="23939"/>
                    <a:pt x="21057" y="23914"/>
                    <a:pt x="20553" y="23868"/>
                  </a:cubicBezTo>
                  <a:cubicBezTo>
                    <a:pt x="20094" y="23868"/>
                    <a:pt x="19584" y="23766"/>
                    <a:pt x="19074" y="23766"/>
                  </a:cubicBezTo>
                  <a:cubicBezTo>
                    <a:pt x="18283" y="23667"/>
                    <a:pt x="17493" y="23611"/>
                    <a:pt x="16716" y="23611"/>
                  </a:cubicBezTo>
                  <a:cubicBezTo>
                    <a:pt x="16290" y="23611"/>
                    <a:pt x="15868" y="23628"/>
                    <a:pt x="15453" y="23664"/>
                  </a:cubicBezTo>
                  <a:cubicBezTo>
                    <a:pt x="14688" y="23715"/>
                    <a:pt x="13974" y="23766"/>
                    <a:pt x="13464" y="23868"/>
                  </a:cubicBezTo>
                  <a:lnTo>
                    <a:pt x="12954" y="23970"/>
                  </a:lnTo>
                  <a:lnTo>
                    <a:pt x="12903" y="23970"/>
                  </a:lnTo>
                  <a:cubicBezTo>
                    <a:pt x="12642" y="23988"/>
                    <a:pt x="12373" y="24000"/>
                    <a:pt x="12103" y="24000"/>
                  </a:cubicBezTo>
                  <a:cubicBezTo>
                    <a:pt x="11636" y="24000"/>
                    <a:pt x="11163" y="23965"/>
                    <a:pt x="10710" y="23868"/>
                  </a:cubicBezTo>
                  <a:lnTo>
                    <a:pt x="10302" y="23817"/>
                  </a:lnTo>
                  <a:cubicBezTo>
                    <a:pt x="10404" y="23052"/>
                    <a:pt x="10455" y="22032"/>
                    <a:pt x="10608" y="20961"/>
                  </a:cubicBezTo>
                  <a:lnTo>
                    <a:pt x="10659" y="19992"/>
                  </a:lnTo>
                  <a:cubicBezTo>
                    <a:pt x="10710" y="19686"/>
                    <a:pt x="10761" y="19380"/>
                    <a:pt x="10812" y="19023"/>
                  </a:cubicBezTo>
                  <a:cubicBezTo>
                    <a:pt x="10812" y="18870"/>
                    <a:pt x="10812" y="18768"/>
                    <a:pt x="10863" y="18615"/>
                  </a:cubicBezTo>
                  <a:cubicBezTo>
                    <a:pt x="10863" y="18513"/>
                    <a:pt x="10863" y="18411"/>
                    <a:pt x="10863" y="18309"/>
                  </a:cubicBezTo>
                  <a:lnTo>
                    <a:pt x="10863" y="18258"/>
                  </a:lnTo>
                  <a:cubicBezTo>
                    <a:pt x="10812" y="18156"/>
                    <a:pt x="10812" y="18105"/>
                    <a:pt x="10863" y="18054"/>
                  </a:cubicBezTo>
                  <a:cubicBezTo>
                    <a:pt x="10863" y="17952"/>
                    <a:pt x="10863" y="17850"/>
                    <a:pt x="10914" y="17697"/>
                  </a:cubicBezTo>
                  <a:cubicBezTo>
                    <a:pt x="10863" y="17595"/>
                    <a:pt x="10914" y="17493"/>
                    <a:pt x="10914" y="17391"/>
                  </a:cubicBezTo>
                  <a:cubicBezTo>
                    <a:pt x="10914" y="17289"/>
                    <a:pt x="10914" y="17187"/>
                    <a:pt x="10965" y="17085"/>
                  </a:cubicBezTo>
                  <a:cubicBezTo>
                    <a:pt x="11016" y="17034"/>
                    <a:pt x="10965" y="16983"/>
                    <a:pt x="10965" y="16932"/>
                  </a:cubicBezTo>
                  <a:cubicBezTo>
                    <a:pt x="10965" y="16881"/>
                    <a:pt x="10965" y="16830"/>
                    <a:pt x="10965" y="16830"/>
                  </a:cubicBezTo>
                  <a:cubicBezTo>
                    <a:pt x="10965" y="16728"/>
                    <a:pt x="11016" y="16626"/>
                    <a:pt x="11016" y="16524"/>
                  </a:cubicBezTo>
                  <a:cubicBezTo>
                    <a:pt x="11016" y="16371"/>
                    <a:pt x="11118" y="16167"/>
                    <a:pt x="11118" y="16014"/>
                  </a:cubicBezTo>
                  <a:cubicBezTo>
                    <a:pt x="11169" y="15861"/>
                    <a:pt x="11220" y="15759"/>
                    <a:pt x="11220" y="15606"/>
                  </a:cubicBezTo>
                  <a:cubicBezTo>
                    <a:pt x="11271" y="15453"/>
                    <a:pt x="11271" y="15453"/>
                    <a:pt x="11322" y="15402"/>
                  </a:cubicBezTo>
                  <a:cubicBezTo>
                    <a:pt x="11322" y="15300"/>
                    <a:pt x="11322" y="15198"/>
                    <a:pt x="11373" y="15147"/>
                  </a:cubicBezTo>
                  <a:cubicBezTo>
                    <a:pt x="11424" y="14841"/>
                    <a:pt x="11475" y="14586"/>
                    <a:pt x="11526" y="14280"/>
                  </a:cubicBezTo>
                  <a:cubicBezTo>
                    <a:pt x="11577" y="14025"/>
                    <a:pt x="11577" y="13872"/>
                    <a:pt x="11628" y="13668"/>
                  </a:cubicBezTo>
                  <a:cubicBezTo>
                    <a:pt x="11679" y="13464"/>
                    <a:pt x="11679" y="13311"/>
                    <a:pt x="11730" y="13158"/>
                  </a:cubicBezTo>
                  <a:cubicBezTo>
                    <a:pt x="11781" y="12954"/>
                    <a:pt x="11781" y="12801"/>
                    <a:pt x="11832" y="12597"/>
                  </a:cubicBezTo>
                  <a:cubicBezTo>
                    <a:pt x="11832" y="12495"/>
                    <a:pt x="11883" y="12393"/>
                    <a:pt x="11883" y="12291"/>
                  </a:cubicBezTo>
                  <a:cubicBezTo>
                    <a:pt x="11883" y="12189"/>
                    <a:pt x="11883" y="12138"/>
                    <a:pt x="11934" y="12087"/>
                  </a:cubicBezTo>
                  <a:cubicBezTo>
                    <a:pt x="11985" y="11985"/>
                    <a:pt x="11985" y="11832"/>
                    <a:pt x="11985" y="11730"/>
                  </a:cubicBezTo>
                  <a:cubicBezTo>
                    <a:pt x="12036" y="11628"/>
                    <a:pt x="12087" y="11373"/>
                    <a:pt x="12087" y="11220"/>
                  </a:cubicBezTo>
                  <a:cubicBezTo>
                    <a:pt x="12087" y="11169"/>
                    <a:pt x="12087" y="11118"/>
                    <a:pt x="12087" y="11067"/>
                  </a:cubicBezTo>
                  <a:cubicBezTo>
                    <a:pt x="12087" y="10965"/>
                    <a:pt x="12087" y="10914"/>
                    <a:pt x="12138" y="10812"/>
                  </a:cubicBezTo>
                  <a:cubicBezTo>
                    <a:pt x="12189" y="10761"/>
                    <a:pt x="12189" y="10659"/>
                    <a:pt x="12189" y="10608"/>
                  </a:cubicBezTo>
                  <a:cubicBezTo>
                    <a:pt x="12189" y="10506"/>
                    <a:pt x="12291" y="10353"/>
                    <a:pt x="12291" y="10251"/>
                  </a:cubicBezTo>
                  <a:cubicBezTo>
                    <a:pt x="12342" y="9996"/>
                    <a:pt x="12393" y="9741"/>
                    <a:pt x="12444" y="9537"/>
                  </a:cubicBezTo>
                  <a:cubicBezTo>
                    <a:pt x="12597" y="9129"/>
                    <a:pt x="12699" y="8772"/>
                    <a:pt x="12801" y="8415"/>
                  </a:cubicBezTo>
                  <a:cubicBezTo>
                    <a:pt x="12852" y="8211"/>
                    <a:pt x="12852" y="8058"/>
                    <a:pt x="12903" y="7905"/>
                  </a:cubicBezTo>
                  <a:cubicBezTo>
                    <a:pt x="12954" y="7752"/>
                    <a:pt x="13005" y="7650"/>
                    <a:pt x="13056" y="7548"/>
                  </a:cubicBezTo>
                  <a:cubicBezTo>
                    <a:pt x="13056" y="7446"/>
                    <a:pt x="13056" y="7395"/>
                    <a:pt x="13107" y="7293"/>
                  </a:cubicBezTo>
                  <a:cubicBezTo>
                    <a:pt x="13107" y="7140"/>
                    <a:pt x="13158" y="6987"/>
                    <a:pt x="13209" y="6885"/>
                  </a:cubicBezTo>
                  <a:cubicBezTo>
                    <a:pt x="13209" y="6834"/>
                    <a:pt x="13209" y="6732"/>
                    <a:pt x="13260" y="6681"/>
                  </a:cubicBezTo>
                  <a:cubicBezTo>
                    <a:pt x="13413" y="6120"/>
                    <a:pt x="13515" y="5712"/>
                    <a:pt x="13617" y="5355"/>
                  </a:cubicBezTo>
                  <a:cubicBezTo>
                    <a:pt x="13719" y="4999"/>
                    <a:pt x="13770" y="4744"/>
                    <a:pt x="13872" y="4336"/>
                  </a:cubicBezTo>
                  <a:cubicBezTo>
                    <a:pt x="13923" y="4234"/>
                    <a:pt x="13974" y="4132"/>
                    <a:pt x="13974" y="4030"/>
                  </a:cubicBezTo>
                  <a:cubicBezTo>
                    <a:pt x="13974" y="3979"/>
                    <a:pt x="14025" y="3928"/>
                    <a:pt x="14025" y="3877"/>
                  </a:cubicBezTo>
                  <a:cubicBezTo>
                    <a:pt x="14025" y="3826"/>
                    <a:pt x="14076" y="3775"/>
                    <a:pt x="14076" y="3724"/>
                  </a:cubicBezTo>
                  <a:lnTo>
                    <a:pt x="14178" y="3469"/>
                  </a:lnTo>
                  <a:cubicBezTo>
                    <a:pt x="14229" y="3316"/>
                    <a:pt x="14280" y="3214"/>
                    <a:pt x="14331" y="3061"/>
                  </a:cubicBezTo>
                  <a:cubicBezTo>
                    <a:pt x="14382" y="2959"/>
                    <a:pt x="14382" y="2908"/>
                    <a:pt x="14433" y="2857"/>
                  </a:cubicBezTo>
                  <a:cubicBezTo>
                    <a:pt x="14433" y="2806"/>
                    <a:pt x="14433" y="2755"/>
                    <a:pt x="14484" y="2755"/>
                  </a:cubicBezTo>
                  <a:cubicBezTo>
                    <a:pt x="14535" y="2653"/>
                    <a:pt x="14586" y="2551"/>
                    <a:pt x="14637" y="2500"/>
                  </a:cubicBezTo>
                  <a:cubicBezTo>
                    <a:pt x="14637" y="2449"/>
                    <a:pt x="14637" y="2449"/>
                    <a:pt x="14688" y="2398"/>
                  </a:cubicBezTo>
                  <a:cubicBezTo>
                    <a:pt x="14739" y="2347"/>
                    <a:pt x="14790" y="2296"/>
                    <a:pt x="14841" y="2194"/>
                  </a:cubicBezTo>
                  <a:cubicBezTo>
                    <a:pt x="14841" y="2194"/>
                    <a:pt x="14892" y="2143"/>
                    <a:pt x="14943" y="2143"/>
                  </a:cubicBezTo>
                  <a:lnTo>
                    <a:pt x="15045" y="1990"/>
                  </a:lnTo>
                  <a:lnTo>
                    <a:pt x="15147" y="1888"/>
                  </a:lnTo>
                  <a:cubicBezTo>
                    <a:pt x="15453" y="1633"/>
                    <a:pt x="15759" y="1429"/>
                    <a:pt x="16116" y="1276"/>
                  </a:cubicBezTo>
                  <a:close/>
                  <a:moveTo>
                    <a:pt x="17442" y="1"/>
                  </a:moveTo>
                  <a:cubicBezTo>
                    <a:pt x="17340" y="1"/>
                    <a:pt x="17289" y="52"/>
                    <a:pt x="17187" y="52"/>
                  </a:cubicBezTo>
                  <a:lnTo>
                    <a:pt x="16728" y="154"/>
                  </a:lnTo>
                  <a:lnTo>
                    <a:pt x="16575" y="205"/>
                  </a:lnTo>
                  <a:lnTo>
                    <a:pt x="16320" y="205"/>
                  </a:lnTo>
                  <a:lnTo>
                    <a:pt x="16167" y="307"/>
                  </a:lnTo>
                  <a:cubicBezTo>
                    <a:pt x="16116" y="307"/>
                    <a:pt x="16065" y="307"/>
                    <a:pt x="16014" y="358"/>
                  </a:cubicBezTo>
                  <a:lnTo>
                    <a:pt x="15606" y="460"/>
                  </a:lnTo>
                  <a:cubicBezTo>
                    <a:pt x="15504" y="511"/>
                    <a:pt x="15402" y="562"/>
                    <a:pt x="15249" y="613"/>
                  </a:cubicBezTo>
                  <a:lnTo>
                    <a:pt x="14892" y="664"/>
                  </a:lnTo>
                  <a:cubicBezTo>
                    <a:pt x="14688" y="715"/>
                    <a:pt x="14586" y="817"/>
                    <a:pt x="14484" y="817"/>
                  </a:cubicBezTo>
                  <a:cubicBezTo>
                    <a:pt x="14331" y="919"/>
                    <a:pt x="14178" y="1021"/>
                    <a:pt x="14076" y="1123"/>
                  </a:cubicBezTo>
                  <a:lnTo>
                    <a:pt x="13872" y="1225"/>
                  </a:lnTo>
                  <a:lnTo>
                    <a:pt x="13770" y="1276"/>
                  </a:lnTo>
                  <a:cubicBezTo>
                    <a:pt x="13464" y="1531"/>
                    <a:pt x="13158" y="1735"/>
                    <a:pt x="12903" y="1990"/>
                  </a:cubicBezTo>
                  <a:lnTo>
                    <a:pt x="12495" y="2398"/>
                  </a:lnTo>
                  <a:cubicBezTo>
                    <a:pt x="12240" y="2704"/>
                    <a:pt x="11985" y="3010"/>
                    <a:pt x="11679" y="3367"/>
                  </a:cubicBezTo>
                  <a:cubicBezTo>
                    <a:pt x="11424" y="3673"/>
                    <a:pt x="11220" y="4030"/>
                    <a:pt x="10965" y="4387"/>
                  </a:cubicBezTo>
                  <a:cubicBezTo>
                    <a:pt x="10098" y="5814"/>
                    <a:pt x="9384" y="7344"/>
                    <a:pt x="8925" y="8925"/>
                  </a:cubicBezTo>
                  <a:cubicBezTo>
                    <a:pt x="8874" y="9129"/>
                    <a:pt x="8823" y="9384"/>
                    <a:pt x="8721" y="9690"/>
                  </a:cubicBezTo>
                  <a:cubicBezTo>
                    <a:pt x="8517" y="10659"/>
                    <a:pt x="8211" y="12240"/>
                    <a:pt x="7905" y="13821"/>
                  </a:cubicBezTo>
                  <a:cubicBezTo>
                    <a:pt x="7701" y="14994"/>
                    <a:pt x="7446" y="16116"/>
                    <a:pt x="7293" y="17136"/>
                  </a:cubicBezTo>
                  <a:cubicBezTo>
                    <a:pt x="7140" y="17952"/>
                    <a:pt x="7038" y="18666"/>
                    <a:pt x="6936" y="19074"/>
                  </a:cubicBezTo>
                  <a:cubicBezTo>
                    <a:pt x="6834" y="19737"/>
                    <a:pt x="6783" y="20349"/>
                    <a:pt x="6783" y="20859"/>
                  </a:cubicBezTo>
                  <a:lnTo>
                    <a:pt x="6783" y="21318"/>
                  </a:lnTo>
                  <a:cubicBezTo>
                    <a:pt x="6783" y="21777"/>
                    <a:pt x="6732" y="22236"/>
                    <a:pt x="6681" y="22644"/>
                  </a:cubicBezTo>
                  <a:lnTo>
                    <a:pt x="6681" y="23562"/>
                  </a:lnTo>
                  <a:lnTo>
                    <a:pt x="3774" y="23562"/>
                  </a:lnTo>
                  <a:lnTo>
                    <a:pt x="817" y="23613"/>
                  </a:lnTo>
                  <a:cubicBezTo>
                    <a:pt x="867" y="23919"/>
                    <a:pt x="867" y="24123"/>
                    <a:pt x="918" y="24429"/>
                  </a:cubicBezTo>
                  <a:cubicBezTo>
                    <a:pt x="969" y="24786"/>
                    <a:pt x="969" y="24939"/>
                    <a:pt x="1020" y="25296"/>
                  </a:cubicBezTo>
                  <a:cubicBezTo>
                    <a:pt x="1071" y="25653"/>
                    <a:pt x="1071" y="25653"/>
                    <a:pt x="1122" y="25908"/>
                  </a:cubicBezTo>
                  <a:cubicBezTo>
                    <a:pt x="1122" y="25959"/>
                    <a:pt x="1122" y="25959"/>
                    <a:pt x="1122" y="26010"/>
                  </a:cubicBezTo>
                  <a:lnTo>
                    <a:pt x="1122" y="26928"/>
                  </a:lnTo>
                  <a:cubicBezTo>
                    <a:pt x="1122" y="28050"/>
                    <a:pt x="1122" y="29936"/>
                    <a:pt x="1122" y="30905"/>
                  </a:cubicBezTo>
                  <a:lnTo>
                    <a:pt x="1122" y="31415"/>
                  </a:lnTo>
                  <a:cubicBezTo>
                    <a:pt x="1122" y="31772"/>
                    <a:pt x="1071" y="32537"/>
                    <a:pt x="1122" y="33455"/>
                  </a:cubicBezTo>
                  <a:lnTo>
                    <a:pt x="1122" y="33965"/>
                  </a:lnTo>
                  <a:cubicBezTo>
                    <a:pt x="1122" y="35291"/>
                    <a:pt x="1173" y="36719"/>
                    <a:pt x="1275" y="37382"/>
                  </a:cubicBezTo>
                  <a:cubicBezTo>
                    <a:pt x="1275" y="37484"/>
                    <a:pt x="1275" y="37535"/>
                    <a:pt x="1275" y="37637"/>
                  </a:cubicBezTo>
                  <a:cubicBezTo>
                    <a:pt x="1428" y="39269"/>
                    <a:pt x="1326" y="45134"/>
                    <a:pt x="1428" y="45899"/>
                  </a:cubicBezTo>
                  <a:cubicBezTo>
                    <a:pt x="1530" y="46460"/>
                    <a:pt x="1428" y="49112"/>
                    <a:pt x="1377" y="51050"/>
                  </a:cubicBezTo>
                  <a:cubicBezTo>
                    <a:pt x="1326" y="52018"/>
                    <a:pt x="1275" y="52885"/>
                    <a:pt x="1224" y="53191"/>
                  </a:cubicBezTo>
                  <a:cubicBezTo>
                    <a:pt x="1224" y="53446"/>
                    <a:pt x="1173" y="53752"/>
                    <a:pt x="1173" y="54211"/>
                  </a:cubicBezTo>
                  <a:cubicBezTo>
                    <a:pt x="1020" y="55486"/>
                    <a:pt x="766" y="57271"/>
                    <a:pt x="766" y="57271"/>
                  </a:cubicBezTo>
                  <a:cubicBezTo>
                    <a:pt x="766" y="57577"/>
                    <a:pt x="664" y="57883"/>
                    <a:pt x="562" y="58138"/>
                  </a:cubicBezTo>
                  <a:cubicBezTo>
                    <a:pt x="511" y="58189"/>
                    <a:pt x="460" y="58291"/>
                    <a:pt x="409" y="58342"/>
                  </a:cubicBezTo>
                  <a:cubicBezTo>
                    <a:pt x="307" y="58444"/>
                    <a:pt x="205" y="58546"/>
                    <a:pt x="154" y="58699"/>
                  </a:cubicBezTo>
                  <a:cubicBezTo>
                    <a:pt x="1" y="59005"/>
                    <a:pt x="1" y="59413"/>
                    <a:pt x="256" y="59617"/>
                  </a:cubicBezTo>
                  <a:lnTo>
                    <a:pt x="307" y="59668"/>
                  </a:lnTo>
                  <a:cubicBezTo>
                    <a:pt x="487" y="59704"/>
                    <a:pt x="674" y="59721"/>
                    <a:pt x="861" y="59721"/>
                  </a:cubicBezTo>
                  <a:cubicBezTo>
                    <a:pt x="1201" y="59721"/>
                    <a:pt x="1540" y="59665"/>
                    <a:pt x="1836" y="59566"/>
                  </a:cubicBezTo>
                  <a:lnTo>
                    <a:pt x="2040" y="59566"/>
                  </a:lnTo>
                  <a:cubicBezTo>
                    <a:pt x="2295" y="59515"/>
                    <a:pt x="2550" y="59464"/>
                    <a:pt x="2856" y="59464"/>
                  </a:cubicBezTo>
                  <a:cubicBezTo>
                    <a:pt x="3603" y="59390"/>
                    <a:pt x="4322" y="59342"/>
                    <a:pt x="5054" y="59342"/>
                  </a:cubicBezTo>
                  <a:cubicBezTo>
                    <a:pt x="5322" y="59342"/>
                    <a:pt x="5592" y="59349"/>
                    <a:pt x="5865" y="59362"/>
                  </a:cubicBezTo>
                  <a:cubicBezTo>
                    <a:pt x="5967" y="59362"/>
                    <a:pt x="6477" y="59413"/>
                    <a:pt x="7344" y="59413"/>
                  </a:cubicBezTo>
                  <a:cubicBezTo>
                    <a:pt x="8542" y="59476"/>
                    <a:pt x="9837" y="59520"/>
                    <a:pt x="11326" y="59520"/>
                  </a:cubicBezTo>
                  <a:cubicBezTo>
                    <a:pt x="12246" y="59520"/>
                    <a:pt x="13240" y="59503"/>
                    <a:pt x="14331" y="59464"/>
                  </a:cubicBezTo>
                  <a:cubicBezTo>
                    <a:pt x="16167" y="59413"/>
                    <a:pt x="21981" y="59311"/>
                    <a:pt x="23204" y="59209"/>
                  </a:cubicBezTo>
                  <a:cubicBezTo>
                    <a:pt x="24734" y="59107"/>
                    <a:pt x="27896" y="58954"/>
                    <a:pt x="28967" y="58903"/>
                  </a:cubicBezTo>
                  <a:cubicBezTo>
                    <a:pt x="30854" y="58903"/>
                    <a:pt x="32741" y="59005"/>
                    <a:pt x="34628" y="59260"/>
                  </a:cubicBezTo>
                  <a:lnTo>
                    <a:pt x="34730" y="59260"/>
                  </a:lnTo>
                  <a:cubicBezTo>
                    <a:pt x="35036" y="59260"/>
                    <a:pt x="35291" y="59056"/>
                    <a:pt x="35393" y="58750"/>
                  </a:cubicBezTo>
                  <a:cubicBezTo>
                    <a:pt x="35495" y="58597"/>
                    <a:pt x="35495" y="58444"/>
                    <a:pt x="35444" y="58291"/>
                  </a:cubicBezTo>
                  <a:cubicBezTo>
                    <a:pt x="35444" y="58189"/>
                    <a:pt x="35393" y="58138"/>
                    <a:pt x="35393" y="58087"/>
                  </a:cubicBezTo>
                  <a:cubicBezTo>
                    <a:pt x="35036" y="57577"/>
                    <a:pt x="34781" y="57067"/>
                    <a:pt x="34679" y="56506"/>
                  </a:cubicBezTo>
                  <a:cubicBezTo>
                    <a:pt x="34577" y="55894"/>
                    <a:pt x="34322" y="55282"/>
                    <a:pt x="34016" y="54772"/>
                  </a:cubicBezTo>
                  <a:cubicBezTo>
                    <a:pt x="33965" y="54670"/>
                    <a:pt x="33914" y="54568"/>
                    <a:pt x="33863" y="54466"/>
                  </a:cubicBezTo>
                  <a:cubicBezTo>
                    <a:pt x="33659" y="54007"/>
                    <a:pt x="33608" y="53497"/>
                    <a:pt x="33710" y="53038"/>
                  </a:cubicBezTo>
                  <a:cubicBezTo>
                    <a:pt x="33761" y="52732"/>
                    <a:pt x="33812" y="52477"/>
                    <a:pt x="33914" y="52222"/>
                  </a:cubicBezTo>
                  <a:cubicBezTo>
                    <a:pt x="34118" y="51407"/>
                    <a:pt x="34118" y="50591"/>
                    <a:pt x="33914" y="49775"/>
                  </a:cubicBezTo>
                  <a:cubicBezTo>
                    <a:pt x="33761" y="49061"/>
                    <a:pt x="33812" y="48296"/>
                    <a:pt x="34016" y="47582"/>
                  </a:cubicBezTo>
                  <a:lnTo>
                    <a:pt x="34016" y="47021"/>
                  </a:lnTo>
                  <a:cubicBezTo>
                    <a:pt x="34016" y="45032"/>
                    <a:pt x="33659" y="39065"/>
                    <a:pt x="33608" y="36158"/>
                  </a:cubicBezTo>
                  <a:cubicBezTo>
                    <a:pt x="33608" y="35444"/>
                    <a:pt x="33557" y="34577"/>
                    <a:pt x="33557" y="33608"/>
                  </a:cubicBezTo>
                  <a:cubicBezTo>
                    <a:pt x="33557" y="30497"/>
                    <a:pt x="33608" y="26622"/>
                    <a:pt x="33608" y="25857"/>
                  </a:cubicBezTo>
                  <a:lnTo>
                    <a:pt x="33608" y="25755"/>
                  </a:lnTo>
                  <a:cubicBezTo>
                    <a:pt x="33710" y="25500"/>
                    <a:pt x="33710" y="25245"/>
                    <a:pt x="33659" y="24939"/>
                  </a:cubicBezTo>
                  <a:cubicBezTo>
                    <a:pt x="33659" y="24837"/>
                    <a:pt x="33659" y="24684"/>
                    <a:pt x="33659" y="24582"/>
                  </a:cubicBezTo>
                  <a:lnTo>
                    <a:pt x="33659" y="24378"/>
                  </a:lnTo>
                  <a:cubicBezTo>
                    <a:pt x="33659" y="23970"/>
                    <a:pt x="33710" y="23460"/>
                    <a:pt x="33710" y="23460"/>
                  </a:cubicBezTo>
                  <a:cubicBezTo>
                    <a:pt x="33328" y="23345"/>
                    <a:pt x="32916" y="23288"/>
                    <a:pt x="32498" y="23288"/>
                  </a:cubicBezTo>
                  <a:cubicBezTo>
                    <a:pt x="32359" y="23288"/>
                    <a:pt x="32218" y="23294"/>
                    <a:pt x="32078" y="23307"/>
                  </a:cubicBezTo>
                  <a:cubicBezTo>
                    <a:pt x="31517" y="23307"/>
                    <a:pt x="30038" y="23358"/>
                    <a:pt x="28457" y="23409"/>
                  </a:cubicBezTo>
                  <a:lnTo>
                    <a:pt x="27896" y="23409"/>
                  </a:lnTo>
                  <a:cubicBezTo>
                    <a:pt x="27896" y="23103"/>
                    <a:pt x="27845" y="22746"/>
                    <a:pt x="27845" y="22491"/>
                  </a:cubicBezTo>
                  <a:cubicBezTo>
                    <a:pt x="27845" y="22338"/>
                    <a:pt x="27845" y="22236"/>
                    <a:pt x="27794" y="22083"/>
                  </a:cubicBezTo>
                  <a:cubicBezTo>
                    <a:pt x="27692" y="21216"/>
                    <a:pt x="27590" y="20247"/>
                    <a:pt x="27539" y="19380"/>
                  </a:cubicBezTo>
                  <a:cubicBezTo>
                    <a:pt x="27539" y="19176"/>
                    <a:pt x="27488" y="19023"/>
                    <a:pt x="27488" y="18819"/>
                  </a:cubicBezTo>
                  <a:cubicBezTo>
                    <a:pt x="27437" y="18411"/>
                    <a:pt x="27386" y="18105"/>
                    <a:pt x="27386" y="17799"/>
                  </a:cubicBezTo>
                  <a:cubicBezTo>
                    <a:pt x="27386" y="17595"/>
                    <a:pt x="27335" y="17442"/>
                    <a:pt x="27335" y="17340"/>
                  </a:cubicBezTo>
                  <a:cubicBezTo>
                    <a:pt x="27335" y="17085"/>
                    <a:pt x="27284" y="16779"/>
                    <a:pt x="27284" y="16473"/>
                  </a:cubicBezTo>
                  <a:cubicBezTo>
                    <a:pt x="27284" y="16218"/>
                    <a:pt x="27233" y="15963"/>
                    <a:pt x="27182" y="15708"/>
                  </a:cubicBezTo>
                  <a:cubicBezTo>
                    <a:pt x="27131" y="15096"/>
                    <a:pt x="27029" y="14382"/>
                    <a:pt x="26978" y="13668"/>
                  </a:cubicBezTo>
                  <a:cubicBezTo>
                    <a:pt x="26876" y="12903"/>
                    <a:pt x="26825" y="12240"/>
                    <a:pt x="26723" y="11577"/>
                  </a:cubicBezTo>
                  <a:cubicBezTo>
                    <a:pt x="26621" y="10404"/>
                    <a:pt x="26519" y="9333"/>
                    <a:pt x="26519" y="8619"/>
                  </a:cubicBezTo>
                  <a:lnTo>
                    <a:pt x="26519" y="8364"/>
                  </a:lnTo>
                  <a:cubicBezTo>
                    <a:pt x="26519" y="8109"/>
                    <a:pt x="26468" y="7905"/>
                    <a:pt x="26417" y="7650"/>
                  </a:cubicBezTo>
                  <a:cubicBezTo>
                    <a:pt x="26417" y="7242"/>
                    <a:pt x="26366" y="6885"/>
                    <a:pt x="26315" y="6579"/>
                  </a:cubicBezTo>
                  <a:cubicBezTo>
                    <a:pt x="26315" y="6222"/>
                    <a:pt x="26264" y="5916"/>
                    <a:pt x="26213" y="5661"/>
                  </a:cubicBezTo>
                  <a:cubicBezTo>
                    <a:pt x="26162" y="5508"/>
                    <a:pt x="26162" y="5355"/>
                    <a:pt x="26111" y="5254"/>
                  </a:cubicBezTo>
                  <a:cubicBezTo>
                    <a:pt x="26060" y="4846"/>
                    <a:pt x="25958" y="4489"/>
                    <a:pt x="25856" y="4132"/>
                  </a:cubicBezTo>
                  <a:cubicBezTo>
                    <a:pt x="25856" y="4132"/>
                    <a:pt x="25805" y="3979"/>
                    <a:pt x="25754" y="3928"/>
                  </a:cubicBezTo>
                  <a:cubicBezTo>
                    <a:pt x="25754" y="3877"/>
                    <a:pt x="25754" y="3877"/>
                    <a:pt x="25703" y="3826"/>
                  </a:cubicBezTo>
                  <a:lnTo>
                    <a:pt x="25703" y="3775"/>
                  </a:lnTo>
                  <a:cubicBezTo>
                    <a:pt x="25703" y="3724"/>
                    <a:pt x="25652" y="3673"/>
                    <a:pt x="25601" y="3571"/>
                  </a:cubicBezTo>
                  <a:lnTo>
                    <a:pt x="25499" y="3469"/>
                  </a:lnTo>
                  <a:lnTo>
                    <a:pt x="25499" y="3418"/>
                  </a:lnTo>
                  <a:cubicBezTo>
                    <a:pt x="25499" y="3418"/>
                    <a:pt x="25499" y="3418"/>
                    <a:pt x="25499" y="3367"/>
                  </a:cubicBezTo>
                  <a:cubicBezTo>
                    <a:pt x="25091" y="2908"/>
                    <a:pt x="24632" y="2500"/>
                    <a:pt x="24122" y="2194"/>
                  </a:cubicBezTo>
                  <a:cubicBezTo>
                    <a:pt x="24020" y="2143"/>
                    <a:pt x="23918" y="2041"/>
                    <a:pt x="23816" y="1990"/>
                  </a:cubicBezTo>
                  <a:cubicBezTo>
                    <a:pt x="23408" y="1684"/>
                    <a:pt x="23051" y="1429"/>
                    <a:pt x="22643" y="1174"/>
                  </a:cubicBezTo>
                  <a:cubicBezTo>
                    <a:pt x="21879" y="766"/>
                    <a:pt x="21114" y="460"/>
                    <a:pt x="20298" y="256"/>
                  </a:cubicBezTo>
                  <a:cubicBezTo>
                    <a:pt x="19533" y="103"/>
                    <a:pt x="18717" y="1"/>
                    <a:pt x="17952" y="1"/>
                  </a:cubicBezTo>
                  <a:close/>
                </a:path>
              </a:pathLst>
            </a:custGeom>
            <a:solidFill>
              <a:srgbClr val="FFFFFF"/>
            </a:solidFill>
            <a:ln w="1143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867" name="Google Shape;2867;p45"/>
            <p:cNvPicPr preferRelativeResize="0"/>
            <p:nvPr/>
          </p:nvPicPr>
          <p:blipFill rotWithShape="1">
            <a:blip r:embed="rId3">
              <a:alphaModFix/>
            </a:blip>
            <a:srcRect l="12303" t="6499" r="19793" b="6958"/>
            <a:stretch/>
          </p:blipFill>
          <p:spPr>
            <a:xfrm rot="1322596">
              <a:off x="5996185" y="1984080"/>
              <a:ext cx="1440821" cy="236648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868" name="Google Shape;2868;p45"/>
          <p:cNvGrpSpPr/>
          <p:nvPr/>
        </p:nvGrpSpPr>
        <p:grpSpPr>
          <a:xfrm>
            <a:off x="456612" y="1533723"/>
            <a:ext cx="2326873" cy="2594446"/>
            <a:chOff x="272075" y="1721975"/>
            <a:chExt cx="2079050" cy="2318126"/>
          </a:xfrm>
        </p:grpSpPr>
        <p:sp>
          <p:nvSpPr>
            <p:cNvPr id="2869" name="Google Shape;2869;p45"/>
            <p:cNvSpPr/>
            <p:nvPr/>
          </p:nvSpPr>
          <p:spPr>
            <a:xfrm rot="1459476">
              <a:off x="741418" y="2037046"/>
              <a:ext cx="1192634" cy="1697816"/>
            </a:xfrm>
            <a:custGeom>
              <a:avLst/>
              <a:gdLst/>
              <a:ahLst/>
              <a:cxnLst/>
              <a:rect l="l" t="t" r="r" b="b"/>
              <a:pathLst>
                <a:path w="43349" h="61711" extrusionOk="0">
                  <a:moveTo>
                    <a:pt x="20960" y="1225"/>
                  </a:moveTo>
                  <a:cubicBezTo>
                    <a:pt x="21062" y="1225"/>
                    <a:pt x="21113" y="1225"/>
                    <a:pt x="21164" y="1276"/>
                  </a:cubicBezTo>
                  <a:cubicBezTo>
                    <a:pt x="21521" y="1480"/>
                    <a:pt x="21878" y="1735"/>
                    <a:pt x="22184" y="2041"/>
                  </a:cubicBezTo>
                  <a:lnTo>
                    <a:pt x="22286" y="2143"/>
                  </a:lnTo>
                  <a:lnTo>
                    <a:pt x="22439" y="2245"/>
                  </a:lnTo>
                  <a:cubicBezTo>
                    <a:pt x="22439" y="2296"/>
                    <a:pt x="22490" y="2347"/>
                    <a:pt x="22490" y="2347"/>
                  </a:cubicBezTo>
                  <a:cubicBezTo>
                    <a:pt x="22541" y="2449"/>
                    <a:pt x="22643" y="2500"/>
                    <a:pt x="22694" y="2602"/>
                  </a:cubicBezTo>
                  <a:cubicBezTo>
                    <a:pt x="22694" y="2602"/>
                    <a:pt x="22694" y="2652"/>
                    <a:pt x="22745" y="2703"/>
                  </a:cubicBezTo>
                  <a:cubicBezTo>
                    <a:pt x="22796" y="2754"/>
                    <a:pt x="22847" y="2856"/>
                    <a:pt x="22898" y="2958"/>
                  </a:cubicBezTo>
                  <a:cubicBezTo>
                    <a:pt x="22898" y="3009"/>
                    <a:pt x="22898" y="3060"/>
                    <a:pt x="22949" y="3111"/>
                  </a:cubicBezTo>
                  <a:cubicBezTo>
                    <a:pt x="22949" y="3162"/>
                    <a:pt x="23000" y="3264"/>
                    <a:pt x="23051" y="3315"/>
                  </a:cubicBezTo>
                  <a:cubicBezTo>
                    <a:pt x="23102" y="3468"/>
                    <a:pt x="23153" y="3621"/>
                    <a:pt x="23204" y="3825"/>
                  </a:cubicBezTo>
                  <a:lnTo>
                    <a:pt x="23306" y="4080"/>
                  </a:lnTo>
                  <a:cubicBezTo>
                    <a:pt x="23306" y="4131"/>
                    <a:pt x="23306" y="4182"/>
                    <a:pt x="23357" y="4233"/>
                  </a:cubicBezTo>
                  <a:cubicBezTo>
                    <a:pt x="23357" y="4284"/>
                    <a:pt x="23357" y="4386"/>
                    <a:pt x="23408" y="4437"/>
                  </a:cubicBezTo>
                  <a:cubicBezTo>
                    <a:pt x="23408" y="4539"/>
                    <a:pt x="23459" y="4692"/>
                    <a:pt x="23510" y="4794"/>
                  </a:cubicBezTo>
                  <a:cubicBezTo>
                    <a:pt x="23612" y="5253"/>
                    <a:pt x="23714" y="5661"/>
                    <a:pt x="23765" y="5967"/>
                  </a:cubicBezTo>
                  <a:cubicBezTo>
                    <a:pt x="23867" y="6273"/>
                    <a:pt x="24020" y="6885"/>
                    <a:pt x="24173" y="7497"/>
                  </a:cubicBezTo>
                  <a:cubicBezTo>
                    <a:pt x="24173" y="7548"/>
                    <a:pt x="24224" y="7599"/>
                    <a:pt x="24224" y="7701"/>
                  </a:cubicBezTo>
                  <a:cubicBezTo>
                    <a:pt x="24275" y="7854"/>
                    <a:pt x="24275" y="8007"/>
                    <a:pt x="24326" y="8160"/>
                  </a:cubicBezTo>
                  <a:lnTo>
                    <a:pt x="24326" y="8211"/>
                  </a:lnTo>
                  <a:lnTo>
                    <a:pt x="24428" y="8517"/>
                  </a:lnTo>
                  <a:cubicBezTo>
                    <a:pt x="24428" y="8670"/>
                    <a:pt x="24479" y="8772"/>
                    <a:pt x="24530" y="8925"/>
                  </a:cubicBezTo>
                  <a:cubicBezTo>
                    <a:pt x="24530" y="9078"/>
                    <a:pt x="24632" y="9282"/>
                    <a:pt x="24683" y="9486"/>
                  </a:cubicBezTo>
                  <a:cubicBezTo>
                    <a:pt x="24785" y="9894"/>
                    <a:pt x="24887" y="10302"/>
                    <a:pt x="24989" y="10761"/>
                  </a:cubicBezTo>
                  <a:cubicBezTo>
                    <a:pt x="25040" y="11016"/>
                    <a:pt x="25142" y="11271"/>
                    <a:pt x="25193" y="11577"/>
                  </a:cubicBezTo>
                  <a:cubicBezTo>
                    <a:pt x="25193" y="11679"/>
                    <a:pt x="25244" y="11832"/>
                    <a:pt x="25295" y="11985"/>
                  </a:cubicBezTo>
                  <a:cubicBezTo>
                    <a:pt x="25295" y="12138"/>
                    <a:pt x="25295" y="12138"/>
                    <a:pt x="25346" y="12240"/>
                  </a:cubicBezTo>
                  <a:cubicBezTo>
                    <a:pt x="25346" y="12291"/>
                    <a:pt x="25346" y="12393"/>
                    <a:pt x="25397" y="12495"/>
                  </a:cubicBezTo>
                  <a:cubicBezTo>
                    <a:pt x="25397" y="12546"/>
                    <a:pt x="25397" y="12597"/>
                    <a:pt x="25397" y="12699"/>
                  </a:cubicBezTo>
                  <a:cubicBezTo>
                    <a:pt x="25448" y="12903"/>
                    <a:pt x="25499" y="13056"/>
                    <a:pt x="25499" y="13260"/>
                  </a:cubicBezTo>
                  <a:cubicBezTo>
                    <a:pt x="25550" y="13464"/>
                    <a:pt x="25550" y="13515"/>
                    <a:pt x="25601" y="13668"/>
                  </a:cubicBezTo>
                  <a:cubicBezTo>
                    <a:pt x="25601" y="13719"/>
                    <a:pt x="25601" y="13821"/>
                    <a:pt x="25601" y="13923"/>
                  </a:cubicBezTo>
                  <a:cubicBezTo>
                    <a:pt x="25652" y="13974"/>
                    <a:pt x="25652" y="14127"/>
                    <a:pt x="25703" y="14280"/>
                  </a:cubicBezTo>
                  <a:cubicBezTo>
                    <a:pt x="25754" y="14484"/>
                    <a:pt x="25754" y="14688"/>
                    <a:pt x="25805" y="14892"/>
                  </a:cubicBezTo>
                  <a:cubicBezTo>
                    <a:pt x="25856" y="15096"/>
                    <a:pt x="25856" y="15249"/>
                    <a:pt x="25907" y="15453"/>
                  </a:cubicBezTo>
                  <a:cubicBezTo>
                    <a:pt x="25907" y="15606"/>
                    <a:pt x="25958" y="15912"/>
                    <a:pt x="26009" y="16167"/>
                  </a:cubicBezTo>
                  <a:cubicBezTo>
                    <a:pt x="26060" y="16371"/>
                    <a:pt x="26162" y="16779"/>
                    <a:pt x="26213" y="17085"/>
                  </a:cubicBezTo>
                  <a:cubicBezTo>
                    <a:pt x="26213" y="17187"/>
                    <a:pt x="26264" y="17289"/>
                    <a:pt x="26264" y="17391"/>
                  </a:cubicBezTo>
                  <a:cubicBezTo>
                    <a:pt x="26264" y="17493"/>
                    <a:pt x="26264" y="17595"/>
                    <a:pt x="26315" y="17646"/>
                  </a:cubicBezTo>
                  <a:cubicBezTo>
                    <a:pt x="26366" y="17748"/>
                    <a:pt x="26366" y="18003"/>
                    <a:pt x="26417" y="18156"/>
                  </a:cubicBezTo>
                  <a:cubicBezTo>
                    <a:pt x="26468" y="18309"/>
                    <a:pt x="26519" y="18513"/>
                    <a:pt x="26519" y="18717"/>
                  </a:cubicBezTo>
                  <a:cubicBezTo>
                    <a:pt x="26519" y="18819"/>
                    <a:pt x="26570" y="18921"/>
                    <a:pt x="26570" y="19023"/>
                  </a:cubicBezTo>
                  <a:cubicBezTo>
                    <a:pt x="26570" y="19074"/>
                    <a:pt x="26570" y="19125"/>
                    <a:pt x="26570" y="19176"/>
                  </a:cubicBezTo>
                  <a:lnTo>
                    <a:pt x="26570" y="19380"/>
                  </a:lnTo>
                  <a:cubicBezTo>
                    <a:pt x="26570" y="19431"/>
                    <a:pt x="26621" y="19584"/>
                    <a:pt x="26621" y="19686"/>
                  </a:cubicBezTo>
                  <a:cubicBezTo>
                    <a:pt x="26672" y="19839"/>
                    <a:pt x="26672" y="19941"/>
                    <a:pt x="26672" y="20094"/>
                  </a:cubicBezTo>
                  <a:cubicBezTo>
                    <a:pt x="26672" y="20196"/>
                    <a:pt x="26723" y="20349"/>
                    <a:pt x="26723" y="20451"/>
                  </a:cubicBezTo>
                  <a:cubicBezTo>
                    <a:pt x="26723" y="20553"/>
                    <a:pt x="26723" y="20604"/>
                    <a:pt x="26723" y="20655"/>
                  </a:cubicBezTo>
                  <a:cubicBezTo>
                    <a:pt x="26723" y="20706"/>
                    <a:pt x="26723" y="20706"/>
                    <a:pt x="26723" y="20757"/>
                  </a:cubicBezTo>
                  <a:lnTo>
                    <a:pt x="26723" y="21114"/>
                  </a:lnTo>
                  <a:cubicBezTo>
                    <a:pt x="26723" y="21216"/>
                    <a:pt x="26774" y="21420"/>
                    <a:pt x="26774" y="21573"/>
                  </a:cubicBezTo>
                  <a:cubicBezTo>
                    <a:pt x="26825" y="21930"/>
                    <a:pt x="26876" y="22287"/>
                    <a:pt x="26876" y="22695"/>
                  </a:cubicBezTo>
                  <a:cubicBezTo>
                    <a:pt x="26927" y="23052"/>
                    <a:pt x="26978" y="23409"/>
                    <a:pt x="26978" y="23766"/>
                  </a:cubicBezTo>
                  <a:cubicBezTo>
                    <a:pt x="27080" y="24633"/>
                    <a:pt x="27131" y="25500"/>
                    <a:pt x="27233" y="26213"/>
                  </a:cubicBezTo>
                  <a:cubicBezTo>
                    <a:pt x="26417" y="26213"/>
                    <a:pt x="25550" y="26213"/>
                    <a:pt x="24479" y="26162"/>
                  </a:cubicBezTo>
                  <a:cubicBezTo>
                    <a:pt x="23714" y="26162"/>
                    <a:pt x="23000" y="26111"/>
                    <a:pt x="22388" y="26111"/>
                  </a:cubicBezTo>
                  <a:cubicBezTo>
                    <a:pt x="21499" y="26013"/>
                    <a:pt x="20610" y="25956"/>
                    <a:pt x="19721" y="25956"/>
                  </a:cubicBezTo>
                  <a:cubicBezTo>
                    <a:pt x="19233" y="25956"/>
                    <a:pt x="18745" y="25973"/>
                    <a:pt x="18257" y="26009"/>
                  </a:cubicBezTo>
                  <a:cubicBezTo>
                    <a:pt x="17237" y="26060"/>
                    <a:pt x="16116" y="26111"/>
                    <a:pt x="15300" y="26213"/>
                  </a:cubicBezTo>
                  <a:lnTo>
                    <a:pt x="14484" y="26315"/>
                  </a:lnTo>
                  <a:lnTo>
                    <a:pt x="14382" y="26315"/>
                  </a:lnTo>
                  <a:cubicBezTo>
                    <a:pt x="14076" y="26315"/>
                    <a:pt x="13770" y="26338"/>
                    <a:pt x="13479" y="26338"/>
                  </a:cubicBezTo>
                  <a:cubicBezTo>
                    <a:pt x="13333" y="26338"/>
                    <a:pt x="13192" y="26332"/>
                    <a:pt x="13056" y="26315"/>
                  </a:cubicBezTo>
                  <a:cubicBezTo>
                    <a:pt x="13413" y="26060"/>
                    <a:pt x="13413" y="25704"/>
                    <a:pt x="13464" y="25245"/>
                  </a:cubicBezTo>
                  <a:cubicBezTo>
                    <a:pt x="13464" y="24990"/>
                    <a:pt x="13515" y="24735"/>
                    <a:pt x="13515" y="24429"/>
                  </a:cubicBezTo>
                  <a:cubicBezTo>
                    <a:pt x="13566" y="23358"/>
                    <a:pt x="13668" y="22134"/>
                    <a:pt x="13821" y="21012"/>
                  </a:cubicBezTo>
                  <a:lnTo>
                    <a:pt x="13821" y="20655"/>
                  </a:lnTo>
                  <a:cubicBezTo>
                    <a:pt x="13872" y="20298"/>
                    <a:pt x="13923" y="19890"/>
                    <a:pt x="13974" y="19431"/>
                  </a:cubicBezTo>
                  <a:cubicBezTo>
                    <a:pt x="14076" y="18564"/>
                    <a:pt x="14178" y="17442"/>
                    <a:pt x="14280" y="16320"/>
                  </a:cubicBezTo>
                  <a:cubicBezTo>
                    <a:pt x="14280" y="16269"/>
                    <a:pt x="14280" y="16218"/>
                    <a:pt x="14280" y="16167"/>
                  </a:cubicBezTo>
                  <a:cubicBezTo>
                    <a:pt x="14280" y="15963"/>
                    <a:pt x="14331" y="15759"/>
                    <a:pt x="14331" y="15555"/>
                  </a:cubicBezTo>
                  <a:cubicBezTo>
                    <a:pt x="14535" y="13719"/>
                    <a:pt x="14688" y="11883"/>
                    <a:pt x="14790" y="10761"/>
                  </a:cubicBezTo>
                  <a:cubicBezTo>
                    <a:pt x="14790" y="10557"/>
                    <a:pt x="14790" y="10353"/>
                    <a:pt x="14790" y="10200"/>
                  </a:cubicBezTo>
                  <a:cubicBezTo>
                    <a:pt x="14841" y="10098"/>
                    <a:pt x="14790" y="9996"/>
                    <a:pt x="14790" y="9843"/>
                  </a:cubicBezTo>
                  <a:cubicBezTo>
                    <a:pt x="14790" y="9741"/>
                    <a:pt x="14841" y="9435"/>
                    <a:pt x="14841" y="9231"/>
                  </a:cubicBezTo>
                  <a:cubicBezTo>
                    <a:pt x="14841" y="8976"/>
                    <a:pt x="14841" y="8925"/>
                    <a:pt x="14841" y="8772"/>
                  </a:cubicBezTo>
                  <a:lnTo>
                    <a:pt x="14841" y="8517"/>
                  </a:lnTo>
                  <a:lnTo>
                    <a:pt x="14841" y="7803"/>
                  </a:lnTo>
                  <a:lnTo>
                    <a:pt x="14841" y="7242"/>
                  </a:lnTo>
                  <a:lnTo>
                    <a:pt x="14841" y="6885"/>
                  </a:lnTo>
                  <a:lnTo>
                    <a:pt x="14841" y="6732"/>
                  </a:lnTo>
                  <a:lnTo>
                    <a:pt x="14841" y="6222"/>
                  </a:lnTo>
                  <a:lnTo>
                    <a:pt x="14841" y="5712"/>
                  </a:lnTo>
                  <a:lnTo>
                    <a:pt x="14841" y="4233"/>
                  </a:lnTo>
                  <a:cubicBezTo>
                    <a:pt x="14841" y="3978"/>
                    <a:pt x="14841" y="3774"/>
                    <a:pt x="14841" y="3570"/>
                  </a:cubicBezTo>
                  <a:cubicBezTo>
                    <a:pt x="14892" y="3111"/>
                    <a:pt x="15045" y="2652"/>
                    <a:pt x="15198" y="2194"/>
                  </a:cubicBezTo>
                  <a:cubicBezTo>
                    <a:pt x="15351" y="2092"/>
                    <a:pt x="15453" y="2041"/>
                    <a:pt x="15606" y="1990"/>
                  </a:cubicBezTo>
                  <a:cubicBezTo>
                    <a:pt x="16523" y="1786"/>
                    <a:pt x="18869" y="1429"/>
                    <a:pt x="20144" y="1276"/>
                  </a:cubicBezTo>
                  <a:cubicBezTo>
                    <a:pt x="20501" y="1225"/>
                    <a:pt x="20756" y="1225"/>
                    <a:pt x="20909" y="1225"/>
                  </a:cubicBezTo>
                  <a:close/>
                  <a:moveTo>
                    <a:pt x="20144" y="1"/>
                  </a:moveTo>
                  <a:cubicBezTo>
                    <a:pt x="19328" y="1"/>
                    <a:pt x="18512" y="103"/>
                    <a:pt x="17696" y="307"/>
                  </a:cubicBezTo>
                  <a:cubicBezTo>
                    <a:pt x="17390" y="358"/>
                    <a:pt x="17084" y="460"/>
                    <a:pt x="16778" y="613"/>
                  </a:cubicBezTo>
                  <a:cubicBezTo>
                    <a:pt x="16014" y="817"/>
                    <a:pt x="15198" y="1174"/>
                    <a:pt x="14535" y="1633"/>
                  </a:cubicBezTo>
                  <a:cubicBezTo>
                    <a:pt x="14076" y="1888"/>
                    <a:pt x="13668" y="2194"/>
                    <a:pt x="13260" y="2500"/>
                  </a:cubicBezTo>
                  <a:cubicBezTo>
                    <a:pt x="13158" y="2602"/>
                    <a:pt x="13056" y="2652"/>
                    <a:pt x="12954" y="2754"/>
                  </a:cubicBezTo>
                  <a:cubicBezTo>
                    <a:pt x="12393" y="3111"/>
                    <a:pt x="11883" y="3570"/>
                    <a:pt x="11526" y="4131"/>
                  </a:cubicBezTo>
                  <a:cubicBezTo>
                    <a:pt x="11526" y="4131"/>
                    <a:pt x="11526" y="4182"/>
                    <a:pt x="11475" y="4182"/>
                  </a:cubicBezTo>
                  <a:cubicBezTo>
                    <a:pt x="11475" y="4233"/>
                    <a:pt x="11475" y="4233"/>
                    <a:pt x="11424" y="4284"/>
                  </a:cubicBezTo>
                  <a:lnTo>
                    <a:pt x="11373" y="4539"/>
                  </a:lnTo>
                  <a:cubicBezTo>
                    <a:pt x="11220" y="4947"/>
                    <a:pt x="11118" y="5355"/>
                    <a:pt x="11067" y="5814"/>
                  </a:cubicBezTo>
                  <a:cubicBezTo>
                    <a:pt x="11067" y="5967"/>
                    <a:pt x="11016" y="6120"/>
                    <a:pt x="10965" y="6273"/>
                  </a:cubicBezTo>
                  <a:cubicBezTo>
                    <a:pt x="10914" y="6579"/>
                    <a:pt x="10863" y="6936"/>
                    <a:pt x="10863" y="7293"/>
                  </a:cubicBezTo>
                  <a:cubicBezTo>
                    <a:pt x="10812" y="7650"/>
                    <a:pt x="10761" y="8109"/>
                    <a:pt x="10710" y="8568"/>
                  </a:cubicBezTo>
                  <a:cubicBezTo>
                    <a:pt x="10710" y="8823"/>
                    <a:pt x="10710" y="9129"/>
                    <a:pt x="10659" y="9435"/>
                  </a:cubicBezTo>
                  <a:lnTo>
                    <a:pt x="10659" y="9690"/>
                  </a:lnTo>
                  <a:cubicBezTo>
                    <a:pt x="10659" y="10506"/>
                    <a:pt x="10557" y="11730"/>
                    <a:pt x="10404" y="13056"/>
                  </a:cubicBezTo>
                  <a:cubicBezTo>
                    <a:pt x="10353" y="13821"/>
                    <a:pt x="10251" y="14637"/>
                    <a:pt x="10200" y="15453"/>
                  </a:cubicBezTo>
                  <a:cubicBezTo>
                    <a:pt x="10098" y="16218"/>
                    <a:pt x="10047" y="17085"/>
                    <a:pt x="9945" y="17799"/>
                  </a:cubicBezTo>
                  <a:cubicBezTo>
                    <a:pt x="9945" y="18105"/>
                    <a:pt x="9894" y="18411"/>
                    <a:pt x="9894" y="18666"/>
                  </a:cubicBezTo>
                  <a:cubicBezTo>
                    <a:pt x="9843" y="19023"/>
                    <a:pt x="9843" y="19380"/>
                    <a:pt x="9792" y="19635"/>
                  </a:cubicBezTo>
                  <a:cubicBezTo>
                    <a:pt x="9792" y="19788"/>
                    <a:pt x="9792" y="19992"/>
                    <a:pt x="9741" y="20196"/>
                  </a:cubicBezTo>
                  <a:cubicBezTo>
                    <a:pt x="9741" y="20502"/>
                    <a:pt x="9690" y="20910"/>
                    <a:pt x="9639" y="21369"/>
                  </a:cubicBezTo>
                  <a:cubicBezTo>
                    <a:pt x="9639" y="21573"/>
                    <a:pt x="9639" y="21777"/>
                    <a:pt x="9588" y="22032"/>
                  </a:cubicBezTo>
                  <a:cubicBezTo>
                    <a:pt x="9486" y="23001"/>
                    <a:pt x="9435" y="24072"/>
                    <a:pt x="9333" y="25092"/>
                  </a:cubicBezTo>
                  <a:cubicBezTo>
                    <a:pt x="9333" y="25245"/>
                    <a:pt x="9333" y="25398"/>
                    <a:pt x="9282" y="25551"/>
                  </a:cubicBezTo>
                  <a:cubicBezTo>
                    <a:pt x="9231" y="25653"/>
                    <a:pt x="9282" y="25908"/>
                    <a:pt x="9231" y="26060"/>
                  </a:cubicBezTo>
                  <a:cubicBezTo>
                    <a:pt x="8670" y="26009"/>
                    <a:pt x="8160" y="25958"/>
                    <a:pt x="7752" y="25958"/>
                  </a:cubicBezTo>
                  <a:cubicBezTo>
                    <a:pt x="7616" y="25942"/>
                    <a:pt x="7446" y="25936"/>
                    <a:pt x="7253" y="25936"/>
                  </a:cubicBezTo>
                  <a:cubicBezTo>
                    <a:pt x="6868" y="25936"/>
                    <a:pt x="6392" y="25958"/>
                    <a:pt x="5916" y="25958"/>
                  </a:cubicBezTo>
                  <a:lnTo>
                    <a:pt x="3774" y="25958"/>
                  </a:lnTo>
                  <a:cubicBezTo>
                    <a:pt x="2193" y="25958"/>
                    <a:pt x="816" y="26009"/>
                    <a:pt x="816" y="26009"/>
                  </a:cubicBezTo>
                  <a:lnTo>
                    <a:pt x="918" y="26825"/>
                  </a:lnTo>
                  <a:cubicBezTo>
                    <a:pt x="969" y="27131"/>
                    <a:pt x="969" y="27335"/>
                    <a:pt x="1020" y="27641"/>
                  </a:cubicBezTo>
                  <a:cubicBezTo>
                    <a:pt x="1071" y="27998"/>
                    <a:pt x="1071" y="27998"/>
                    <a:pt x="1122" y="28304"/>
                  </a:cubicBezTo>
                  <a:lnTo>
                    <a:pt x="1122" y="28355"/>
                  </a:lnTo>
                  <a:lnTo>
                    <a:pt x="1122" y="29273"/>
                  </a:lnTo>
                  <a:cubicBezTo>
                    <a:pt x="1122" y="30344"/>
                    <a:pt x="1122" y="32231"/>
                    <a:pt x="1122" y="33200"/>
                  </a:cubicBezTo>
                  <a:lnTo>
                    <a:pt x="1122" y="33710"/>
                  </a:lnTo>
                  <a:cubicBezTo>
                    <a:pt x="1122" y="34016"/>
                    <a:pt x="1071" y="34832"/>
                    <a:pt x="1122" y="35750"/>
                  </a:cubicBezTo>
                  <a:lnTo>
                    <a:pt x="1122" y="36260"/>
                  </a:lnTo>
                  <a:cubicBezTo>
                    <a:pt x="1122" y="37535"/>
                    <a:pt x="1173" y="38963"/>
                    <a:pt x="1275" y="39626"/>
                  </a:cubicBezTo>
                  <a:lnTo>
                    <a:pt x="1275" y="39830"/>
                  </a:lnTo>
                  <a:cubicBezTo>
                    <a:pt x="1377" y="41462"/>
                    <a:pt x="1326" y="47276"/>
                    <a:pt x="1428" y="48041"/>
                  </a:cubicBezTo>
                  <a:cubicBezTo>
                    <a:pt x="1530" y="48602"/>
                    <a:pt x="1428" y="51151"/>
                    <a:pt x="1326" y="53140"/>
                  </a:cubicBezTo>
                  <a:cubicBezTo>
                    <a:pt x="1326" y="54160"/>
                    <a:pt x="1275" y="54976"/>
                    <a:pt x="1224" y="55231"/>
                  </a:cubicBezTo>
                  <a:cubicBezTo>
                    <a:pt x="1224" y="55537"/>
                    <a:pt x="1173" y="55843"/>
                    <a:pt x="1173" y="56302"/>
                  </a:cubicBezTo>
                  <a:cubicBezTo>
                    <a:pt x="1020" y="57577"/>
                    <a:pt x="765" y="59311"/>
                    <a:pt x="765" y="59311"/>
                  </a:cubicBezTo>
                  <a:cubicBezTo>
                    <a:pt x="765" y="59617"/>
                    <a:pt x="663" y="59872"/>
                    <a:pt x="561" y="60127"/>
                  </a:cubicBezTo>
                  <a:cubicBezTo>
                    <a:pt x="510" y="60229"/>
                    <a:pt x="459" y="60280"/>
                    <a:pt x="408" y="60382"/>
                  </a:cubicBezTo>
                  <a:cubicBezTo>
                    <a:pt x="306" y="60433"/>
                    <a:pt x="204" y="60586"/>
                    <a:pt x="153" y="60688"/>
                  </a:cubicBezTo>
                  <a:cubicBezTo>
                    <a:pt x="0" y="60994"/>
                    <a:pt x="0" y="61453"/>
                    <a:pt x="255" y="61606"/>
                  </a:cubicBezTo>
                  <a:lnTo>
                    <a:pt x="306" y="61657"/>
                  </a:lnTo>
                  <a:cubicBezTo>
                    <a:pt x="487" y="61693"/>
                    <a:pt x="674" y="61710"/>
                    <a:pt x="861" y="61710"/>
                  </a:cubicBezTo>
                  <a:cubicBezTo>
                    <a:pt x="1201" y="61710"/>
                    <a:pt x="1540" y="61654"/>
                    <a:pt x="1836" y="61555"/>
                  </a:cubicBezTo>
                  <a:lnTo>
                    <a:pt x="2040" y="61555"/>
                  </a:lnTo>
                  <a:cubicBezTo>
                    <a:pt x="2295" y="61504"/>
                    <a:pt x="2550" y="61504"/>
                    <a:pt x="2805" y="61453"/>
                  </a:cubicBezTo>
                  <a:cubicBezTo>
                    <a:pt x="3825" y="61351"/>
                    <a:pt x="4794" y="61351"/>
                    <a:pt x="5814" y="61351"/>
                  </a:cubicBezTo>
                  <a:cubicBezTo>
                    <a:pt x="5916" y="61351"/>
                    <a:pt x="6426" y="61402"/>
                    <a:pt x="7242" y="61402"/>
                  </a:cubicBezTo>
                  <a:cubicBezTo>
                    <a:pt x="8623" y="61477"/>
                    <a:pt x="10879" y="61524"/>
                    <a:pt x="13709" y="61524"/>
                  </a:cubicBezTo>
                  <a:cubicBezTo>
                    <a:pt x="14745" y="61524"/>
                    <a:pt x="15858" y="61518"/>
                    <a:pt x="17033" y="61504"/>
                  </a:cubicBezTo>
                  <a:cubicBezTo>
                    <a:pt x="19787" y="61453"/>
                    <a:pt x="27590" y="61351"/>
                    <a:pt x="29936" y="61198"/>
                  </a:cubicBezTo>
                  <a:cubicBezTo>
                    <a:pt x="32894" y="61096"/>
                    <a:pt x="35852" y="60994"/>
                    <a:pt x="36974" y="60943"/>
                  </a:cubicBezTo>
                  <a:cubicBezTo>
                    <a:pt x="38809" y="60943"/>
                    <a:pt x="40645" y="61045"/>
                    <a:pt x="42481" y="61249"/>
                  </a:cubicBezTo>
                  <a:lnTo>
                    <a:pt x="42583" y="61249"/>
                  </a:lnTo>
                  <a:cubicBezTo>
                    <a:pt x="42940" y="61249"/>
                    <a:pt x="43195" y="61045"/>
                    <a:pt x="43297" y="60739"/>
                  </a:cubicBezTo>
                  <a:cubicBezTo>
                    <a:pt x="43348" y="60586"/>
                    <a:pt x="43348" y="60433"/>
                    <a:pt x="43297" y="60280"/>
                  </a:cubicBezTo>
                  <a:cubicBezTo>
                    <a:pt x="43297" y="60229"/>
                    <a:pt x="43246" y="60127"/>
                    <a:pt x="43195" y="60025"/>
                  </a:cubicBezTo>
                  <a:cubicBezTo>
                    <a:pt x="42889" y="59566"/>
                    <a:pt x="42634" y="59005"/>
                    <a:pt x="42532" y="58444"/>
                  </a:cubicBezTo>
                  <a:cubicBezTo>
                    <a:pt x="42430" y="57832"/>
                    <a:pt x="42175" y="57271"/>
                    <a:pt x="41869" y="56761"/>
                  </a:cubicBezTo>
                  <a:lnTo>
                    <a:pt x="41716" y="56455"/>
                  </a:lnTo>
                  <a:cubicBezTo>
                    <a:pt x="41563" y="55996"/>
                    <a:pt x="41461" y="55537"/>
                    <a:pt x="41563" y="55078"/>
                  </a:cubicBezTo>
                  <a:cubicBezTo>
                    <a:pt x="41614" y="54772"/>
                    <a:pt x="41665" y="54517"/>
                    <a:pt x="41767" y="54211"/>
                  </a:cubicBezTo>
                  <a:cubicBezTo>
                    <a:pt x="41971" y="53446"/>
                    <a:pt x="41971" y="52630"/>
                    <a:pt x="41767" y="51814"/>
                  </a:cubicBezTo>
                  <a:cubicBezTo>
                    <a:pt x="41614" y="51100"/>
                    <a:pt x="41665" y="50386"/>
                    <a:pt x="41869" y="49672"/>
                  </a:cubicBezTo>
                  <a:cubicBezTo>
                    <a:pt x="41869" y="49468"/>
                    <a:pt x="41869" y="49315"/>
                    <a:pt x="41869" y="49112"/>
                  </a:cubicBezTo>
                  <a:cubicBezTo>
                    <a:pt x="41869" y="47123"/>
                    <a:pt x="41512" y="41258"/>
                    <a:pt x="41410" y="38402"/>
                  </a:cubicBezTo>
                  <a:lnTo>
                    <a:pt x="41410" y="35903"/>
                  </a:lnTo>
                  <a:cubicBezTo>
                    <a:pt x="41410" y="32792"/>
                    <a:pt x="41461" y="28967"/>
                    <a:pt x="41512" y="28253"/>
                  </a:cubicBezTo>
                  <a:lnTo>
                    <a:pt x="41512" y="28100"/>
                  </a:lnTo>
                  <a:cubicBezTo>
                    <a:pt x="41563" y="27845"/>
                    <a:pt x="41614" y="27590"/>
                    <a:pt x="41563" y="27335"/>
                  </a:cubicBezTo>
                  <a:cubicBezTo>
                    <a:pt x="41512" y="27182"/>
                    <a:pt x="41512" y="27080"/>
                    <a:pt x="41512" y="26927"/>
                  </a:cubicBezTo>
                  <a:lnTo>
                    <a:pt x="41512" y="26774"/>
                  </a:lnTo>
                  <a:cubicBezTo>
                    <a:pt x="41512" y="26366"/>
                    <a:pt x="41563" y="25857"/>
                    <a:pt x="41563" y="25857"/>
                  </a:cubicBezTo>
                  <a:cubicBezTo>
                    <a:pt x="41181" y="25742"/>
                    <a:pt x="40770" y="25684"/>
                    <a:pt x="40373" y="25684"/>
                  </a:cubicBezTo>
                  <a:cubicBezTo>
                    <a:pt x="40241" y="25684"/>
                    <a:pt x="40110" y="25691"/>
                    <a:pt x="39982" y="25704"/>
                  </a:cubicBezTo>
                  <a:cubicBezTo>
                    <a:pt x="39421" y="25704"/>
                    <a:pt x="37942" y="25755"/>
                    <a:pt x="36413" y="25806"/>
                  </a:cubicBezTo>
                  <a:lnTo>
                    <a:pt x="35648" y="25806"/>
                  </a:lnTo>
                  <a:cubicBezTo>
                    <a:pt x="34475" y="25857"/>
                    <a:pt x="33302" y="25908"/>
                    <a:pt x="32588" y="25958"/>
                  </a:cubicBezTo>
                  <a:lnTo>
                    <a:pt x="32384" y="25958"/>
                  </a:lnTo>
                  <a:lnTo>
                    <a:pt x="31874" y="26009"/>
                  </a:lnTo>
                  <a:cubicBezTo>
                    <a:pt x="31874" y="25500"/>
                    <a:pt x="31823" y="24990"/>
                    <a:pt x="31772" y="24429"/>
                  </a:cubicBezTo>
                  <a:cubicBezTo>
                    <a:pt x="31772" y="24276"/>
                    <a:pt x="31772" y="24123"/>
                    <a:pt x="31772" y="23919"/>
                  </a:cubicBezTo>
                  <a:cubicBezTo>
                    <a:pt x="31772" y="23307"/>
                    <a:pt x="31670" y="22644"/>
                    <a:pt x="31568" y="21930"/>
                  </a:cubicBezTo>
                  <a:cubicBezTo>
                    <a:pt x="31517" y="21420"/>
                    <a:pt x="31364" y="20655"/>
                    <a:pt x="31211" y="19686"/>
                  </a:cubicBezTo>
                  <a:cubicBezTo>
                    <a:pt x="31058" y="18513"/>
                    <a:pt x="30803" y="17187"/>
                    <a:pt x="30599" y="15861"/>
                  </a:cubicBezTo>
                  <a:cubicBezTo>
                    <a:pt x="30242" y="14025"/>
                    <a:pt x="29936" y="12240"/>
                    <a:pt x="29681" y="11169"/>
                  </a:cubicBezTo>
                  <a:cubicBezTo>
                    <a:pt x="29630" y="10812"/>
                    <a:pt x="29528" y="10506"/>
                    <a:pt x="29477" y="10302"/>
                  </a:cubicBezTo>
                  <a:cubicBezTo>
                    <a:pt x="29018" y="8466"/>
                    <a:pt x="28253" y="6732"/>
                    <a:pt x="27335" y="5100"/>
                  </a:cubicBezTo>
                  <a:cubicBezTo>
                    <a:pt x="27131" y="4692"/>
                    <a:pt x="26825" y="4284"/>
                    <a:pt x="26570" y="3876"/>
                  </a:cubicBezTo>
                  <a:cubicBezTo>
                    <a:pt x="26315" y="3519"/>
                    <a:pt x="26009" y="3162"/>
                    <a:pt x="25703" y="2805"/>
                  </a:cubicBezTo>
                  <a:lnTo>
                    <a:pt x="25295" y="2347"/>
                  </a:lnTo>
                  <a:cubicBezTo>
                    <a:pt x="25040" y="2041"/>
                    <a:pt x="24785" y="1786"/>
                    <a:pt x="24428" y="1582"/>
                  </a:cubicBezTo>
                  <a:lnTo>
                    <a:pt x="24326" y="1480"/>
                  </a:lnTo>
                  <a:lnTo>
                    <a:pt x="24122" y="1327"/>
                  </a:lnTo>
                  <a:cubicBezTo>
                    <a:pt x="23969" y="1225"/>
                    <a:pt x="23816" y="1123"/>
                    <a:pt x="23663" y="1072"/>
                  </a:cubicBezTo>
                  <a:lnTo>
                    <a:pt x="23255" y="817"/>
                  </a:lnTo>
                  <a:cubicBezTo>
                    <a:pt x="23204" y="817"/>
                    <a:pt x="23153" y="766"/>
                    <a:pt x="23051" y="766"/>
                  </a:cubicBezTo>
                  <a:cubicBezTo>
                    <a:pt x="22898" y="715"/>
                    <a:pt x="22796" y="664"/>
                    <a:pt x="22694" y="613"/>
                  </a:cubicBezTo>
                  <a:lnTo>
                    <a:pt x="22286" y="460"/>
                  </a:lnTo>
                  <a:lnTo>
                    <a:pt x="22031" y="307"/>
                  </a:lnTo>
                  <a:cubicBezTo>
                    <a:pt x="21980" y="256"/>
                    <a:pt x="21878" y="256"/>
                    <a:pt x="21827" y="256"/>
                  </a:cubicBezTo>
                  <a:cubicBezTo>
                    <a:pt x="21776" y="205"/>
                    <a:pt x="21725" y="205"/>
                    <a:pt x="21674" y="205"/>
                  </a:cubicBezTo>
                  <a:lnTo>
                    <a:pt x="21572" y="205"/>
                  </a:lnTo>
                  <a:lnTo>
                    <a:pt x="21419" y="154"/>
                  </a:lnTo>
                  <a:cubicBezTo>
                    <a:pt x="21266" y="103"/>
                    <a:pt x="21113" y="103"/>
                    <a:pt x="20909" y="52"/>
                  </a:cubicBezTo>
                  <a:cubicBezTo>
                    <a:pt x="20858" y="52"/>
                    <a:pt x="20756" y="52"/>
                    <a:pt x="20654" y="1"/>
                  </a:cubicBezTo>
                  <a:close/>
                </a:path>
              </a:pathLst>
            </a:custGeom>
            <a:solidFill>
              <a:schemeClr val="accent1"/>
            </a:solidFill>
            <a:ln w="1143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870" name="Google Shape;2870;p45"/>
            <p:cNvPicPr preferRelativeResize="0"/>
            <p:nvPr/>
          </p:nvPicPr>
          <p:blipFill rotWithShape="1">
            <a:blip r:embed="rId4">
              <a:alphaModFix/>
            </a:blip>
            <a:srcRect l="16173" r="16180" b="9575"/>
            <a:stretch/>
          </p:blipFill>
          <p:spPr>
            <a:xfrm rot="1459484">
              <a:off x="600484" y="1930503"/>
              <a:ext cx="1422232" cy="1901068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4333228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6" name="Google Shape;2806;p42"/>
          <p:cNvSpPr txBox="1">
            <a:spLocks noGrp="1"/>
          </p:cNvSpPr>
          <p:nvPr>
            <p:ph type="title"/>
          </p:nvPr>
        </p:nvSpPr>
        <p:spPr>
          <a:xfrm>
            <a:off x="4958250" y="801228"/>
            <a:ext cx="3470700" cy="186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/>
            <a:r>
              <a:rPr lang="en-US" altLang="zh-CN" sz="1800" kern="100" dirty="0">
                <a:effectLst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Persona 1-Eco-Conscious Edith</a:t>
            </a:r>
            <a:br>
              <a:rPr lang="en-US" altLang="zh-CN" sz="1800" kern="100" dirty="0">
                <a:effectLst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</a:br>
            <a:br>
              <a:rPr lang="zh-CN" altLang="zh-CN" sz="1800" kern="100" dirty="0">
                <a:effectLst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sz="1800" kern="100" dirty="0">
                <a:effectLst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Name: Edith Lucy</a:t>
            </a:r>
            <a:br>
              <a:rPr lang="en-US" altLang="zh-CN" sz="1800" kern="100" dirty="0">
                <a:effectLst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</a:br>
            <a:br>
              <a:rPr lang="zh-CN" altLang="zh-CN" sz="1800" kern="100" dirty="0">
                <a:effectLst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sz="1800" kern="100" dirty="0">
                <a:effectLst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Age: 30</a:t>
            </a:r>
            <a:endParaRPr lang="zh-CN" altLang="zh-CN" sz="1800" kern="100" dirty="0">
              <a:effectLst/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807" name="Google Shape;2807;p42"/>
          <p:cNvSpPr txBox="1">
            <a:spLocks noGrp="1"/>
          </p:cNvSpPr>
          <p:nvPr>
            <p:ph type="subTitle" idx="1"/>
          </p:nvPr>
        </p:nvSpPr>
        <p:spPr>
          <a:xfrm>
            <a:off x="4958250" y="3019950"/>
            <a:ext cx="4076420" cy="106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Environmentally conscious homeowner: This person is environmentally conscious and actively seeks ways to reduce their household's carbon footprint. They may use the </a:t>
            </a:r>
            <a:r>
              <a:rPr lang="en-US" dirty="0" err="1"/>
              <a:t>Gsorting</a:t>
            </a:r>
            <a:r>
              <a:rPr lang="en-US" dirty="0"/>
              <a:t> app to identify and dispose of household waste in an environmentally friendly way. </a:t>
            </a:r>
          </a:p>
        </p:txBody>
      </p:sp>
      <p:pic>
        <p:nvPicPr>
          <p:cNvPr id="2808" name="Google Shape;2808;p42"/>
          <p:cNvPicPr preferRelativeResize="0"/>
          <p:nvPr/>
        </p:nvPicPr>
        <p:blipFill rotWithShape="1">
          <a:blip r:embed="rId3"/>
          <a:srcRect t="4199" b="4199"/>
          <a:stretch/>
        </p:blipFill>
        <p:spPr>
          <a:xfrm>
            <a:off x="1524425" y="1009950"/>
            <a:ext cx="3059400" cy="30765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6" name="Google Shape;2806;p42"/>
          <p:cNvSpPr txBox="1">
            <a:spLocks noGrp="1"/>
          </p:cNvSpPr>
          <p:nvPr>
            <p:ph type="title"/>
          </p:nvPr>
        </p:nvSpPr>
        <p:spPr>
          <a:xfrm>
            <a:off x="4958250" y="808521"/>
            <a:ext cx="3470700" cy="186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/>
            <a:r>
              <a:rPr lang="en-US" altLang="zh-CN" sz="1800" kern="100" dirty="0">
                <a:effectLst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Persona 2 - Busy White</a:t>
            </a:r>
            <a:br>
              <a:rPr lang="en-US" altLang="zh-CN" sz="1800" kern="100" dirty="0">
                <a:effectLst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</a:br>
            <a:br>
              <a:rPr lang="zh-CN" altLang="zh-CN" sz="1800" kern="100" dirty="0">
                <a:effectLst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sz="1800" kern="100" dirty="0">
                <a:effectLst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Name: Mr. White &amp; Mrs. White</a:t>
            </a:r>
            <a:br>
              <a:rPr lang="en-US" altLang="zh-CN" sz="1800" kern="100" dirty="0">
                <a:effectLst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</a:br>
            <a:br>
              <a:rPr lang="zh-CN" altLang="zh-CN" sz="1800" kern="100" dirty="0">
                <a:effectLst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sz="1800" kern="100" dirty="0">
                <a:effectLst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Age: 33 &amp; 28 (Mr. White &amp; Mrs. White)</a:t>
            </a:r>
            <a:br>
              <a:rPr lang="zh-CN" altLang="zh-CN" sz="1800" kern="100" dirty="0">
                <a:effectLst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</a:br>
            <a:endParaRPr lang="zh-CN" altLang="zh-CN" sz="1800" kern="100" dirty="0">
              <a:effectLst/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807" name="Google Shape;2807;p42"/>
          <p:cNvSpPr txBox="1">
            <a:spLocks noGrp="1"/>
          </p:cNvSpPr>
          <p:nvPr>
            <p:ph type="subTitle" idx="1"/>
          </p:nvPr>
        </p:nvSpPr>
        <p:spPr>
          <a:xfrm>
            <a:off x="4958250" y="2226366"/>
            <a:ext cx="4086359" cy="237692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Busy Parents: This persona is a pair of busy parents with limited time to do household chores. They can use the </a:t>
            </a:r>
            <a:r>
              <a:rPr lang="en-US" dirty="0" err="1"/>
              <a:t>Gsorting</a:t>
            </a:r>
            <a:r>
              <a:rPr lang="en-US" dirty="0"/>
              <a:t> app to identify the type of waste and get quick disposal advice to get rid of household waste quickly.</a:t>
            </a:r>
            <a:endParaRPr dirty="0"/>
          </a:p>
        </p:txBody>
      </p:sp>
      <p:pic>
        <p:nvPicPr>
          <p:cNvPr id="2808" name="Google Shape;2808;p42"/>
          <p:cNvPicPr preferRelativeResize="0"/>
          <p:nvPr/>
        </p:nvPicPr>
        <p:blipFill rotWithShape="1">
          <a:blip r:embed="rId3"/>
          <a:srcRect l="16890" r="16890"/>
          <a:stretch/>
        </p:blipFill>
        <p:spPr>
          <a:xfrm>
            <a:off x="1524425" y="1009950"/>
            <a:ext cx="3059400" cy="3076500"/>
          </a:xfrm>
          <a:prstGeom prst="ellipse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817327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6" name="Google Shape;2806;p42"/>
          <p:cNvSpPr txBox="1">
            <a:spLocks noGrp="1"/>
          </p:cNvSpPr>
          <p:nvPr>
            <p:ph type="title"/>
          </p:nvPr>
        </p:nvSpPr>
        <p:spPr>
          <a:xfrm>
            <a:off x="4969564" y="684900"/>
            <a:ext cx="3470700" cy="186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/>
            <a:r>
              <a:rPr lang="en-US" altLang="zh-CN" sz="1800" kern="100" dirty="0">
                <a:effectLst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Persona 3-Student</a:t>
            </a:r>
            <a:r>
              <a:rPr lang="zh-CN" altLang="en-US" sz="1800" kern="100" dirty="0">
                <a:effectLst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kern="100" dirty="0">
                <a:effectLst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Sam</a:t>
            </a:r>
            <a:br>
              <a:rPr lang="en-US" altLang="zh-CN" sz="1800" kern="100" dirty="0"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</a:br>
            <a:br>
              <a:rPr lang="zh-CN" altLang="zh-CN" sz="1800" kern="100" dirty="0">
                <a:effectLst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sz="1800" kern="100" dirty="0">
                <a:effectLst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Name: Sam Peter</a:t>
            </a:r>
            <a:br>
              <a:rPr lang="en-US" altLang="zh-CN" sz="1800" kern="100" dirty="0">
                <a:effectLst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</a:br>
            <a:br>
              <a:rPr lang="zh-CN" altLang="zh-CN" sz="1800" kern="100" dirty="0">
                <a:effectLst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sz="1800" kern="100" dirty="0">
                <a:effectLst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Age: 20</a:t>
            </a:r>
            <a:endParaRPr lang="zh-CN" altLang="zh-CN" sz="1800" kern="100" dirty="0">
              <a:effectLst/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807" name="Google Shape;2807;p42"/>
          <p:cNvSpPr txBox="1">
            <a:spLocks noGrp="1"/>
          </p:cNvSpPr>
          <p:nvPr>
            <p:ph type="subTitle" idx="1"/>
          </p:nvPr>
        </p:nvSpPr>
        <p:spPr>
          <a:xfrm>
            <a:off x="4969564" y="2325757"/>
            <a:ext cx="4174435" cy="237692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Student tenant: He's a college freshman. He may not be familiar with the waste management regulations of the city where the university is located and he can use the </a:t>
            </a:r>
            <a:r>
              <a:rPr lang="en-US" dirty="0" err="1"/>
              <a:t>Gsorting</a:t>
            </a:r>
            <a:r>
              <a:rPr lang="en-US" dirty="0"/>
              <a:t> app to properly sort his household waste and avoid fines.</a:t>
            </a:r>
            <a:endParaRPr dirty="0"/>
          </a:p>
        </p:txBody>
      </p:sp>
      <p:pic>
        <p:nvPicPr>
          <p:cNvPr id="2808" name="Google Shape;2808;p42"/>
          <p:cNvPicPr preferRelativeResize="0"/>
          <p:nvPr/>
        </p:nvPicPr>
        <p:blipFill rotWithShape="1">
          <a:blip r:embed="rId3"/>
          <a:srcRect l="21520" r="21520"/>
          <a:stretch/>
        </p:blipFill>
        <p:spPr>
          <a:xfrm>
            <a:off x="1524425" y="1009950"/>
            <a:ext cx="3059400" cy="3076500"/>
          </a:xfrm>
          <a:prstGeom prst="ellipse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304260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1" name="Google Shape;2881;p47"/>
          <p:cNvSpPr txBox="1">
            <a:spLocks noGrp="1"/>
          </p:cNvSpPr>
          <p:nvPr>
            <p:ph type="title"/>
          </p:nvPr>
        </p:nvSpPr>
        <p:spPr>
          <a:xfrm>
            <a:off x="1388100" y="903875"/>
            <a:ext cx="63678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7300" dirty="0">
                <a:latin typeface="Nunito" pitchFamily="2" charset="0"/>
              </a:rPr>
              <a:t>05</a:t>
            </a:r>
            <a:endParaRPr sz="7300" dirty="0">
              <a:latin typeface="Nunito" pitchFamily="2" charset="0"/>
            </a:endParaRPr>
          </a:p>
        </p:txBody>
      </p:sp>
      <p:grpSp>
        <p:nvGrpSpPr>
          <p:cNvPr id="2882" name="Google Shape;2882;p47"/>
          <p:cNvGrpSpPr/>
          <p:nvPr/>
        </p:nvGrpSpPr>
        <p:grpSpPr>
          <a:xfrm rot="-837593">
            <a:off x="7475415" y="167839"/>
            <a:ext cx="1199700" cy="2252947"/>
            <a:chOff x="5395148" y="1356167"/>
            <a:chExt cx="1648169" cy="3095138"/>
          </a:xfrm>
        </p:grpSpPr>
        <p:sp>
          <p:nvSpPr>
            <p:cNvPr id="2883" name="Google Shape;2883;p47"/>
            <p:cNvSpPr/>
            <p:nvPr/>
          </p:nvSpPr>
          <p:spPr>
            <a:xfrm>
              <a:off x="5597426" y="1402474"/>
              <a:ext cx="1337245" cy="2867321"/>
            </a:xfrm>
            <a:custGeom>
              <a:avLst/>
              <a:gdLst/>
              <a:ahLst/>
              <a:cxnLst/>
              <a:rect l="l" t="t" r="r" b="b"/>
              <a:pathLst>
                <a:path w="32996" h="70750" extrusionOk="0">
                  <a:moveTo>
                    <a:pt x="14687" y="1020"/>
                  </a:moveTo>
                  <a:cubicBezTo>
                    <a:pt x="14840" y="1020"/>
                    <a:pt x="15146" y="1020"/>
                    <a:pt x="15554" y="1071"/>
                  </a:cubicBezTo>
                  <a:cubicBezTo>
                    <a:pt x="17339" y="1326"/>
                    <a:pt x="19175" y="1683"/>
                    <a:pt x="20909" y="2091"/>
                  </a:cubicBezTo>
                  <a:cubicBezTo>
                    <a:pt x="21011" y="2142"/>
                    <a:pt x="21113" y="2193"/>
                    <a:pt x="21215" y="2193"/>
                  </a:cubicBezTo>
                  <a:cubicBezTo>
                    <a:pt x="21470" y="2295"/>
                    <a:pt x="21776" y="2397"/>
                    <a:pt x="22031" y="2550"/>
                  </a:cubicBezTo>
                  <a:cubicBezTo>
                    <a:pt x="22235" y="3060"/>
                    <a:pt x="22337" y="3621"/>
                    <a:pt x="22439" y="4131"/>
                  </a:cubicBezTo>
                  <a:lnTo>
                    <a:pt x="22235" y="4029"/>
                  </a:lnTo>
                  <a:cubicBezTo>
                    <a:pt x="21368" y="3519"/>
                    <a:pt x="20450" y="3111"/>
                    <a:pt x="19430" y="2856"/>
                  </a:cubicBezTo>
                  <a:cubicBezTo>
                    <a:pt x="18712" y="2687"/>
                    <a:pt x="17924" y="2588"/>
                    <a:pt x="17153" y="2588"/>
                  </a:cubicBezTo>
                  <a:cubicBezTo>
                    <a:pt x="16993" y="2588"/>
                    <a:pt x="16834" y="2592"/>
                    <a:pt x="16676" y="2601"/>
                  </a:cubicBezTo>
                  <a:lnTo>
                    <a:pt x="15809" y="2601"/>
                  </a:lnTo>
                  <a:cubicBezTo>
                    <a:pt x="15707" y="2652"/>
                    <a:pt x="15401" y="2703"/>
                    <a:pt x="15248" y="2703"/>
                  </a:cubicBezTo>
                  <a:lnTo>
                    <a:pt x="15044" y="2754"/>
                  </a:lnTo>
                  <a:lnTo>
                    <a:pt x="14942" y="2754"/>
                  </a:lnTo>
                  <a:cubicBezTo>
                    <a:pt x="14891" y="2754"/>
                    <a:pt x="14840" y="2805"/>
                    <a:pt x="14789" y="2805"/>
                  </a:cubicBezTo>
                  <a:cubicBezTo>
                    <a:pt x="14687" y="2805"/>
                    <a:pt x="14636" y="2856"/>
                    <a:pt x="14534" y="2856"/>
                  </a:cubicBezTo>
                  <a:lnTo>
                    <a:pt x="14330" y="2958"/>
                  </a:lnTo>
                  <a:lnTo>
                    <a:pt x="13871" y="3111"/>
                  </a:lnTo>
                  <a:cubicBezTo>
                    <a:pt x="13718" y="3162"/>
                    <a:pt x="13565" y="3213"/>
                    <a:pt x="13463" y="3264"/>
                  </a:cubicBezTo>
                  <a:lnTo>
                    <a:pt x="13412" y="3264"/>
                  </a:lnTo>
                  <a:cubicBezTo>
                    <a:pt x="13310" y="3264"/>
                    <a:pt x="13259" y="3315"/>
                    <a:pt x="13208" y="3366"/>
                  </a:cubicBezTo>
                  <a:cubicBezTo>
                    <a:pt x="13004" y="3417"/>
                    <a:pt x="12851" y="3519"/>
                    <a:pt x="12699" y="3570"/>
                  </a:cubicBezTo>
                  <a:cubicBezTo>
                    <a:pt x="12546" y="3672"/>
                    <a:pt x="12342" y="3774"/>
                    <a:pt x="12189" y="3876"/>
                  </a:cubicBezTo>
                  <a:lnTo>
                    <a:pt x="12087" y="3978"/>
                  </a:lnTo>
                  <a:cubicBezTo>
                    <a:pt x="12138" y="3825"/>
                    <a:pt x="12189" y="3621"/>
                    <a:pt x="12291" y="3468"/>
                  </a:cubicBezTo>
                  <a:cubicBezTo>
                    <a:pt x="12291" y="3417"/>
                    <a:pt x="12342" y="3315"/>
                    <a:pt x="12393" y="3213"/>
                  </a:cubicBezTo>
                  <a:cubicBezTo>
                    <a:pt x="12393" y="3162"/>
                    <a:pt x="12444" y="3111"/>
                    <a:pt x="12444" y="3060"/>
                  </a:cubicBezTo>
                  <a:cubicBezTo>
                    <a:pt x="12495" y="2958"/>
                    <a:pt x="12546" y="2856"/>
                    <a:pt x="12597" y="2754"/>
                  </a:cubicBezTo>
                  <a:cubicBezTo>
                    <a:pt x="12648" y="2703"/>
                    <a:pt x="12648" y="2652"/>
                    <a:pt x="12699" y="2652"/>
                  </a:cubicBezTo>
                  <a:cubicBezTo>
                    <a:pt x="12749" y="2550"/>
                    <a:pt x="12800" y="2448"/>
                    <a:pt x="12902" y="2346"/>
                  </a:cubicBezTo>
                  <a:cubicBezTo>
                    <a:pt x="12902" y="2295"/>
                    <a:pt x="12953" y="2295"/>
                    <a:pt x="12953" y="2244"/>
                  </a:cubicBezTo>
                  <a:lnTo>
                    <a:pt x="13106" y="2091"/>
                  </a:lnTo>
                  <a:lnTo>
                    <a:pt x="13259" y="1938"/>
                  </a:lnTo>
                  <a:cubicBezTo>
                    <a:pt x="13565" y="1581"/>
                    <a:pt x="13973" y="1275"/>
                    <a:pt x="14381" y="1071"/>
                  </a:cubicBezTo>
                  <a:cubicBezTo>
                    <a:pt x="14432" y="1020"/>
                    <a:pt x="14534" y="1020"/>
                    <a:pt x="14585" y="1020"/>
                  </a:cubicBezTo>
                  <a:close/>
                  <a:moveTo>
                    <a:pt x="14738" y="3672"/>
                  </a:moveTo>
                  <a:cubicBezTo>
                    <a:pt x="14891" y="3672"/>
                    <a:pt x="15197" y="3672"/>
                    <a:pt x="15605" y="3723"/>
                  </a:cubicBezTo>
                  <a:cubicBezTo>
                    <a:pt x="17135" y="3927"/>
                    <a:pt x="20093" y="4335"/>
                    <a:pt x="20909" y="4590"/>
                  </a:cubicBezTo>
                  <a:lnTo>
                    <a:pt x="21215" y="4641"/>
                  </a:lnTo>
                  <a:cubicBezTo>
                    <a:pt x="21470" y="4743"/>
                    <a:pt x="21725" y="4845"/>
                    <a:pt x="21980" y="4998"/>
                  </a:cubicBezTo>
                  <a:cubicBezTo>
                    <a:pt x="22184" y="5406"/>
                    <a:pt x="22286" y="5814"/>
                    <a:pt x="22388" y="6273"/>
                  </a:cubicBezTo>
                  <a:lnTo>
                    <a:pt x="22388" y="6834"/>
                  </a:lnTo>
                  <a:lnTo>
                    <a:pt x="22388" y="7446"/>
                  </a:lnTo>
                  <a:lnTo>
                    <a:pt x="22388" y="8058"/>
                  </a:lnTo>
                  <a:lnTo>
                    <a:pt x="22388" y="8211"/>
                  </a:lnTo>
                  <a:lnTo>
                    <a:pt x="22388" y="8619"/>
                  </a:lnTo>
                  <a:lnTo>
                    <a:pt x="22388" y="9282"/>
                  </a:lnTo>
                  <a:lnTo>
                    <a:pt x="22388" y="9537"/>
                  </a:lnTo>
                  <a:lnTo>
                    <a:pt x="22388" y="9945"/>
                  </a:lnTo>
                  <a:lnTo>
                    <a:pt x="22388" y="10098"/>
                  </a:lnTo>
                  <a:lnTo>
                    <a:pt x="22388" y="10506"/>
                  </a:lnTo>
                  <a:lnTo>
                    <a:pt x="22388" y="11067"/>
                  </a:lnTo>
                  <a:cubicBezTo>
                    <a:pt x="22388" y="11271"/>
                    <a:pt x="22388" y="11577"/>
                    <a:pt x="22388" y="11831"/>
                  </a:cubicBezTo>
                  <a:lnTo>
                    <a:pt x="22388" y="12137"/>
                  </a:lnTo>
                  <a:lnTo>
                    <a:pt x="22388" y="12596"/>
                  </a:lnTo>
                  <a:cubicBezTo>
                    <a:pt x="22388" y="12800"/>
                    <a:pt x="22439" y="13055"/>
                    <a:pt x="22439" y="13310"/>
                  </a:cubicBezTo>
                  <a:cubicBezTo>
                    <a:pt x="22490" y="13514"/>
                    <a:pt x="22439" y="13565"/>
                    <a:pt x="22439" y="13667"/>
                  </a:cubicBezTo>
                  <a:cubicBezTo>
                    <a:pt x="22439" y="13820"/>
                    <a:pt x="22439" y="14024"/>
                    <a:pt x="22490" y="14279"/>
                  </a:cubicBezTo>
                  <a:cubicBezTo>
                    <a:pt x="22592" y="15452"/>
                    <a:pt x="22796" y="17441"/>
                    <a:pt x="23000" y="19430"/>
                  </a:cubicBezTo>
                  <a:cubicBezTo>
                    <a:pt x="23000" y="19685"/>
                    <a:pt x="23051" y="19889"/>
                    <a:pt x="23051" y="20093"/>
                  </a:cubicBezTo>
                  <a:cubicBezTo>
                    <a:pt x="23051" y="20144"/>
                    <a:pt x="23051" y="20246"/>
                    <a:pt x="23051" y="20297"/>
                  </a:cubicBezTo>
                  <a:cubicBezTo>
                    <a:pt x="23204" y="21470"/>
                    <a:pt x="23306" y="22643"/>
                    <a:pt x="23408" y="23612"/>
                  </a:cubicBezTo>
                  <a:cubicBezTo>
                    <a:pt x="23459" y="24020"/>
                    <a:pt x="23510" y="24377"/>
                    <a:pt x="23561" y="24683"/>
                  </a:cubicBezTo>
                  <a:lnTo>
                    <a:pt x="23561" y="24785"/>
                  </a:lnTo>
                  <a:cubicBezTo>
                    <a:pt x="23561" y="24938"/>
                    <a:pt x="23561" y="25091"/>
                    <a:pt x="23612" y="25244"/>
                  </a:cubicBezTo>
                  <a:lnTo>
                    <a:pt x="23612" y="25346"/>
                  </a:lnTo>
                  <a:cubicBezTo>
                    <a:pt x="23714" y="26519"/>
                    <a:pt x="23816" y="27743"/>
                    <a:pt x="23918" y="28865"/>
                  </a:cubicBezTo>
                  <a:cubicBezTo>
                    <a:pt x="23918" y="29171"/>
                    <a:pt x="23918" y="29477"/>
                    <a:pt x="23969" y="29834"/>
                  </a:cubicBezTo>
                  <a:cubicBezTo>
                    <a:pt x="24020" y="30395"/>
                    <a:pt x="24020" y="30905"/>
                    <a:pt x="24020" y="31262"/>
                  </a:cubicBezTo>
                  <a:cubicBezTo>
                    <a:pt x="23510" y="31262"/>
                    <a:pt x="23051" y="31364"/>
                    <a:pt x="22796" y="31364"/>
                  </a:cubicBezTo>
                  <a:lnTo>
                    <a:pt x="22643" y="31364"/>
                  </a:lnTo>
                  <a:lnTo>
                    <a:pt x="21980" y="31517"/>
                  </a:lnTo>
                  <a:cubicBezTo>
                    <a:pt x="21293" y="31576"/>
                    <a:pt x="20606" y="31601"/>
                    <a:pt x="19929" y="31601"/>
                  </a:cubicBezTo>
                  <a:cubicBezTo>
                    <a:pt x="19450" y="31601"/>
                    <a:pt x="18977" y="31589"/>
                    <a:pt x="18512" y="31568"/>
                  </a:cubicBezTo>
                  <a:lnTo>
                    <a:pt x="18461" y="31568"/>
                  </a:lnTo>
                  <a:cubicBezTo>
                    <a:pt x="18002" y="31568"/>
                    <a:pt x="17543" y="31517"/>
                    <a:pt x="17186" y="31517"/>
                  </a:cubicBezTo>
                  <a:cubicBezTo>
                    <a:pt x="16572" y="31420"/>
                    <a:pt x="15978" y="31384"/>
                    <a:pt x="15379" y="31384"/>
                  </a:cubicBezTo>
                  <a:cubicBezTo>
                    <a:pt x="15033" y="31384"/>
                    <a:pt x="14685" y="31396"/>
                    <a:pt x="14330" y="31415"/>
                  </a:cubicBezTo>
                  <a:cubicBezTo>
                    <a:pt x="13667" y="31415"/>
                    <a:pt x="12953" y="31517"/>
                    <a:pt x="12444" y="31619"/>
                  </a:cubicBezTo>
                  <a:cubicBezTo>
                    <a:pt x="12240" y="31619"/>
                    <a:pt x="12036" y="31619"/>
                    <a:pt x="11883" y="31670"/>
                  </a:cubicBezTo>
                  <a:lnTo>
                    <a:pt x="11832" y="31670"/>
                  </a:lnTo>
                  <a:cubicBezTo>
                    <a:pt x="11475" y="31695"/>
                    <a:pt x="11118" y="31708"/>
                    <a:pt x="10767" y="31708"/>
                  </a:cubicBezTo>
                  <a:cubicBezTo>
                    <a:pt x="10416" y="31708"/>
                    <a:pt x="10072" y="31695"/>
                    <a:pt x="9741" y="31670"/>
                  </a:cubicBezTo>
                  <a:cubicBezTo>
                    <a:pt x="9027" y="31568"/>
                    <a:pt x="8160" y="31466"/>
                    <a:pt x="7446" y="31364"/>
                  </a:cubicBezTo>
                  <a:cubicBezTo>
                    <a:pt x="7548" y="30446"/>
                    <a:pt x="7650" y="29273"/>
                    <a:pt x="7752" y="28049"/>
                  </a:cubicBezTo>
                  <a:cubicBezTo>
                    <a:pt x="7803" y="27692"/>
                    <a:pt x="7854" y="27284"/>
                    <a:pt x="7854" y="26927"/>
                  </a:cubicBezTo>
                  <a:cubicBezTo>
                    <a:pt x="7905" y="26519"/>
                    <a:pt x="7956" y="26060"/>
                    <a:pt x="8007" y="25703"/>
                  </a:cubicBezTo>
                  <a:cubicBezTo>
                    <a:pt x="8007" y="25499"/>
                    <a:pt x="8007" y="25346"/>
                    <a:pt x="8058" y="25193"/>
                  </a:cubicBezTo>
                  <a:cubicBezTo>
                    <a:pt x="8058" y="25040"/>
                    <a:pt x="8109" y="24938"/>
                    <a:pt x="8109" y="24836"/>
                  </a:cubicBezTo>
                  <a:cubicBezTo>
                    <a:pt x="8109" y="24785"/>
                    <a:pt x="8109" y="24734"/>
                    <a:pt x="8109" y="24734"/>
                  </a:cubicBezTo>
                  <a:cubicBezTo>
                    <a:pt x="8058" y="24632"/>
                    <a:pt x="8058" y="24581"/>
                    <a:pt x="8109" y="24479"/>
                  </a:cubicBezTo>
                  <a:cubicBezTo>
                    <a:pt x="8109" y="24326"/>
                    <a:pt x="8109" y="24224"/>
                    <a:pt x="8160" y="24071"/>
                  </a:cubicBezTo>
                  <a:cubicBezTo>
                    <a:pt x="8160" y="23969"/>
                    <a:pt x="8160" y="23816"/>
                    <a:pt x="8211" y="23663"/>
                  </a:cubicBezTo>
                  <a:cubicBezTo>
                    <a:pt x="8211" y="23561"/>
                    <a:pt x="8211" y="23459"/>
                    <a:pt x="8262" y="23306"/>
                  </a:cubicBezTo>
                  <a:lnTo>
                    <a:pt x="8262" y="23102"/>
                  </a:lnTo>
                  <a:cubicBezTo>
                    <a:pt x="8262" y="23051"/>
                    <a:pt x="8262" y="23000"/>
                    <a:pt x="8313" y="22949"/>
                  </a:cubicBezTo>
                  <a:cubicBezTo>
                    <a:pt x="8313" y="22847"/>
                    <a:pt x="8313" y="22745"/>
                    <a:pt x="8364" y="22643"/>
                  </a:cubicBezTo>
                  <a:cubicBezTo>
                    <a:pt x="8364" y="22388"/>
                    <a:pt x="8415" y="22184"/>
                    <a:pt x="8466" y="21980"/>
                  </a:cubicBezTo>
                  <a:cubicBezTo>
                    <a:pt x="8517" y="21827"/>
                    <a:pt x="8568" y="21623"/>
                    <a:pt x="8619" y="21470"/>
                  </a:cubicBezTo>
                  <a:lnTo>
                    <a:pt x="8670" y="21215"/>
                  </a:lnTo>
                  <a:cubicBezTo>
                    <a:pt x="8670" y="21113"/>
                    <a:pt x="8721" y="20960"/>
                    <a:pt x="8721" y="20858"/>
                  </a:cubicBezTo>
                  <a:cubicBezTo>
                    <a:pt x="8772" y="20552"/>
                    <a:pt x="8874" y="20195"/>
                    <a:pt x="8925" y="19838"/>
                  </a:cubicBezTo>
                  <a:cubicBezTo>
                    <a:pt x="8976" y="19583"/>
                    <a:pt x="9027" y="19328"/>
                    <a:pt x="9078" y="19073"/>
                  </a:cubicBezTo>
                  <a:cubicBezTo>
                    <a:pt x="9129" y="18818"/>
                    <a:pt x="9129" y="18716"/>
                    <a:pt x="9180" y="18512"/>
                  </a:cubicBezTo>
                  <a:cubicBezTo>
                    <a:pt x="9180" y="18308"/>
                    <a:pt x="9282" y="18002"/>
                    <a:pt x="9333" y="17798"/>
                  </a:cubicBezTo>
                  <a:cubicBezTo>
                    <a:pt x="9333" y="17645"/>
                    <a:pt x="9333" y="17543"/>
                    <a:pt x="9384" y="17390"/>
                  </a:cubicBezTo>
                  <a:cubicBezTo>
                    <a:pt x="9384" y="17288"/>
                    <a:pt x="9384" y="17237"/>
                    <a:pt x="9435" y="17135"/>
                  </a:cubicBezTo>
                  <a:cubicBezTo>
                    <a:pt x="9486" y="16982"/>
                    <a:pt x="9486" y="16829"/>
                    <a:pt x="9486" y="16727"/>
                  </a:cubicBezTo>
                  <a:cubicBezTo>
                    <a:pt x="9537" y="16574"/>
                    <a:pt x="9588" y="16268"/>
                    <a:pt x="9639" y="16064"/>
                  </a:cubicBezTo>
                  <a:cubicBezTo>
                    <a:pt x="9639" y="16013"/>
                    <a:pt x="9639" y="15962"/>
                    <a:pt x="9639" y="15911"/>
                  </a:cubicBezTo>
                  <a:cubicBezTo>
                    <a:pt x="9639" y="15758"/>
                    <a:pt x="9690" y="15707"/>
                    <a:pt x="9741" y="15605"/>
                  </a:cubicBezTo>
                  <a:cubicBezTo>
                    <a:pt x="9741" y="15503"/>
                    <a:pt x="9741" y="15401"/>
                    <a:pt x="9792" y="15350"/>
                  </a:cubicBezTo>
                  <a:cubicBezTo>
                    <a:pt x="9792" y="15146"/>
                    <a:pt x="9843" y="14993"/>
                    <a:pt x="9894" y="14840"/>
                  </a:cubicBezTo>
                  <a:cubicBezTo>
                    <a:pt x="9945" y="14534"/>
                    <a:pt x="9996" y="14279"/>
                    <a:pt x="10098" y="14024"/>
                  </a:cubicBezTo>
                  <a:cubicBezTo>
                    <a:pt x="10251" y="13514"/>
                    <a:pt x="10353" y="13004"/>
                    <a:pt x="10455" y="12596"/>
                  </a:cubicBezTo>
                  <a:cubicBezTo>
                    <a:pt x="10506" y="12392"/>
                    <a:pt x="10557" y="12188"/>
                    <a:pt x="10659" y="11984"/>
                  </a:cubicBezTo>
                  <a:cubicBezTo>
                    <a:pt x="10710" y="11780"/>
                    <a:pt x="10710" y="11678"/>
                    <a:pt x="10761" y="11577"/>
                  </a:cubicBezTo>
                  <a:cubicBezTo>
                    <a:pt x="10812" y="11424"/>
                    <a:pt x="10812" y="11322"/>
                    <a:pt x="10863" y="11220"/>
                  </a:cubicBezTo>
                  <a:lnTo>
                    <a:pt x="10863" y="11169"/>
                  </a:lnTo>
                  <a:cubicBezTo>
                    <a:pt x="10863" y="11016"/>
                    <a:pt x="10914" y="10812"/>
                    <a:pt x="10965" y="10659"/>
                  </a:cubicBezTo>
                  <a:cubicBezTo>
                    <a:pt x="11016" y="10608"/>
                    <a:pt x="11016" y="10506"/>
                    <a:pt x="11016" y="10455"/>
                  </a:cubicBezTo>
                  <a:cubicBezTo>
                    <a:pt x="11220" y="9792"/>
                    <a:pt x="11373" y="9231"/>
                    <a:pt x="11475" y="8823"/>
                  </a:cubicBezTo>
                  <a:cubicBezTo>
                    <a:pt x="11577" y="8364"/>
                    <a:pt x="11679" y="8007"/>
                    <a:pt x="11781" y="7548"/>
                  </a:cubicBezTo>
                  <a:cubicBezTo>
                    <a:pt x="11832" y="7395"/>
                    <a:pt x="11883" y="7293"/>
                    <a:pt x="11934" y="7140"/>
                  </a:cubicBezTo>
                  <a:cubicBezTo>
                    <a:pt x="11934" y="7038"/>
                    <a:pt x="11934" y="7038"/>
                    <a:pt x="11985" y="6936"/>
                  </a:cubicBezTo>
                  <a:cubicBezTo>
                    <a:pt x="11985" y="6885"/>
                    <a:pt x="11985" y="6834"/>
                    <a:pt x="12036" y="6732"/>
                  </a:cubicBezTo>
                  <a:cubicBezTo>
                    <a:pt x="12036" y="6681"/>
                    <a:pt x="12087" y="6579"/>
                    <a:pt x="12138" y="6477"/>
                  </a:cubicBezTo>
                  <a:cubicBezTo>
                    <a:pt x="12189" y="6273"/>
                    <a:pt x="12240" y="6120"/>
                    <a:pt x="12342" y="5967"/>
                  </a:cubicBezTo>
                  <a:cubicBezTo>
                    <a:pt x="12342" y="5865"/>
                    <a:pt x="12393" y="5763"/>
                    <a:pt x="12444" y="5712"/>
                  </a:cubicBezTo>
                  <a:cubicBezTo>
                    <a:pt x="12444" y="5661"/>
                    <a:pt x="12444" y="5610"/>
                    <a:pt x="12495" y="5559"/>
                  </a:cubicBezTo>
                  <a:cubicBezTo>
                    <a:pt x="12546" y="5457"/>
                    <a:pt x="12597" y="5355"/>
                    <a:pt x="12648" y="5253"/>
                  </a:cubicBezTo>
                  <a:cubicBezTo>
                    <a:pt x="12699" y="5253"/>
                    <a:pt x="12699" y="5202"/>
                    <a:pt x="12749" y="5151"/>
                  </a:cubicBezTo>
                  <a:cubicBezTo>
                    <a:pt x="12800" y="5100"/>
                    <a:pt x="12851" y="4998"/>
                    <a:pt x="12902" y="4896"/>
                  </a:cubicBezTo>
                  <a:cubicBezTo>
                    <a:pt x="12953" y="4896"/>
                    <a:pt x="13004" y="4845"/>
                    <a:pt x="13004" y="4794"/>
                  </a:cubicBezTo>
                  <a:lnTo>
                    <a:pt x="13157" y="4692"/>
                  </a:lnTo>
                  <a:lnTo>
                    <a:pt x="13310" y="4539"/>
                  </a:lnTo>
                  <a:cubicBezTo>
                    <a:pt x="13616" y="4233"/>
                    <a:pt x="14024" y="3927"/>
                    <a:pt x="14432" y="3723"/>
                  </a:cubicBezTo>
                  <a:cubicBezTo>
                    <a:pt x="14483" y="3723"/>
                    <a:pt x="14585" y="3672"/>
                    <a:pt x="14636" y="3672"/>
                  </a:cubicBezTo>
                  <a:close/>
                  <a:moveTo>
                    <a:pt x="16064" y="0"/>
                  </a:moveTo>
                  <a:cubicBezTo>
                    <a:pt x="15962" y="0"/>
                    <a:pt x="15911" y="51"/>
                    <a:pt x="15809" y="51"/>
                  </a:cubicBezTo>
                  <a:cubicBezTo>
                    <a:pt x="15707" y="51"/>
                    <a:pt x="15401" y="102"/>
                    <a:pt x="15248" y="153"/>
                  </a:cubicBezTo>
                  <a:lnTo>
                    <a:pt x="15044" y="204"/>
                  </a:lnTo>
                  <a:lnTo>
                    <a:pt x="14993" y="204"/>
                  </a:lnTo>
                  <a:cubicBezTo>
                    <a:pt x="14891" y="255"/>
                    <a:pt x="14840" y="255"/>
                    <a:pt x="14789" y="255"/>
                  </a:cubicBezTo>
                  <a:cubicBezTo>
                    <a:pt x="14687" y="306"/>
                    <a:pt x="14636" y="306"/>
                    <a:pt x="14534" y="357"/>
                  </a:cubicBezTo>
                  <a:lnTo>
                    <a:pt x="14330" y="408"/>
                  </a:lnTo>
                  <a:lnTo>
                    <a:pt x="13922" y="561"/>
                  </a:lnTo>
                  <a:cubicBezTo>
                    <a:pt x="13897" y="586"/>
                    <a:pt x="13884" y="599"/>
                    <a:pt x="13878" y="599"/>
                  </a:cubicBezTo>
                  <a:cubicBezTo>
                    <a:pt x="13871" y="599"/>
                    <a:pt x="13871" y="586"/>
                    <a:pt x="13871" y="561"/>
                  </a:cubicBezTo>
                  <a:cubicBezTo>
                    <a:pt x="13718" y="663"/>
                    <a:pt x="13565" y="714"/>
                    <a:pt x="13463" y="765"/>
                  </a:cubicBezTo>
                  <a:lnTo>
                    <a:pt x="13412" y="765"/>
                  </a:lnTo>
                  <a:cubicBezTo>
                    <a:pt x="13361" y="816"/>
                    <a:pt x="13259" y="816"/>
                    <a:pt x="13208" y="867"/>
                  </a:cubicBezTo>
                  <a:cubicBezTo>
                    <a:pt x="13004" y="969"/>
                    <a:pt x="12851" y="1071"/>
                    <a:pt x="12699" y="1122"/>
                  </a:cubicBezTo>
                  <a:cubicBezTo>
                    <a:pt x="12546" y="1224"/>
                    <a:pt x="12393" y="1326"/>
                    <a:pt x="12240" y="1479"/>
                  </a:cubicBezTo>
                  <a:lnTo>
                    <a:pt x="11985" y="1632"/>
                  </a:lnTo>
                  <a:lnTo>
                    <a:pt x="11832" y="1734"/>
                  </a:lnTo>
                  <a:cubicBezTo>
                    <a:pt x="11475" y="2040"/>
                    <a:pt x="11169" y="2346"/>
                    <a:pt x="10863" y="2652"/>
                  </a:cubicBezTo>
                  <a:lnTo>
                    <a:pt x="10404" y="3213"/>
                  </a:lnTo>
                  <a:cubicBezTo>
                    <a:pt x="10047" y="3621"/>
                    <a:pt x="9741" y="4029"/>
                    <a:pt x="9435" y="4488"/>
                  </a:cubicBezTo>
                  <a:cubicBezTo>
                    <a:pt x="9129" y="4947"/>
                    <a:pt x="8772" y="5406"/>
                    <a:pt x="8568" y="5916"/>
                  </a:cubicBezTo>
                  <a:cubicBezTo>
                    <a:pt x="7497" y="7854"/>
                    <a:pt x="6681" y="9945"/>
                    <a:pt x="6120" y="12035"/>
                  </a:cubicBezTo>
                  <a:cubicBezTo>
                    <a:pt x="6069" y="12290"/>
                    <a:pt x="5967" y="12647"/>
                    <a:pt x="5916" y="13055"/>
                  </a:cubicBezTo>
                  <a:cubicBezTo>
                    <a:pt x="5610" y="14330"/>
                    <a:pt x="5253" y="16472"/>
                    <a:pt x="4896" y="18614"/>
                  </a:cubicBezTo>
                  <a:cubicBezTo>
                    <a:pt x="4641" y="20195"/>
                    <a:pt x="4386" y="21776"/>
                    <a:pt x="4182" y="23102"/>
                  </a:cubicBezTo>
                  <a:cubicBezTo>
                    <a:pt x="3978" y="24224"/>
                    <a:pt x="3825" y="25142"/>
                    <a:pt x="3774" y="25754"/>
                  </a:cubicBezTo>
                  <a:cubicBezTo>
                    <a:pt x="3672" y="26621"/>
                    <a:pt x="3570" y="27437"/>
                    <a:pt x="3519" y="28100"/>
                  </a:cubicBezTo>
                  <a:lnTo>
                    <a:pt x="3519" y="28763"/>
                  </a:lnTo>
                  <a:cubicBezTo>
                    <a:pt x="3519" y="29375"/>
                    <a:pt x="3468" y="30038"/>
                    <a:pt x="3468" y="30599"/>
                  </a:cubicBezTo>
                  <a:lnTo>
                    <a:pt x="3468" y="31160"/>
                  </a:lnTo>
                  <a:lnTo>
                    <a:pt x="3111" y="31160"/>
                  </a:lnTo>
                  <a:cubicBezTo>
                    <a:pt x="1836" y="31160"/>
                    <a:pt x="663" y="31211"/>
                    <a:pt x="663" y="31211"/>
                  </a:cubicBezTo>
                  <a:cubicBezTo>
                    <a:pt x="663" y="31517"/>
                    <a:pt x="714" y="31670"/>
                    <a:pt x="714" y="31976"/>
                  </a:cubicBezTo>
                  <a:cubicBezTo>
                    <a:pt x="765" y="32231"/>
                    <a:pt x="765" y="32435"/>
                    <a:pt x="816" y="32741"/>
                  </a:cubicBezTo>
                  <a:lnTo>
                    <a:pt x="867" y="33302"/>
                  </a:lnTo>
                  <a:cubicBezTo>
                    <a:pt x="867" y="33302"/>
                    <a:pt x="867" y="33353"/>
                    <a:pt x="867" y="33353"/>
                  </a:cubicBezTo>
                  <a:lnTo>
                    <a:pt x="867" y="34169"/>
                  </a:lnTo>
                  <a:cubicBezTo>
                    <a:pt x="867" y="35392"/>
                    <a:pt x="918" y="37687"/>
                    <a:pt x="867" y="38197"/>
                  </a:cubicBezTo>
                  <a:lnTo>
                    <a:pt x="867" y="40033"/>
                  </a:lnTo>
                  <a:lnTo>
                    <a:pt x="867" y="40492"/>
                  </a:lnTo>
                  <a:cubicBezTo>
                    <a:pt x="867" y="41818"/>
                    <a:pt x="918" y="45133"/>
                    <a:pt x="1020" y="46612"/>
                  </a:cubicBezTo>
                  <a:lnTo>
                    <a:pt x="1020" y="47071"/>
                  </a:lnTo>
                  <a:cubicBezTo>
                    <a:pt x="1122" y="50692"/>
                    <a:pt x="1020" y="57373"/>
                    <a:pt x="1122" y="58087"/>
                  </a:cubicBezTo>
                  <a:cubicBezTo>
                    <a:pt x="1224" y="58596"/>
                    <a:pt x="1122" y="60891"/>
                    <a:pt x="1071" y="62676"/>
                  </a:cubicBezTo>
                  <a:cubicBezTo>
                    <a:pt x="1020" y="63594"/>
                    <a:pt x="1020" y="64308"/>
                    <a:pt x="969" y="64563"/>
                  </a:cubicBezTo>
                  <a:cubicBezTo>
                    <a:pt x="969" y="64818"/>
                    <a:pt x="969" y="65124"/>
                    <a:pt x="918" y="65532"/>
                  </a:cubicBezTo>
                  <a:cubicBezTo>
                    <a:pt x="816" y="66654"/>
                    <a:pt x="612" y="68286"/>
                    <a:pt x="612" y="68286"/>
                  </a:cubicBezTo>
                  <a:cubicBezTo>
                    <a:pt x="561" y="68541"/>
                    <a:pt x="510" y="68796"/>
                    <a:pt x="408" y="69000"/>
                  </a:cubicBezTo>
                  <a:cubicBezTo>
                    <a:pt x="408" y="69102"/>
                    <a:pt x="357" y="69153"/>
                    <a:pt x="306" y="69204"/>
                  </a:cubicBezTo>
                  <a:cubicBezTo>
                    <a:pt x="204" y="69306"/>
                    <a:pt x="102" y="69408"/>
                    <a:pt x="102" y="69510"/>
                  </a:cubicBezTo>
                  <a:cubicBezTo>
                    <a:pt x="0" y="69714"/>
                    <a:pt x="0" y="69969"/>
                    <a:pt x="51" y="70173"/>
                  </a:cubicBezTo>
                  <a:cubicBezTo>
                    <a:pt x="0" y="70377"/>
                    <a:pt x="102" y="70530"/>
                    <a:pt x="255" y="70632"/>
                  </a:cubicBezTo>
                  <a:cubicBezTo>
                    <a:pt x="255" y="70632"/>
                    <a:pt x="255" y="70683"/>
                    <a:pt x="306" y="70683"/>
                  </a:cubicBezTo>
                  <a:cubicBezTo>
                    <a:pt x="496" y="70725"/>
                    <a:pt x="695" y="70750"/>
                    <a:pt x="895" y="70750"/>
                  </a:cubicBezTo>
                  <a:cubicBezTo>
                    <a:pt x="1179" y="70750"/>
                    <a:pt x="1465" y="70700"/>
                    <a:pt x="1734" y="70581"/>
                  </a:cubicBezTo>
                  <a:lnTo>
                    <a:pt x="1887" y="70581"/>
                  </a:lnTo>
                  <a:cubicBezTo>
                    <a:pt x="2142" y="70581"/>
                    <a:pt x="2397" y="70530"/>
                    <a:pt x="2652" y="70479"/>
                  </a:cubicBezTo>
                  <a:cubicBezTo>
                    <a:pt x="3301" y="70443"/>
                    <a:pt x="3950" y="70407"/>
                    <a:pt x="4617" y="70407"/>
                  </a:cubicBezTo>
                  <a:cubicBezTo>
                    <a:pt x="4894" y="70407"/>
                    <a:pt x="5173" y="70413"/>
                    <a:pt x="5457" y="70428"/>
                  </a:cubicBezTo>
                  <a:cubicBezTo>
                    <a:pt x="5559" y="70428"/>
                    <a:pt x="6069" y="70428"/>
                    <a:pt x="6783" y="70479"/>
                  </a:cubicBezTo>
                  <a:cubicBezTo>
                    <a:pt x="8081" y="70515"/>
                    <a:pt x="9456" y="70551"/>
                    <a:pt x="11123" y="70551"/>
                  </a:cubicBezTo>
                  <a:cubicBezTo>
                    <a:pt x="11814" y="70551"/>
                    <a:pt x="12555" y="70545"/>
                    <a:pt x="13361" y="70530"/>
                  </a:cubicBezTo>
                  <a:cubicBezTo>
                    <a:pt x="15044" y="70479"/>
                    <a:pt x="20450" y="70377"/>
                    <a:pt x="21623" y="70275"/>
                  </a:cubicBezTo>
                  <a:cubicBezTo>
                    <a:pt x="23051" y="70122"/>
                    <a:pt x="26009" y="70020"/>
                    <a:pt x="27029" y="69969"/>
                  </a:cubicBezTo>
                  <a:cubicBezTo>
                    <a:pt x="28763" y="69969"/>
                    <a:pt x="30497" y="70071"/>
                    <a:pt x="32231" y="70275"/>
                  </a:cubicBezTo>
                  <a:lnTo>
                    <a:pt x="32333" y="70275"/>
                  </a:lnTo>
                  <a:cubicBezTo>
                    <a:pt x="32359" y="70280"/>
                    <a:pt x="32386" y="70283"/>
                    <a:pt x="32413" y="70283"/>
                  </a:cubicBezTo>
                  <a:cubicBezTo>
                    <a:pt x="32649" y="70283"/>
                    <a:pt x="32904" y="70090"/>
                    <a:pt x="32996" y="69816"/>
                  </a:cubicBezTo>
                  <a:cubicBezTo>
                    <a:pt x="32996" y="69663"/>
                    <a:pt x="32996" y="69561"/>
                    <a:pt x="32996" y="69408"/>
                  </a:cubicBezTo>
                  <a:cubicBezTo>
                    <a:pt x="32996" y="69357"/>
                    <a:pt x="32996" y="69357"/>
                    <a:pt x="32945" y="69306"/>
                  </a:cubicBezTo>
                  <a:cubicBezTo>
                    <a:pt x="32945" y="69204"/>
                    <a:pt x="32894" y="69153"/>
                    <a:pt x="32894" y="69102"/>
                  </a:cubicBezTo>
                  <a:cubicBezTo>
                    <a:pt x="32588" y="68694"/>
                    <a:pt x="32384" y="68184"/>
                    <a:pt x="32282" y="67725"/>
                  </a:cubicBezTo>
                  <a:cubicBezTo>
                    <a:pt x="32231" y="67164"/>
                    <a:pt x="32027" y="66603"/>
                    <a:pt x="31772" y="66144"/>
                  </a:cubicBezTo>
                  <a:cubicBezTo>
                    <a:pt x="31721" y="66042"/>
                    <a:pt x="31721" y="65991"/>
                    <a:pt x="31670" y="65889"/>
                  </a:cubicBezTo>
                  <a:cubicBezTo>
                    <a:pt x="31517" y="65481"/>
                    <a:pt x="31466" y="65022"/>
                    <a:pt x="31517" y="64614"/>
                  </a:cubicBezTo>
                  <a:cubicBezTo>
                    <a:pt x="31568" y="64359"/>
                    <a:pt x="31619" y="64104"/>
                    <a:pt x="31721" y="63849"/>
                  </a:cubicBezTo>
                  <a:cubicBezTo>
                    <a:pt x="31874" y="63135"/>
                    <a:pt x="31874" y="62370"/>
                    <a:pt x="31721" y="61707"/>
                  </a:cubicBezTo>
                  <a:cubicBezTo>
                    <a:pt x="31568" y="61044"/>
                    <a:pt x="31619" y="60381"/>
                    <a:pt x="31772" y="59718"/>
                  </a:cubicBezTo>
                  <a:cubicBezTo>
                    <a:pt x="31772" y="59565"/>
                    <a:pt x="31772" y="59361"/>
                    <a:pt x="31772" y="59208"/>
                  </a:cubicBezTo>
                  <a:cubicBezTo>
                    <a:pt x="31772" y="57424"/>
                    <a:pt x="31466" y="50080"/>
                    <a:pt x="31415" y="44164"/>
                  </a:cubicBezTo>
                  <a:lnTo>
                    <a:pt x="31415" y="40339"/>
                  </a:lnTo>
                  <a:cubicBezTo>
                    <a:pt x="31415" y="37534"/>
                    <a:pt x="31466" y="34118"/>
                    <a:pt x="31466" y="33404"/>
                  </a:cubicBezTo>
                  <a:lnTo>
                    <a:pt x="31466" y="33302"/>
                  </a:lnTo>
                  <a:cubicBezTo>
                    <a:pt x="31517" y="33047"/>
                    <a:pt x="31517" y="32843"/>
                    <a:pt x="31517" y="32588"/>
                  </a:cubicBezTo>
                  <a:cubicBezTo>
                    <a:pt x="31517" y="32486"/>
                    <a:pt x="31517" y="32384"/>
                    <a:pt x="31517" y="32231"/>
                  </a:cubicBezTo>
                  <a:lnTo>
                    <a:pt x="31517" y="32078"/>
                  </a:lnTo>
                  <a:cubicBezTo>
                    <a:pt x="31517" y="31721"/>
                    <a:pt x="31568" y="31262"/>
                    <a:pt x="31568" y="31262"/>
                  </a:cubicBezTo>
                  <a:cubicBezTo>
                    <a:pt x="31109" y="31109"/>
                    <a:pt x="30650" y="31109"/>
                    <a:pt x="30242" y="31109"/>
                  </a:cubicBezTo>
                  <a:lnTo>
                    <a:pt x="28406" y="31109"/>
                  </a:lnTo>
                  <a:cubicBezTo>
                    <a:pt x="28355" y="30752"/>
                    <a:pt x="28355" y="30344"/>
                    <a:pt x="28304" y="29885"/>
                  </a:cubicBezTo>
                  <a:cubicBezTo>
                    <a:pt x="28304" y="29783"/>
                    <a:pt x="28304" y="29630"/>
                    <a:pt x="28253" y="29426"/>
                  </a:cubicBezTo>
                  <a:cubicBezTo>
                    <a:pt x="28151" y="28355"/>
                    <a:pt x="28049" y="27131"/>
                    <a:pt x="27947" y="26111"/>
                  </a:cubicBezTo>
                  <a:cubicBezTo>
                    <a:pt x="27947" y="25856"/>
                    <a:pt x="27896" y="25601"/>
                    <a:pt x="27896" y="25397"/>
                  </a:cubicBezTo>
                  <a:cubicBezTo>
                    <a:pt x="27845" y="24938"/>
                    <a:pt x="27794" y="24479"/>
                    <a:pt x="27743" y="24122"/>
                  </a:cubicBezTo>
                  <a:cubicBezTo>
                    <a:pt x="27743" y="23867"/>
                    <a:pt x="27743" y="23663"/>
                    <a:pt x="27692" y="23510"/>
                  </a:cubicBezTo>
                  <a:cubicBezTo>
                    <a:pt x="27692" y="23357"/>
                    <a:pt x="27692" y="23357"/>
                    <a:pt x="27692" y="23255"/>
                  </a:cubicBezTo>
                  <a:lnTo>
                    <a:pt x="27692" y="22898"/>
                  </a:lnTo>
                  <a:cubicBezTo>
                    <a:pt x="27692" y="22541"/>
                    <a:pt x="27641" y="22184"/>
                    <a:pt x="27590" y="21725"/>
                  </a:cubicBezTo>
                  <a:cubicBezTo>
                    <a:pt x="27590" y="21419"/>
                    <a:pt x="27539" y="21062"/>
                    <a:pt x="27539" y="20705"/>
                  </a:cubicBezTo>
                  <a:cubicBezTo>
                    <a:pt x="27437" y="19889"/>
                    <a:pt x="27335" y="18920"/>
                    <a:pt x="27233" y="17900"/>
                  </a:cubicBezTo>
                  <a:cubicBezTo>
                    <a:pt x="27182" y="16931"/>
                    <a:pt x="27080" y="16013"/>
                    <a:pt x="26978" y="15095"/>
                  </a:cubicBezTo>
                  <a:cubicBezTo>
                    <a:pt x="26876" y="13514"/>
                    <a:pt x="26774" y="12086"/>
                    <a:pt x="26723" y="11169"/>
                  </a:cubicBezTo>
                  <a:lnTo>
                    <a:pt x="26723" y="10812"/>
                  </a:lnTo>
                  <a:cubicBezTo>
                    <a:pt x="26723" y="10455"/>
                    <a:pt x="26672" y="10149"/>
                    <a:pt x="26621" y="9792"/>
                  </a:cubicBezTo>
                  <a:cubicBezTo>
                    <a:pt x="26621" y="9282"/>
                    <a:pt x="26570" y="8823"/>
                    <a:pt x="26519" y="8313"/>
                  </a:cubicBezTo>
                  <a:cubicBezTo>
                    <a:pt x="26468" y="7854"/>
                    <a:pt x="26417" y="7548"/>
                    <a:pt x="26366" y="7140"/>
                  </a:cubicBezTo>
                  <a:cubicBezTo>
                    <a:pt x="26366" y="6936"/>
                    <a:pt x="26315" y="6732"/>
                    <a:pt x="26264" y="6579"/>
                  </a:cubicBezTo>
                  <a:cubicBezTo>
                    <a:pt x="26213" y="6069"/>
                    <a:pt x="26111" y="5559"/>
                    <a:pt x="25907" y="5049"/>
                  </a:cubicBezTo>
                  <a:cubicBezTo>
                    <a:pt x="25907" y="4947"/>
                    <a:pt x="25856" y="4845"/>
                    <a:pt x="25856" y="4743"/>
                  </a:cubicBezTo>
                  <a:lnTo>
                    <a:pt x="25805" y="4641"/>
                  </a:lnTo>
                  <a:lnTo>
                    <a:pt x="25805" y="4590"/>
                  </a:lnTo>
                  <a:cubicBezTo>
                    <a:pt x="25805" y="4590"/>
                    <a:pt x="25754" y="4539"/>
                    <a:pt x="25754" y="4539"/>
                  </a:cubicBezTo>
                  <a:cubicBezTo>
                    <a:pt x="25295" y="3876"/>
                    <a:pt x="24683" y="3315"/>
                    <a:pt x="24020" y="2958"/>
                  </a:cubicBezTo>
                  <a:cubicBezTo>
                    <a:pt x="23867" y="2856"/>
                    <a:pt x="23765" y="2754"/>
                    <a:pt x="23663" y="2652"/>
                  </a:cubicBezTo>
                  <a:cubicBezTo>
                    <a:pt x="23204" y="2295"/>
                    <a:pt x="22745" y="1938"/>
                    <a:pt x="22235" y="1632"/>
                  </a:cubicBezTo>
                  <a:cubicBezTo>
                    <a:pt x="21368" y="1020"/>
                    <a:pt x="20450" y="612"/>
                    <a:pt x="19430" y="357"/>
                  </a:cubicBezTo>
                  <a:cubicBezTo>
                    <a:pt x="18563" y="102"/>
                    <a:pt x="17594" y="0"/>
                    <a:pt x="16676" y="0"/>
                  </a:cubicBezTo>
                  <a:close/>
                </a:path>
              </a:pathLst>
            </a:custGeom>
            <a:noFill/>
            <a:ln w="1143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884" name="Google Shape;2884;p47"/>
            <p:cNvPicPr preferRelativeResize="0"/>
            <p:nvPr/>
          </p:nvPicPr>
          <p:blipFill rotWithShape="1">
            <a:blip r:embed="rId3">
              <a:alphaModFix/>
            </a:blip>
            <a:srcRect l="23377" r="23371"/>
            <a:stretch/>
          </p:blipFill>
          <p:spPr>
            <a:xfrm>
              <a:off x="5395150" y="1356167"/>
              <a:ext cx="1648165" cy="309513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885" name="Google Shape;2885;p47"/>
          <p:cNvGrpSpPr/>
          <p:nvPr/>
        </p:nvGrpSpPr>
        <p:grpSpPr>
          <a:xfrm rot="-822723">
            <a:off x="474173" y="2182328"/>
            <a:ext cx="1658139" cy="1749254"/>
            <a:chOff x="647300" y="-65375"/>
            <a:chExt cx="2302574" cy="2429100"/>
          </a:xfrm>
        </p:grpSpPr>
        <p:sp>
          <p:nvSpPr>
            <p:cNvPr id="2886" name="Google Shape;2886;p47"/>
            <p:cNvSpPr/>
            <p:nvPr/>
          </p:nvSpPr>
          <p:spPr>
            <a:xfrm rot="1519423">
              <a:off x="985782" y="274343"/>
              <a:ext cx="1598294" cy="1790848"/>
            </a:xfrm>
            <a:custGeom>
              <a:avLst/>
              <a:gdLst/>
              <a:ahLst/>
              <a:cxnLst/>
              <a:rect l="l" t="t" r="r" b="b"/>
              <a:pathLst>
                <a:path w="42482" h="47600" extrusionOk="0">
                  <a:moveTo>
                    <a:pt x="21725" y="575"/>
                  </a:moveTo>
                  <a:cubicBezTo>
                    <a:pt x="21776" y="575"/>
                    <a:pt x="21878" y="575"/>
                    <a:pt x="21929" y="626"/>
                  </a:cubicBezTo>
                  <a:cubicBezTo>
                    <a:pt x="22286" y="728"/>
                    <a:pt x="22694" y="881"/>
                    <a:pt x="23000" y="1085"/>
                  </a:cubicBezTo>
                  <a:lnTo>
                    <a:pt x="23102" y="1187"/>
                  </a:lnTo>
                  <a:lnTo>
                    <a:pt x="23255" y="1289"/>
                  </a:lnTo>
                  <a:cubicBezTo>
                    <a:pt x="23306" y="1289"/>
                    <a:pt x="23306" y="1289"/>
                    <a:pt x="23357" y="1340"/>
                  </a:cubicBezTo>
                  <a:cubicBezTo>
                    <a:pt x="23408" y="1391"/>
                    <a:pt x="23510" y="1442"/>
                    <a:pt x="23561" y="1493"/>
                  </a:cubicBezTo>
                  <a:cubicBezTo>
                    <a:pt x="23561" y="1493"/>
                    <a:pt x="23612" y="1544"/>
                    <a:pt x="23612" y="1544"/>
                  </a:cubicBezTo>
                  <a:cubicBezTo>
                    <a:pt x="23663" y="1595"/>
                    <a:pt x="23714" y="1646"/>
                    <a:pt x="23765" y="1748"/>
                  </a:cubicBezTo>
                  <a:cubicBezTo>
                    <a:pt x="23765" y="1748"/>
                    <a:pt x="23816" y="1799"/>
                    <a:pt x="23816" y="1799"/>
                  </a:cubicBezTo>
                  <a:cubicBezTo>
                    <a:pt x="23867" y="1850"/>
                    <a:pt x="23918" y="1901"/>
                    <a:pt x="23918" y="1952"/>
                  </a:cubicBezTo>
                  <a:cubicBezTo>
                    <a:pt x="23969" y="2054"/>
                    <a:pt x="24020" y="2156"/>
                    <a:pt x="24071" y="2207"/>
                  </a:cubicBezTo>
                  <a:cubicBezTo>
                    <a:pt x="23969" y="2156"/>
                    <a:pt x="23867" y="2156"/>
                    <a:pt x="23765" y="2105"/>
                  </a:cubicBezTo>
                  <a:lnTo>
                    <a:pt x="23306" y="1952"/>
                  </a:lnTo>
                  <a:cubicBezTo>
                    <a:pt x="23255" y="1952"/>
                    <a:pt x="23153" y="1901"/>
                    <a:pt x="23102" y="1901"/>
                  </a:cubicBezTo>
                  <a:lnTo>
                    <a:pt x="23051" y="1901"/>
                  </a:lnTo>
                  <a:cubicBezTo>
                    <a:pt x="22949" y="1901"/>
                    <a:pt x="22796" y="1850"/>
                    <a:pt x="22694" y="1799"/>
                  </a:cubicBezTo>
                  <a:lnTo>
                    <a:pt x="22643" y="1799"/>
                  </a:lnTo>
                  <a:lnTo>
                    <a:pt x="22235" y="1748"/>
                  </a:lnTo>
                  <a:lnTo>
                    <a:pt x="22031" y="1697"/>
                  </a:lnTo>
                  <a:lnTo>
                    <a:pt x="21827" y="1697"/>
                  </a:lnTo>
                  <a:cubicBezTo>
                    <a:pt x="21776" y="1646"/>
                    <a:pt x="21674" y="1646"/>
                    <a:pt x="21623" y="1646"/>
                  </a:cubicBezTo>
                  <a:lnTo>
                    <a:pt x="21572" y="1646"/>
                  </a:lnTo>
                  <a:lnTo>
                    <a:pt x="21368" y="1595"/>
                  </a:lnTo>
                  <a:cubicBezTo>
                    <a:pt x="21215" y="1595"/>
                    <a:pt x="21062" y="1595"/>
                    <a:pt x="20858" y="1544"/>
                  </a:cubicBezTo>
                  <a:lnTo>
                    <a:pt x="19991" y="1544"/>
                  </a:lnTo>
                  <a:cubicBezTo>
                    <a:pt x="19124" y="1544"/>
                    <a:pt x="18257" y="1595"/>
                    <a:pt x="17390" y="1748"/>
                  </a:cubicBezTo>
                  <a:cubicBezTo>
                    <a:pt x="16523" y="1850"/>
                    <a:pt x="15656" y="2003"/>
                    <a:pt x="14789" y="2309"/>
                  </a:cubicBezTo>
                  <a:lnTo>
                    <a:pt x="14381" y="2462"/>
                  </a:lnTo>
                  <a:cubicBezTo>
                    <a:pt x="14330" y="2411"/>
                    <a:pt x="14330" y="2360"/>
                    <a:pt x="14381" y="2309"/>
                  </a:cubicBezTo>
                  <a:cubicBezTo>
                    <a:pt x="14432" y="2003"/>
                    <a:pt x="14534" y="1646"/>
                    <a:pt x="14738" y="1391"/>
                  </a:cubicBezTo>
                  <a:lnTo>
                    <a:pt x="14789" y="1391"/>
                  </a:lnTo>
                  <a:cubicBezTo>
                    <a:pt x="15044" y="1289"/>
                    <a:pt x="15299" y="1238"/>
                    <a:pt x="15554" y="1187"/>
                  </a:cubicBezTo>
                  <a:lnTo>
                    <a:pt x="15809" y="1136"/>
                  </a:lnTo>
                  <a:cubicBezTo>
                    <a:pt x="16574" y="983"/>
                    <a:pt x="19379" y="728"/>
                    <a:pt x="20807" y="626"/>
                  </a:cubicBezTo>
                  <a:cubicBezTo>
                    <a:pt x="21215" y="626"/>
                    <a:pt x="21521" y="575"/>
                    <a:pt x="21623" y="575"/>
                  </a:cubicBezTo>
                  <a:close/>
                  <a:moveTo>
                    <a:pt x="21827" y="2054"/>
                  </a:moveTo>
                  <a:lnTo>
                    <a:pt x="22031" y="2105"/>
                  </a:lnTo>
                  <a:cubicBezTo>
                    <a:pt x="22388" y="2207"/>
                    <a:pt x="22745" y="2360"/>
                    <a:pt x="23102" y="2564"/>
                  </a:cubicBezTo>
                  <a:lnTo>
                    <a:pt x="23204" y="2666"/>
                  </a:lnTo>
                  <a:lnTo>
                    <a:pt x="23357" y="2717"/>
                  </a:lnTo>
                  <a:cubicBezTo>
                    <a:pt x="23357" y="2768"/>
                    <a:pt x="23408" y="2768"/>
                    <a:pt x="23459" y="2768"/>
                  </a:cubicBezTo>
                  <a:cubicBezTo>
                    <a:pt x="23510" y="2819"/>
                    <a:pt x="23561" y="2870"/>
                    <a:pt x="23612" y="2921"/>
                  </a:cubicBezTo>
                  <a:lnTo>
                    <a:pt x="23663" y="3023"/>
                  </a:lnTo>
                  <a:lnTo>
                    <a:pt x="23816" y="3176"/>
                  </a:lnTo>
                  <a:cubicBezTo>
                    <a:pt x="23867" y="3227"/>
                    <a:pt x="23867" y="3227"/>
                    <a:pt x="23918" y="3278"/>
                  </a:cubicBezTo>
                  <a:cubicBezTo>
                    <a:pt x="23918" y="3329"/>
                    <a:pt x="23969" y="3380"/>
                    <a:pt x="24020" y="3431"/>
                  </a:cubicBezTo>
                  <a:cubicBezTo>
                    <a:pt x="24071" y="3533"/>
                    <a:pt x="24122" y="3635"/>
                    <a:pt x="24224" y="3737"/>
                  </a:cubicBezTo>
                  <a:cubicBezTo>
                    <a:pt x="24224" y="3788"/>
                    <a:pt x="24275" y="3839"/>
                    <a:pt x="24275" y="3890"/>
                  </a:cubicBezTo>
                  <a:cubicBezTo>
                    <a:pt x="24275" y="3941"/>
                    <a:pt x="24326" y="3941"/>
                    <a:pt x="24326" y="3992"/>
                  </a:cubicBezTo>
                  <a:cubicBezTo>
                    <a:pt x="24377" y="4043"/>
                    <a:pt x="24377" y="4094"/>
                    <a:pt x="24377" y="4094"/>
                  </a:cubicBezTo>
                  <a:cubicBezTo>
                    <a:pt x="24428" y="4196"/>
                    <a:pt x="24479" y="4247"/>
                    <a:pt x="24479" y="4349"/>
                  </a:cubicBezTo>
                  <a:cubicBezTo>
                    <a:pt x="24632" y="4604"/>
                    <a:pt x="24734" y="4910"/>
                    <a:pt x="24785" y="5063"/>
                  </a:cubicBezTo>
                  <a:cubicBezTo>
                    <a:pt x="24887" y="5267"/>
                    <a:pt x="25040" y="5675"/>
                    <a:pt x="25193" y="6032"/>
                  </a:cubicBezTo>
                  <a:cubicBezTo>
                    <a:pt x="25244" y="6083"/>
                    <a:pt x="25244" y="6134"/>
                    <a:pt x="25295" y="6185"/>
                  </a:cubicBezTo>
                  <a:cubicBezTo>
                    <a:pt x="25295" y="6287"/>
                    <a:pt x="25346" y="6389"/>
                    <a:pt x="25397" y="6491"/>
                  </a:cubicBezTo>
                  <a:cubicBezTo>
                    <a:pt x="25448" y="6542"/>
                    <a:pt x="25448" y="6593"/>
                    <a:pt x="25499" y="6695"/>
                  </a:cubicBezTo>
                  <a:cubicBezTo>
                    <a:pt x="25499" y="6746"/>
                    <a:pt x="25550" y="6848"/>
                    <a:pt x="25601" y="6950"/>
                  </a:cubicBezTo>
                  <a:cubicBezTo>
                    <a:pt x="25601" y="7001"/>
                    <a:pt x="25703" y="7154"/>
                    <a:pt x="25754" y="7307"/>
                  </a:cubicBezTo>
                  <a:cubicBezTo>
                    <a:pt x="25856" y="7562"/>
                    <a:pt x="25958" y="7817"/>
                    <a:pt x="26111" y="8123"/>
                  </a:cubicBezTo>
                  <a:cubicBezTo>
                    <a:pt x="26162" y="8276"/>
                    <a:pt x="26264" y="8429"/>
                    <a:pt x="26315" y="8633"/>
                  </a:cubicBezTo>
                  <a:cubicBezTo>
                    <a:pt x="26366" y="8786"/>
                    <a:pt x="26366" y="8786"/>
                    <a:pt x="26417" y="8888"/>
                  </a:cubicBezTo>
                  <a:cubicBezTo>
                    <a:pt x="26417" y="8939"/>
                    <a:pt x="26417" y="8990"/>
                    <a:pt x="26468" y="9041"/>
                  </a:cubicBezTo>
                  <a:cubicBezTo>
                    <a:pt x="26468" y="9092"/>
                    <a:pt x="26468" y="9143"/>
                    <a:pt x="26519" y="9245"/>
                  </a:cubicBezTo>
                  <a:cubicBezTo>
                    <a:pt x="26519" y="9245"/>
                    <a:pt x="26519" y="9296"/>
                    <a:pt x="26570" y="9347"/>
                  </a:cubicBezTo>
                  <a:lnTo>
                    <a:pt x="26672" y="9704"/>
                  </a:lnTo>
                  <a:cubicBezTo>
                    <a:pt x="26672" y="9806"/>
                    <a:pt x="26723" y="9908"/>
                    <a:pt x="26723" y="9959"/>
                  </a:cubicBezTo>
                  <a:cubicBezTo>
                    <a:pt x="26723" y="10010"/>
                    <a:pt x="26723" y="10061"/>
                    <a:pt x="26774" y="10112"/>
                  </a:cubicBezTo>
                  <a:cubicBezTo>
                    <a:pt x="26825" y="10163"/>
                    <a:pt x="26825" y="10265"/>
                    <a:pt x="26825" y="10367"/>
                  </a:cubicBezTo>
                  <a:cubicBezTo>
                    <a:pt x="26876" y="10418"/>
                    <a:pt x="26927" y="10622"/>
                    <a:pt x="26978" y="10775"/>
                  </a:cubicBezTo>
                  <a:cubicBezTo>
                    <a:pt x="26978" y="10877"/>
                    <a:pt x="27029" y="10979"/>
                    <a:pt x="27080" y="11132"/>
                  </a:cubicBezTo>
                  <a:cubicBezTo>
                    <a:pt x="27131" y="11285"/>
                    <a:pt x="27131" y="11387"/>
                    <a:pt x="27182" y="11591"/>
                  </a:cubicBezTo>
                  <a:cubicBezTo>
                    <a:pt x="27233" y="11744"/>
                    <a:pt x="27335" y="11999"/>
                    <a:pt x="27386" y="12152"/>
                  </a:cubicBezTo>
                  <a:cubicBezTo>
                    <a:pt x="27386" y="12254"/>
                    <a:pt x="27437" y="12305"/>
                    <a:pt x="27437" y="12356"/>
                  </a:cubicBezTo>
                  <a:lnTo>
                    <a:pt x="27488" y="12509"/>
                  </a:lnTo>
                  <a:cubicBezTo>
                    <a:pt x="27539" y="12611"/>
                    <a:pt x="27590" y="12712"/>
                    <a:pt x="27641" y="12814"/>
                  </a:cubicBezTo>
                  <a:cubicBezTo>
                    <a:pt x="27692" y="12967"/>
                    <a:pt x="27692" y="13069"/>
                    <a:pt x="27743" y="13222"/>
                  </a:cubicBezTo>
                  <a:cubicBezTo>
                    <a:pt x="27794" y="13273"/>
                    <a:pt x="27794" y="13324"/>
                    <a:pt x="27794" y="13375"/>
                  </a:cubicBezTo>
                  <a:cubicBezTo>
                    <a:pt x="27794" y="13375"/>
                    <a:pt x="27794" y="13426"/>
                    <a:pt x="27794" y="13426"/>
                  </a:cubicBezTo>
                  <a:cubicBezTo>
                    <a:pt x="27794" y="13477"/>
                    <a:pt x="27794" y="13528"/>
                    <a:pt x="27794" y="13579"/>
                  </a:cubicBezTo>
                  <a:cubicBezTo>
                    <a:pt x="27794" y="13579"/>
                    <a:pt x="27794" y="13630"/>
                    <a:pt x="27794" y="13630"/>
                  </a:cubicBezTo>
                  <a:cubicBezTo>
                    <a:pt x="27794" y="13732"/>
                    <a:pt x="27845" y="13783"/>
                    <a:pt x="27845" y="13885"/>
                  </a:cubicBezTo>
                  <a:cubicBezTo>
                    <a:pt x="27845" y="13936"/>
                    <a:pt x="27845" y="14089"/>
                    <a:pt x="27896" y="14191"/>
                  </a:cubicBezTo>
                  <a:cubicBezTo>
                    <a:pt x="27947" y="14395"/>
                    <a:pt x="27947" y="14701"/>
                    <a:pt x="27998" y="14956"/>
                  </a:cubicBezTo>
                  <a:cubicBezTo>
                    <a:pt x="28049" y="15211"/>
                    <a:pt x="28100" y="15415"/>
                    <a:pt x="28100" y="15670"/>
                  </a:cubicBezTo>
                  <a:cubicBezTo>
                    <a:pt x="28253" y="16639"/>
                    <a:pt x="28406" y="17557"/>
                    <a:pt x="28457" y="18220"/>
                  </a:cubicBezTo>
                  <a:cubicBezTo>
                    <a:pt x="27819" y="18271"/>
                    <a:pt x="27182" y="18297"/>
                    <a:pt x="26544" y="18297"/>
                  </a:cubicBezTo>
                  <a:cubicBezTo>
                    <a:pt x="25907" y="18297"/>
                    <a:pt x="25269" y="18271"/>
                    <a:pt x="24632" y="18220"/>
                  </a:cubicBezTo>
                  <a:lnTo>
                    <a:pt x="22847" y="18169"/>
                  </a:lnTo>
                  <a:cubicBezTo>
                    <a:pt x="20654" y="18067"/>
                    <a:pt x="19736" y="18067"/>
                    <a:pt x="18512" y="18067"/>
                  </a:cubicBezTo>
                  <a:cubicBezTo>
                    <a:pt x="17594" y="18118"/>
                    <a:pt x="16778" y="18169"/>
                    <a:pt x="16166" y="18220"/>
                  </a:cubicBezTo>
                  <a:lnTo>
                    <a:pt x="15554" y="18322"/>
                  </a:lnTo>
                  <a:lnTo>
                    <a:pt x="15452" y="18322"/>
                  </a:lnTo>
                  <a:cubicBezTo>
                    <a:pt x="15019" y="18348"/>
                    <a:pt x="14585" y="18361"/>
                    <a:pt x="14152" y="18361"/>
                  </a:cubicBezTo>
                  <a:cubicBezTo>
                    <a:pt x="13718" y="18361"/>
                    <a:pt x="13285" y="18348"/>
                    <a:pt x="12851" y="18322"/>
                  </a:cubicBezTo>
                  <a:cubicBezTo>
                    <a:pt x="12851" y="18067"/>
                    <a:pt x="12851" y="17812"/>
                    <a:pt x="12902" y="17506"/>
                  </a:cubicBezTo>
                  <a:cubicBezTo>
                    <a:pt x="12902" y="17353"/>
                    <a:pt x="12953" y="17149"/>
                    <a:pt x="12953" y="16945"/>
                  </a:cubicBezTo>
                  <a:cubicBezTo>
                    <a:pt x="13055" y="16333"/>
                    <a:pt x="13157" y="15517"/>
                    <a:pt x="13310" y="14803"/>
                  </a:cubicBezTo>
                  <a:cubicBezTo>
                    <a:pt x="13310" y="14701"/>
                    <a:pt x="13310" y="14650"/>
                    <a:pt x="13310" y="14548"/>
                  </a:cubicBezTo>
                  <a:cubicBezTo>
                    <a:pt x="13361" y="14344"/>
                    <a:pt x="13412" y="14089"/>
                    <a:pt x="13463" y="13783"/>
                  </a:cubicBezTo>
                  <a:cubicBezTo>
                    <a:pt x="13565" y="13222"/>
                    <a:pt x="13718" y="12509"/>
                    <a:pt x="13820" y="11846"/>
                  </a:cubicBezTo>
                  <a:cubicBezTo>
                    <a:pt x="13820" y="11795"/>
                    <a:pt x="13820" y="11744"/>
                    <a:pt x="13820" y="11744"/>
                  </a:cubicBezTo>
                  <a:cubicBezTo>
                    <a:pt x="13820" y="11591"/>
                    <a:pt x="13871" y="11438"/>
                    <a:pt x="13922" y="11336"/>
                  </a:cubicBezTo>
                  <a:cubicBezTo>
                    <a:pt x="14075" y="10163"/>
                    <a:pt x="14279" y="8990"/>
                    <a:pt x="14381" y="8276"/>
                  </a:cubicBezTo>
                  <a:cubicBezTo>
                    <a:pt x="14381" y="8174"/>
                    <a:pt x="14381" y="8021"/>
                    <a:pt x="14381" y="7970"/>
                  </a:cubicBezTo>
                  <a:cubicBezTo>
                    <a:pt x="14432" y="7868"/>
                    <a:pt x="14381" y="7817"/>
                    <a:pt x="14381" y="7715"/>
                  </a:cubicBezTo>
                  <a:cubicBezTo>
                    <a:pt x="14381" y="7613"/>
                    <a:pt x="14432" y="7460"/>
                    <a:pt x="14432" y="7307"/>
                  </a:cubicBezTo>
                  <a:cubicBezTo>
                    <a:pt x="14432" y="7154"/>
                    <a:pt x="14432" y="7154"/>
                    <a:pt x="14432" y="7052"/>
                  </a:cubicBezTo>
                  <a:lnTo>
                    <a:pt x="14432" y="6848"/>
                  </a:lnTo>
                  <a:cubicBezTo>
                    <a:pt x="14432" y="6695"/>
                    <a:pt x="14483" y="6542"/>
                    <a:pt x="14483" y="6440"/>
                  </a:cubicBezTo>
                  <a:cubicBezTo>
                    <a:pt x="14483" y="6287"/>
                    <a:pt x="14483" y="6185"/>
                    <a:pt x="14483" y="6083"/>
                  </a:cubicBezTo>
                  <a:lnTo>
                    <a:pt x="14483" y="5828"/>
                  </a:lnTo>
                  <a:lnTo>
                    <a:pt x="14483" y="5726"/>
                  </a:lnTo>
                  <a:lnTo>
                    <a:pt x="14483" y="5420"/>
                  </a:lnTo>
                  <a:lnTo>
                    <a:pt x="14483" y="5114"/>
                  </a:lnTo>
                  <a:lnTo>
                    <a:pt x="14483" y="4145"/>
                  </a:lnTo>
                  <a:cubicBezTo>
                    <a:pt x="14432" y="3992"/>
                    <a:pt x="14432" y="3839"/>
                    <a:pt x="14483" y="3737"/>
                  </a:cubicBezTo>
                  <a:cubicBezTo>
                    <a:pt x="14534" y="3380"/>
                    <a:pt x="14687" y="3125"/>
                    <a:pt x="14891" y="2819"/>
                  </a:cubicBezTo>
                  <a:cubicBezTo>
                    <a:pt x="14942" y="2819"/>
                    <a:pt x="15197" y="2717"/>
                    <a:pt x="15605" y="2666"/>
                  </a:cubicBezTo>
                  <a:lnTo>
                    <a:pt x="15911" y="2615"/>
                  </a:lnTo>
                  <a:cubicBezTo>
                    <a:pt x="16625" y="2462"/>
                    <a:pt x="19481" y="2207"/>
                    <a:pt x="20909" y="2105"/>
                  </a:cubicBezTo>
                  <a:cubicBezTo>
                    <a:pt x="21317" y="2105"/>
                    <a:pt x="21623" y="2054"/>
                    <a:pt x="21725" y="2054"/>
                  </a:cubicBezTo>
                  <a:close/>
                  <a:moveTo>
                    <a:pt x="19412" y="0"/>
                  </a:moveTo>
                  <a:cubicBezTo>
                    <a:pt x="18704" y="0"/>
                    <a:pt x="17996" y="84"/>
                    <a:pt x="17288" y="167"/>
                  </a:cubicBezTo>
                  <a:cubicBezTo>
                    <a:pt x="16370" y="320"/>
                    <a:pt x="15503" y="575"/>
                    <a:pt x="14636" y="881"/>
                  </a:cubicBezTo>
                  <a:cubicBezTo>
                    <a:pt x="14177" y="1085"/>
                    <a:pt x="13769" y="1289"/>
                    <a:pt x="13310" y="1493"/>
                  </a:cubicBezTo>
                  <a:cubicBezTo>
                    <a:pt x="13208" y="1544"/>
                    <a:pt x="13106" y="1595"/>
                    <a:pt x="12953" y="1646"/>
                  </a:cubicBezTo>
                  <a:cubicBezTo>
                    <a:pt x="12392" y="1850"/>
                    <a:pt x="11882" y="2156"/>
                    <a:pt x="11423" y="2564"/>
                  </a:cubicBezTo>
                  <a:cubicBezTo>
                    <a:pt x="11423" y="2564"/>
                    <a:pt x="11423" y="2615"/>
                    <a:pt x="11423" y="2615"/>
                  </a:cubicBezTo>
                  <a:lnTo>
                    <a:pt x="11372" y="2666"/>
                  </a:lnTo>
                  <a:cubicBezTo>
                    <a:pt x="11322" y="2717"/>
                    <a:pt x="11322" y="2768"/>
                    <a:pt x="11271" y="2819"/>
                  </a:cubicBezTo>
                  <a:cubicBezTo>
                    <a:pt x="11118" y="3125"/>
                    <a:pt x="11016" y="3380"/>
                    <a:pt x="10914" y="3686"/>
                  </a:cubicBezTo>
                  <a:cubicBezTo>
                    <a:pt x="10914" y="3788"/>
                    <a:pt x="10863" y="3941"/>
                    <a:pt x="10863" y="4043"/>
                  </a:cubicBezTo>
                  <a:cubicBezTo>
                    <a:pt x="10812" y="4247"/>
                    <a:pt x="10761" y="4451"/>
                    <a:pt x="10710" y="4655"/>
                  </a:cubicBezTo>
                  <a:cubicBezTo>
                    <a:pt x="10659" y="4859"/>
                    <a:pt x="10608" y="5216"/>
                    <a:pt x="10608" y="5471"/>
                  </a:cubicBezTo>
                  <a:lnTo>
                    <a:pt x="10557" y="6083"/>
                  </a:lnTo>
                  <a:lnTo>
                    <a:pt x="10557" y="6287"/>
                  </a:lnTo>
                  <a:cubicBezTo>
                    <a:pt x="10506" y="6797"/>
                    <a:pt x="10404" y="7613"/>
                    <a:pt x="10251" y="8480"/>
                  </a:cubicBezTo>
                  <a:cubicBezTo>
                    <a:pt x="10200" y="9041"/>
                    <a:pt x="10098" y="9551"/>
                    <a:pt x="10047" y="10112"/>
                  </a:cubicBezTo>
                  <a:cubicBezTo>
                    <a:pt x="9945" y="10622"/>
                    <a:pt x="9843" y="11183"/>
                    <a:pt x="9792" y="11642"/>
                  </a:cubicBezTo>
                  <a:cubicBezTo>
                    <a:pt x="9792" y="11846"/>
                    <a:pt x="9741" y="12050"/>
                    <a:pt x="9690" y="12254"/>
                  </a:cubicBezTo>
                  <a:cubicBezTo>
                    <a:pt x="9639" y="12509"/>
                    <a:pt x="9639" y="12712"/>
                    <a:pt x="9588" y="12865"/>
                  </a:cubicBezTo>
                  <a:cubicBezTo>
                    <a:pt x="9588" y="13018"/>
                    <a:pt x="9588" y="13069"/>
                    <a:pt x="9537" y="13222"/>
                  </a:cubicBezTo>
                  <a:cubicBezTo>
                    <a:pt x="9486" y="13375"/>
                    <a:pt x="9486" y="13732"/>
                    <a:pt x="9435" y="13987"/>
                  </a:cubicBezTo>
                  <a:cubicBezTo>
                    <a:pt x="9435" y="14140"/>
                    <a:pt x="9384" y="14293"/>
                    <a:pt x="9384" y="14446"/>
                  </a:cubicBezTo>
                  <a:cubicBezTo>
                    <a:pt x="9282" y="15109"/>
                    <a:pt x="9180" y="15823"/>
                    <a:pt x="9129" y="16486"/>
                  </a:cubicBezTo>
                  <a:cubicBezTo>
                    <a:pt x="9129" y="16588"/>
                    <a:pt x="9078" y="16690"/>
                    <a:pt x="9078" y="16792"/>
                  </a:cubicBezTo>
                  <a:cubicBezTo>
                    <a:pt x="8976" y="17251"/>
                    <a:pt x="8925" y="17659"/>
                    <a:pt x="8874" y="18016"/>
                  </a:cubicBezTo>
                  <a:lnTo>
                    <a:pt x="1020" y="18016"/>
                  </a:lnTo>
                  <a:cubicBezTo>
                    <a:pt x="1071" y="18271"/>
                    <a:pt x="1122" y="18373"/>
                    <a:pt x="1122" y="18679"/>
                  </a:cubicBezTo>
                  <a:lnTo>
                    <a:pt x="1275" y="19291"/>
                  </a:lnTo>
                  <a:cubicBezTo>
                    <a:pt x="1326" y="19495"/>
                    <a:pt x="1326" y="19546"/>
                    <a:pt x="1377" y="19750"/>
                  </a:cubicBezTo>
                  <a:cubicBezTo>
                    <a:pt x="1377" y="19801"/>
                    <a:pt x="1377" y="19801"/>
                    <a:pt x="1377" y="19801"/>
                  </a:cubicBezTo>
                  <a:lnTo>
                    <a:pt x="1377" y="20464"/>
                  </a:lnTo>
                  <a:cubicBezTo>
                    <a:pt x="1377" y="21280"/>
                    <a:pt x="1377" y="22708"/>
                    <a:pt x="1377" y="23422"/>
                  </a:cubicBezTo>
                  <a:cubicBezTo>
                    <a:pt x="1377" y="23575"/>
                    <a:pt x="1377" y="23677"/>
                    <a:pt x="1377" y="23830"/>
                  </a:cubicBezTo>
                  <a:cubicBezTo>
                    <a:pt x="1326" y="24442"/>
                    <a:pt x="1326" y="25105"/>
                    <a:pt x="1326" y="25717"/>
                  </a:cubicBezTo>
                  <a:lnTo>
                    <a:pt x="1326" y="26278"/>
                  </a:lnTo>
                  <a:cubicBezTo>
                    <a:pt x="1326" y="27706"/>
                    <a:pt x="1428" y="29389"/>
                    <a:pt x="1530" y="30103"/>
                  </a:cubicBezTo>
                  <a:cubicBezTo>
                    <a:pt x="1530" y="30205"/>
                    <a:pt x="1530" y="30256"/>
                    <a:pt x="1530" y="30358"/>
                  </a:cubicBezTo>
                  <a:cubicBezTo>
                    <a:pt x="1734" y="32194"/>
                    <a:pt x="1581" y="36783"/>
                    <a:pt x="1734" y="37344"/>
                  </a:cubicBezTo>
                  <a:cubicBezTo>
                    <a:pt x="1785" y="38670"/>
                    <a:pt x="1785" y="39945"/>
                    <a:pt x="1632" y="41169"/>
                  </a:cubicBezTo>
                  <a:cubicBezTo>
                    <a:pt x="1581" y="41934"/>
                    <a:pt x="1530" y="42546"/>
                    <a:pt x="1530" y="42801"/>
                  </a:cubicBezTo>
                  <a:cubicBezTo>
                    <a:pt x="1479" y="43005"/>
                    <a:pt x="1479" y="43209"/>
                    <a:pt x="1428" y="43566"/>
                  </a:cubicBezTo>
                  <a:cubicBezTo>
                    <a:pt x="1275" y="44484"/>
                    <a:pt x="969" y="45810"/>
                    <a:pt x="969" y="45810"/>
                  </a:cubicBezTo>
                  <a:cubicBezTo>
                    <a:pt x="918" y="46065"/>
                    <a:pt x="816" y="46269"/>
                    <a:pt x="714" y="46473"/>
                  </a:cubicBezTo>
                  <a:cubicBezTo>
                    <a:pt x="663" y="46524"/>
                    <a:pt x="561" y="46575"/>
                    <a:pt x="510" y="46626"/>
                  </a:cubicBezTo>
                  <a:cubicBezTo>
                    <a:pt x="408" y="46677"/>
                    <a:pt x="306" y="46779"/>
                    <a:pt x="204" y="46881"/>
                  </a:cubicBezTo>
                  <a:cubicBezTo>
                    <a:pt x="51" y="47136"/>
                    <a:pt x="0" y="47442"/>
                    <a:pt x="357" y="47493"/>
                  </a:cubicBezTo>
                  <a:cubicBezTo>
                    <a:pt x="357" y="47493"/>
                    <a:pt x="408" y="47493"/>
                    <a:pt x="408" y="47544"/>
                  </a:cubicBezTo>
                  <a:cubicBezTo>
                    <a:pt x="642" y="47583"/>
                    <a:pt x="876" y="47600"/>
                    <a:pt x="1109" y="47600"/>
                  </a:cubicBezTo>
                  <a:cubicBezTo>
                    <a:pt x="1487" y="47600"/>
                    <a:pt x="1866" y="47556"/>
                    <a:pt x="2244" y="47493"/>
                  </a:cubicBezTo>
                  <a:lnTo>
                    <a:pt x="2499" y="47493"/>
                  </a:lnTo>
                  <a:cubicBezTo>
                    <a:pt x="2754" y="47493"/>
                    <a:pt x="3111" y="47442"/>
                    <a:pt x="3417" y="47391"/>
                  </a:cubicBezTo>
                  <a:cubicBezTo>
                    <a:pt x="4131" y="47340"/>
                    <a:pt x="4921" y="47327"/>
                    <a:pt x="5591" y="47327"/>
                  </a:cubicBezTo>
                  <a:cubicBezTo>
                    <a:pt x="6260" y="47327"/>
                    <a:pt x="6808" y="47340"/>
                    <a:pt x="7038" y="47340"/>
                  </a:cubicBezTo>
                  <a:cubicBezTo>
                    <a:pt x="7191" y="47340"/>
                    <a:pt x="7803" y="47340"/>
                    <a:pt x="8772" y="47391"/>
                  </a:cubicBezTo>
                  <a:cubicBezTo>
                    <a:pt x="10430" y="47427"/>
                    <a:pt x="12217" y="47463"/>
                    <a:pt x="14329" y="47463"/>
                  </a:cubicBezTo>
                  <a:cubicBezTo>
                    <a:pt x="15204" y="47463"/>
                    <a:pt x="16134" y="47457"/>
                    <a:pt x="17135" y="47442"/>
                  </a:cubicBezTo>
                  <a:cubicBezTo>
                    <a:pt x="19328" y="47391"/>
                    <a:pt x="26264" y="47340"/>
                    <a:pt x="27743" y="47238"/>
                  </a:cubicBezTo>
                  <a:cubicBezTo>
                    <a:pt x="29630" y="47136"/>
                    <a:pt x="33352" y="47034"/>
                    <a:pt x="34678" y="47034"/>
                  </a:cubicBezTo>
                  <a:cubicBezTo>
                    <a:pt x="34924" y="47028"/>
                    <a:pt x="35188" y="47026"/>
                    <a:pt x="35462" y="47026"/>
                  </a:cubicBezTo>
                  <a:cubicBezTo>
                    <a:pt x="37692" y="47026"/>
                    <a:pt x="40678" y="47193"/>
                    <a:pt x="41359" y="47238"/>
                  </a:cubicBezTo>
                  <a:lnTo>
                    <a:pt x="41512" y="47238"/>
                  </a:lnTo>
                  <a:cubicBezTo>
                    <a:pt x="41552" y="47245"/>
                    <a:pt x="41592" y="47248"/>
                    <a:pt x="41633" y="47248"/>
                  </a:cubicBezTo>
                  <a:cubicBezTo>
                    <a:pt x="41908" y="47248"/>
                    <a:pt x="42201" y="47103"/>
                    <a:pt x="42379" y="46881"/>
                  </a:cubicBezTo>
                  <a:cubicBezTo>
                    <a:pt x="42430" y="46779"/>
                    <a:pt x="42481" y="46677"/>
                    <a:pt x="42430" y="46575"/>
                  </a:cubicBezTo>
                  <a:cubicBezTo>
                    <a:pt x="42430" y="46524"/>
                    <a:pt x="42379" y="46473"/>
                    <a:pt x="42328" y="46422"/>
                  </a:cubicBezTo>
                  <a:cubicBezTo>
                    <a:pt x="41971" y="46116"/>
                    <a:pt x="41665" y="45708"/>
                    <a:pt x="41512" y="45249"/>
                  </a:cubicBezTo>
                  <a:cubicBezTo>
                    <a:pt x="41359" y="44790"/>
                    <a:pt x="41104" y="44331"/>
                    <a:pt x="40747" y="43974"/>
                  </a:cubicBezTo>
                  <a:lnTo>
                    <a:pt x="40594" y="43719"/>
                  </a:lnTo>
                  <a:cubicBezTo>
                    <a:pt x="40390" y="43413"/>
                    <a:pt x="40288" y="43056"/>
                    <a:pt x="40390" y="42699"/>
                  </a:cubicBezTo>
                  <a:cubicBezTo>
                    <a:pt x="40441" y="42444"/>
                    <a:pt x="40543" y="42240"/>
                    <a:pt x="40645" y="42036"/>
                  </a:cubicBezTo>
                  <a:cubicBezTo>
                    <a:pt x="40747" y="41832"/>
                    <a:pt x="40849" y="41628"/>
                    <a:pt x="40798" y="41373"/>
                  </a:cubicBezTo>
                  <a:cubicBezTo>
                    <a:pt x="40798" y="41016"/>
                    <a:pt x="40747" y="40608"/>
                    <a:pt x="40645" y="40251"/>
                  </a:cubicBezTo>
                  <a:cubicBezTo>
                    <a:pt x="40441" y="39741"/>
                    <a:pt x="40492" y="39180"/>
                    <a:pt x="40747" y="38670"/>
                  </a:cubicBezTo>
                  <a:cubicBezTo>
                    <a:pt x="40747" y="38517"/>
                    <a:pt x="40798" y="38364"/>
                    <a:pt x="40747" y="38211"/>
                  </a:cubicBezTo>
                  <a:cubicBezTo>
                    <a:pt x="40747" y="36732"/>
                    <a:pt x="40339" y="32041"/>
                    <a:pt x="40237" y="28777"/>
                  </a:cubicBezTo>
                  <a:cubicBezTo>
                    <a:pt x="40237" y="27961"/>
                    <a:pt x="40237" y="26941"/>
                    <a:pt x="40237" y="25972"/>
                  </a:cubicBezTo>
                  <a:cubicBezTo>
                    <a:pt x="40237" y="22657"/>
                    <a:pt x="40288" y="20311"/>
                    <a:pt x="40288" y="19750"/>
                  </a:cubicBezTo>
                  <a:lnTo>
                    <a:pt x="40288" y="19648"/>
                  </a:lnTo>
                  <a:cubicBezTo>
                    <a:pt x="40390" y="19495"/>
                    <a:pt x="40390" y="19240"/>
                    <a:pt x="40339" y="19087"/>
                  </a:cubicBezTo>
                  <a:cubicBezTo>
                    <a:pt x="40339" y="18985"/>
                    <a:pt x="40288" y="18883"/>
                    <a:pt x="40339" y="18781"/>
                  </a:cubicBezTo>
                  <a:lnTo>
                    <a:pt x="40339" y="18628"/>
                  </a:lnTo>
                  <a:cubicBezTo>
                    <a:pt x="40339" y="18322"/>
                    <a:pt x="40390" y="17965"/>
                    <a:pt x="40390" y="17965"/>
                  </a:cubicBezTo>
                  <a:cubicBezTo>
                    <a:pt x="39942" y="17891"/>
                    <a:pt x="39467" y="17843"/>
                    <a:pt x="39004" y="17843"/>
                  </a:cubicBezTo>
                  <a:cubicBezTo>
                    <a:pt x="38835" y="17843"/>
                    <a:pt x="38667" y="17850"/>
                    <a:pt x="38503" y="17863"/>
                  </a:cubicBezTo>
                  <a:lnTo>
                    <a:pt x="34168" y="17914"/>
                  </a:lnTo>
                  <a:lnTo>
                    <a:pt x="32588" y="17914"/>
                  </a:lnTo>
                  <a:cubicBezTo>
                    <a:pt x="32588" y="17608"/>
                    <a:pt x="32588" y="17251"/>
                    <a:pt x="32537" y="16945"/>
                  </a:cubicBezTo>
                  <a:cubicBezTo>
                    <a:pt x="32537" y="16843"/>
                    <a:pt x="32537" y="16690"/>
                    <a:pt x="32486" y="16588"/>
                  </a:cubicBezTo>
                  <a:cubicBezTo>
                    <a:pt x="32486" y="16180"/>
                    <a:pt x="32384" y="15721"/>
                    <a:pt x="32282" y="15313"/>
                  </a:cubicBezTo>
                  <a:lnTo>
                    <a:pt x="32129" y="14701"/>
                  </a:lnTo>
                  <a:cubicBezTo>
                    <a:pt x="32129" y="14650"/>
                    <a:pt x="32129" y="14599"/>
                    <a:pt x="32129" y="14548"/>
                  </a:cubicBezTo>
                  <a:cubicBezTo>
                    <a:pt x="32027" y="14191"/>
                    <a:pt x="31925" y="13681"/>
                    <a:pt x="31772" y="13018"/>
                  </a:cubicBezTo>
                  <a:cubicBezTo>
                    <a:pt x="31568" y="12305"/>
                    <a:pt x="31313" y="11387"/>
                    <a:pt x="31058" y="10469"/>
                  </a:cubicBezTo>
                  <a:cubicBezTo>
                    <a:pt x="30701" y="9245"/>
                    <a:pt x="30344" y="8072"/>
                    <a:pt x="30140" y="7358"/>
                  </a:cubicBezTo>
                  <a:cubicBezTo>
                    <a:pt x="30038" y="7103"/>
                    <a:pt x="29936" y="6899"/>
                    <a:pt x="29936" y="6746"/>
                  </a:cubicBezTo>
                  <a:cubicBezTo>
                    <a:pt x="29324" y="5522"/>
                    <a:pt x="28559" y="4349"/>
                    <a:pt x="27590" y="3278"/>
                  </a:cubicBezTo>
                  <a:cubicBezTo>
                    <a:pt x="27335" y="3023"/>
                    <a:pt x="27080" y="2768"/>
                    <a:pt x="26774" y="2462"/>
                  </a:cubicBezTo>
                  <a:cubicBezTo>
                    <a:pt x="26468" y="2207"/>
                    <a:pt x="26162" y="2003"/>
                    <a:pt x="25856" y="1748"/>
                  </a:cubicBezTo>
                  <a:cubicBezTo>
                    <a:pt x="25703" y="1646"/>
                    <a:pt x="25550" y="1544"/>
                    <a:pt x="25397" y="1442"/>
                  </a:cubicBezTo>
                  <a:cubicBezTo>
                    <a:pt x="25142" y="1238"/>
                    <a:pt x="24785" y="1085"/>
                    <a:pt x="24479" y="932"/>
                  </a:cubicBezTo>
                  <a:lnTo>
                    <a:pt x="24326" y="881"/>
                  </a:lnTo>
                  <a:lnTo>
                    <a:pt x="24122" y="779"/>
                  </a:lnTo>
                  <a:cubicBezTo>
                    <a:pt x="23969" y="677"/>
                    <a:pt x="23816" y="626"/>
                    <a:pt x="23663" y="575"/>
                  </a:cubicBezTo>
                  <a:lnTo>
                    <a:pt x="23153" y="422"/>
                  </a:lnTo>
                  <a:lnTo>
                    <a:pt x="23000" y="371"/>
                  </a:lnTo>
                  <a:lnTo>
                    <a:pt x="22949" y="371"/>
                  </a:lnTo>
                  <a:lnTo>
                    <a:pt x="22541" y="269"/>
                  </a:lnTo>
                  <a:lnTo>
                    <a:pt x="22082" y="167"/>
                  </a:lnTo>
                  <a:lnTo>
                    <a:pt x="21929" y="116"/>
                  </a:lnTo>
                  <a:lnTo>
                    <a:pt x="21725" y="116"/>
                  </a:lnTo>
                  <a:cubicBezTo>
                    <a:pt x="21623" y="65"/>
                    <a:pt x="21572" y="65"/>
                    <a:pt x="21521" y="65"/>
                  </a:cubicBezTo>
                  <a:lnTo>
                    <a:pt x="21266" y="65"/>
                  </a:lnTo>
                  <a:lnTo>
                    <a:pt x="20756" y="14"/>
                  </a:lnTo>
                  <a:lnTo>
                    <a:pt x="19889" y="14"/>
                  </a:lnTo>
                  <a:cubicBezTo>
                    <a:pt x="19730" y="5"/>
                    <a:pt x="19571" y="0"/>
                    <a:pt x="19412" y="0"/>
                  </a:cubicBezTo>
                  <a:close/>
                </a:path>
              </a:pathLst>
            </a:custGeom>
            <a:solidFill>
              <a:srgbClr val="FFFFFF"/>
            </a:solidFill>
            <a:ln w="1143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887" name="Google Shape;2887;p47"/>
            <p:cNvPicPr preferRelativeResize="0"/>
            <p:nvPr/>
          </p:nvPicPr>
          <p:blipFill rotWithShape="1">
            <a:blip r:embed="rId4">
              <a:alphaModFix/>
            </a:blip>
            <a:srcRect l="14625" r="18805" b="8517"/>
            <a:stretch/>
          </p:blipFill>
          <p:spPr>
            <a:xfrm rot="1519324">
              <a:off x="976696" y="194414"/>
              <a:ext cx="1643782" cy="190952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" name="Google Shape;2864;p45">
            <a:extLst>
              <a:ext uri="{FF2B5EF4-FFF2-40B4-BE49-F238E27FC236}">
                <a16:creationId xmlns:a16="http://schemas.microsoft.com/office/drawing/2014/main" id="{053F648B-714C-BE98-42FE-B08E4FEF517F}"/>
              </a:ext>
            </a:extLst>
          </p:cNvPr>
          <p:cNvSpPr txBox="1">
            <a:spLocks/>
          </p:cNvSpPr>
          <p:nvPr/>
        </p:nvSpPr>
        <p:spPr>
          <a:xfrm>
            <a:off x="2323370" y="2874478"/>
            <a:ext cx="5323200" cy="6829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4000" dirty="0">
                <a:latin typeface="Nunito" pitchFamily="2" charset="0"/>
              </a:rPr>
              <a:t>Architecture Diagrams</a:t>
            </a:r>
            <a:endParaRPr lang="en-US" altLang="zh-CN" sz="1800" dirty="0">
              <a:solidFill>
                <a:schemeClr val="dk1"/>
              </a:solidFill>
              <a:latin typeface="Nunito" pitchFamily="2" charset="0"/>
              <a:ea typeface="Nunito"/>
              <a:cs typeface="Nunito"/>
              <a:sym typeface="Nunito"/>
            </a:endParaRPr>
          </a:p>
        </p:txBody>
      </p:sp>
    </p:spTree>
    <p:extLst>
      <p:ext uri="{BB962C8B-B14F-4D97-AF65-F5344CB8AC3E}">
        <p14:creationId xmlns:p14="http://schemas.microsoft.com/office/powerpoint/2010/main" val="13682072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1" name="Google Shape;2601;p31"/>
          <p:cNvSpPr txBox="1">
            <a:spLocks noGrp="1"/>
          </p:cNvSpPr>
          <p:nvPr>
            <p:ph type="title"/>
          </p:nvPr>
        </p:nvSpPr>
        <p:spPr>
          <a:xfrm>
            <a:off x="1674165" y="1741276"/>
            <a:ext cx="3075902" cy="39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/>
                </a:solidFill>
                <a:latin typeface="Nunito" pitchFamily="2" charset="0"/>
              </a:rPr>
              <a:t>Conceptual Diagram</a:t>
            </a:r>
          </a:p>
        </p:txBody>
      </p:sp>
      <p:sp>
        <p:nvSpPr>
          <p:cNvPr id="2602" name="Google Shape;2602;p31"/>
          <p:cNvSpPr txBox="1">
            <a:spLocks noGrp="1"/>
          </p:cNvSpPr>
          <p:nvPr>
            <p:ph type="title" idx="2"/>
          </p:nvPr>
        </p:nvSpPr>
        <p:spPr>
          <a:xfrm>
            <a:off x="901365" y="1741276"/>
            <a:ext cx="772800" cy="39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  <a:hlinkClick r:id="rId3" action="ppaction://hlinksldjump"/>
              </a:rPr>
              <a:t>01</a:t>
            </a:r>
            <a:endParaRPr dirty="0">
              <a:solidFill>
                <a:schemeClr val="tx1"/>
              </a:solidFill>
              <a:hlinkClick r:id="rId4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2604" name="Google Shape;2604;p31"/>
          <p:cNvSpPr txBox="1">
            <a:spLocks noGrp="1"/>
          </p:cNvSpPr>
          <p:nvPr>
            <p:ph type="title" idx="3"/>
          </p:nvPr>
        </p:nvSpPr>
        <p:spPr>
          <a:xfrm>
            <a:off x="1674165" y="3247926"/>
            <a:ext cx="2861399" cy="39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Nunito" pitchFamily="2" charset="0"/>
              </a:rPr>
              <a:t>Sequence Diagram</a:t>
            </a:r>
            <a:endParaRPr dirty="0">
              <a:latin typeface="Nunito" pitchFamily="2" charset="0"/>
            </a:endParaRPr>
          </a:p>
        </p:txBody>
      </p:sp>
      <p:sp>
        <p:nvSpPr>
          <p:cNvPr id="2605" name="Google Shape;2605;p31"/>
          <p:cNvSpPr txBox="1">
            <a:spLocks noGrp="1"/>
          </p:cNvSpPr>
          <p:nvPr>
            <p:ph type="title" idx="4"/>
          </p:nvPr>
        </p:nvSpPr>
        <p:spPr>
          <a:xfrm>
            <a:off x="901365" y="3250926"/>
            <a:ext cx="772800" cy="39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hlinkClick r:id="rId5" action="ppaction://hlinksldjump"/>
              </a:rPr>
              <a:t>02</a:t>
            </a:r>
            <a:endParaRPr dirty="0"/>
          </a:p>
        </p:txBody>
      </p:sp>
      <p:sp>
        <p:nvSpPr>
          <p:cNvPr id="2607" name="Google Shape;2607;p31"/>
          <p:cNvSpPr txBox="1">
            <a:spLocks noGrp="1"/>
          </p:cNvSpPr>
          <p:nvPr>
            <p:ph type="title" idx="6"/>
          </p:nvPr>
        </p:nvSpPr>
        <p:spPr>
          <a:xfrm>
            <a:off x="5761492" y="1708004"/>
            <a:ext cx="2861400" cy="39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Nunito" pitchFamily="2" charset="0"/>
              </a:rPr>
              <a:t>Class Diagram</a:t>
            </a:r>
            <a:endParaRPr dirty="0">
              <a:latin typeface="Nunito" pitchFamily="2" charset="0"/>
            </a:endParaRPr>
          </a:p>
        </p:txBody>
      </p:sp>
      <p:sp>
        <p:nvSpPr>
          <p:cNvPr id="2608" name="Google Shape;2608;p31"/>
          <p:cNvSpPr txBox="1">
            <a:spLocks noGrp="1"/>
          </p:cNvSpPr>
          <p:nvPr>
            <p:ph type="title" idx="7"/>
          </p:nvPr>
        </p:nvSpPr>
        <p:spPr>
          <a:xfrm>
            <a:off x="5004299" y="1746039"/>
            <a:ext cx="772800" cy="39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hlinkClick r:id="rId6" action="ppaction://hlinksldjump"/>
              </a:rPr>
              <a:t>03</a:t>
            </a:r>
            <a:endParaRPr dirty="0"/>
          </a:p>
        </p:txBody>
      </p:sp>
      <p:sp>
        <p:nvSpPr>
          <p:cNvPr id="2610" name="Google Shape;2610;p31"/>
          <p:cNvSpPr txBox="1">
            <a:spLocks noGrp="1"/>
          </p:cNvSpPr>
          <p:nvPr>
            <p:ph type="title" idx="9"/>
          </p:nvPr>
        </p:nvSpPr>
        <p:spPr>
          <a:xfrm>
            <a:off x="5777099" y="3227718"/>
            <a:ext cx="2830187" cy="39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Nunito" pitchFamily="2" charset="0"/>
              </a:rPr>
              <a:t>Use Case Diagram</a:t>
            </a:r>
            <a:endParaRPr dirty="0">
              <a:latin typeface="Nunito" pitchFamily="2" charset="0"/>
            </a:endParaRPr>
          </a:p>
        </p:txBody>
      </p:sp>
      <p:sp>
        <p:nvSpPr>
          <p:cNvPr id="2611" name="Google Shape;2611;p31"/>
          <p:cNvSpPr txBox="1">
            <a:spLocks noGrp="1"/>
          </p:cNvSpPr>
          <p:nvPr>
            <p:ph type="title" idx="13"/>
          </p:nvPr>
        </p:nvSpPr>
        <p:spPr>
          <a:xfrm>
            <a:off x="5004299" y="3245441"/>
            <a:ext cx="772800" cy="39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hlinkClick r:id="rId7" action="ppaction://hlinksldjump"/>
              </a:rPr>
              <a:t>04</a:t>
            </a:r>
            <a:endParaRPr dirty="0"/>
          </a:p>
        </p:txBody>
      </p:sp>
      <p:sp>
        <p:nvSpPr>
          <p:cNvPr id="2619" name="Google Shape;2619;p31"/>
          <p:cNvSpPr txBox="1">
            <a:spLocks noGrp="1"/>
          </p:cNvSpPr>
          <p:nvPr>
            <p:ph type="title" idx="21"/>
          </p:nvPr>
        </p:nvSpPr>
        <p:spPr>
          <a:xfrm>
            <a:off x="1121267" y="821159"/>
            <a:ext cx="72576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Architecture Diagrams				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0" name="Google Shape;2960;p50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48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>
                <a:solidFill>
                  <a:schemeClr val="tx1"/>
                </a:solidFill>
                <a:latin typeface="Nunito" pitchFamily="2" charset="0"/>
              </a:rPr>
              <a:t>Conceptual Diagram</a:t>
            </a:r>
            <a:endParaRPr dirty="0"/>
          </a:p>
        </p:txBody>
      </p:sp>
      <p:pic>
        <p:nvPicPr>
          <p:cNvPr id="4" name="图片 3" descr="图标&#10;&#10;描述已自动生成">
            <a:hlinkClick r:id="rId3" action="ppaction://hlinksldjump"/>
            <a:extLst>
              <a:ext uri="{FF2B5EF4-FFF2-40B4-BE49-F238E27FC236}">
                <a16:creationId xmlns:a16="http://schemas.microsoft.com/office/drawing/2014/main" id="{19E90FB7-27D7-01CF-BECB-81A95528B4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3736" y="4424614"/>
            <a:ext cx="656380" cy="597600"/>
          </a:xfrm>
          <a:prstGeom prst="rect">
            <a:avLst/>
          </a:prstGeom>
        </p:spPr>
      </p:pic>
      <p:pic>
        <p:nvPicPr>
          <p:cNvPr id="6" name="图片 5" descr="图示&#10;&#10;描述已自动生成">
            <a:extLst>
              <a:ext uri="{FF2B5EF4-FFF2-40B4-BE49-F238E27FC236}">
                <a16:creationId xmlns:a16="http://schemas.microsoft.com/office/drawing/2014/main" id="{D79B5051-3171-8232-419B-F3C737A443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0480" y="1803400"/>
            <a:ext cx="7607300" cy="153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6160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0" name="Google Shape;2960;p50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48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>
                <a:latin typeface="Nunito" pitchFamily="2" charset="0"/>
              </a:rPr>
              <a:t>Sequence Diagram</a:t>
            </a:r>
          </a:p>
        </p:txBody>
      </p:sp>
      <p:pic>
        <p:nvPicPr>
          <p:cNvPr id="3" name="图片 2" descr="图标&#10;&#10;描述已自动生成">
            <a:hlinkClick r:id="rId3" action="ppaction://hlinksldjump"/>
            <a:extLst>
              <a:ext uri="{FF2B5EF4-FFF2-40B4-BE49-F238E27FC236}">
                <a16:creationId xmlns:a16="http://schemas.microsoft.com/office/drawing/2014/main" id="{6289C5C1-7383-9E44-EBA3-DC84F67654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3736" y="4424614"/>
            <a:ext cx="656380" cy="5976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5F7EFAD2-1378-BBB0-1A07-1946C8704B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8575" y="1211591"/>
            <a:ext cx="5829364" cy="3810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1221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0" name="Google Shape;2960;p50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48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>
                <a:latin typeface="Nunito" pitchFamily="2" charset="0"/>
              </a:rPr>
              <a:t>Class Diagram</a:t>
            </a:r>
          </a:p>
        </p:txBody>
      </p:sp>
      <p:pic>
        <p:nvPicPr>
          <p:cNvPr id="2" name="图片 1" descr="图标&#10;&#10;描述已自动生成">
            <a:hlinkClick r:id="rId3" action="ppaction://hlinksldjump"/>
            <a:extLst>
              <a:ext uri="{FF2B5EF4-FFF2-40B4-BE49-F238E27FC236}">
                <a16:creationId xmlns:a16="http://schemas.microsoft.com/office/drawing/2014/main" id="{13292DF0-45A9-59AC-E049-A7F394F2A2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3736" y="4424614"/>
            <a:ext cx="656380" cy="597600"/>
          </a:xfrm>
          <a:prstGeom prst="rect">
            <a:avLst/>
          </a:prstGeom>
        </p:spPr>
      </p:pic>
      <p:pic>
        <p:nvPicPr>
          <p:cNvPr id="4" name="图片 3" descr="图示&#10;&#10;描述已自动生成">
            <a:extLst>
              <a:ext uri="{FF2B5EF4-FFF2-40B4-BE49-F238E27FC236}">
                <a16:creationId xmlns:a16="http://schemas.microsoft.com/office/drawing/2014/main" id="{555377FC-3ABA-808E-1DA4-2E88832F5B5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9227"/>
          <a:stretch/>
        </p:blipFill>
        <p:spPr>
          <a:xfrm>
            <a:off x="2093488" y="1017700"/>
            <a:ext cx="3982989" cy="4154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8399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56" name="Google Shape;2656;p35"/>
          <p:cNvCxnSpPr>
            <a:stCxn id="2657" idx="3"/>
          </p:cNvCxnSpPr>
          <p:nvPr/>
        </p:nvCxnSpPr>
        <p:spPr>
          <a:xfrm>
            <a:off x="2104850" y="2091850"/>
            <a:ext cx="7081500" cy="114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58" name="Google Shape;2658;p35"/>
          <p:cNvSpPr/>
          <p:nvPr/>
        </p:nvSpPr>
        <p:spPr>
          <a:xfrm>
            <a:off x="3229725" y="1707100"/>
            <a:ext cx="764400" cy="764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9" name="Google Shape;2659;p35"/>
          <p:cNvSpPr/>
          <p:nvPr/>
        </p:nvSpPr>
        <p:spPr>
          <a:xfrm>
            <a:off x="5082700" y="1709650"/>
            <a:ext cx="764400" cy="764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0" name="Google Shape;2660;p35"/>
          <p:cNvSpPr/>
          <p:nvPr/>
        </p:nvSpPr>
        <p:spPr>
          <a:xfrm>
            <a:off x="6935675" y="1707100"/>
            <a:ext cx="764400" cy="764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1" name="Google Shape;2661;p35"/>
          <p:cNvSpPr/>
          <p:nvPr/>
        </p:nvSpPr>
        <p:spPr>
          <a:xfrm>
            <a:off x="1358600" y="1709650"/>
            <a:ext cx="764400" cy="764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2" name="Google Shape;2662;p35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48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AGENDA</a:t>
            </a:r>
            <a:endParaRPr dirty="0"/>
          </a:p>
        </p:txBody>
      </p:sp>
      <p:sp>
        <p:nvSpPr>
          <p:cNvPr id="2667" name="Google Shape;2667;p35"/>
          <p:cNvSpPr txBox="1"/>
          <p:nvPr/>
        </p:nvSpPr>
        <p:spPr>
          <a:xfrm>
            <a:off x="887267" y="3070452"/>
            <a:ext cx="1707000" cy="66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Project Description</a:t>
            </a:r>
          </a:p>
        </p:txBody>
      </p:sp>
      <p:sp>
        <p:nvSpPr>
          <p:cNvPr id="2668" name="Google Shape;2668;p35"/>
          <p:cNvSpPr txBox="1"/>
          <p:nvPr/>
        </p:nvSpPr>
        <p:spPr>
          <a:xfrm>
            <a:off x="4611376" y="3070452"/>
            <a:ext cx="1707000" cy="66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Technologies</a:t>
            </a:r>
          </a:p>
        </p:txBody>
      </p:sp>
      <p:sp>
        <p:nvSpPr>
          <p:cNvPr id="2669" name="Google Shape;2669;p35"/>
          <p:cNvSpPr txBox="1"/>
          <p:nvPr/>
        </p:nvSpPr>
        <p:spPr>
          <a:xfrm>
            <a:off x="2749338" y="3070452"/>
            <a:ext cx="1707000" cy="6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MVP</a:t>
            </a:r>
          </a:p>
        </p:txBody>
      </p:sp>
      <p:sp>
        <p:nvSpPr>
          <p:cNvPr id="2670" name="Google Shape;2670;p35"/>
          <p:cNvSpPr txBox="1"/>
          <p:nvPr/>
        </p:nvSpPr>
        <p:spPr>
          <a:xfrm>
            <a:off x="6473447" y="3070452"/>
            <a:ext cx="1707000" cy="6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Personas</a:t>
            </a:r>
            <a:endParaRPr sz="1600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671" name="Google Shape;2671;p35"/>
          <p:cNvSpPr txBox="1"/>
          <p:nvPr/>
        </p:nvSpPr>
        <p:spPr>
          <a:xfrm>
            <a:off x="3238808" y="1849602"/>
            <a:ext cx="728100" cy="4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02</a:t>
            </a:r>
            <a:endParaRPr sz="3000">
              <a:solidFill>
                <a:schemeClr val="dk1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  <p:sp>
        <p:nvSpPr>
          <p:cNvPr id="2672" name="Google Shape;2672;p35"/>
          <p:cNvSpPr txBox="1"/>
          <p:nvPr/>
        </p:nvSpPr>
        <p:spPr>
          <a:xfrm>
            <a:off x="5100839" y="1852152"/>
            <a:ext cx="728100" cy="4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03</a:t>
            </a:r>
            <a:endParaRPr sz="3000">
              <a:solidFill>
                <a:schemeClr val="dk1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  <p:sp>
        <p:nvSpPr>
          <p:cNvPr id="2673" name="Google Shape;2673;p35"/>
          <p:cNvSpPr txBox="1"/>
          <p:nvPr/>
        </p:nvSpPr>
        <p:spPr>
          <a:xfrm>
            <a:off x="6962897" y="1849602"/>
            <a:ext cx="728100" cy="4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chemeClr val="dk1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04</a:t>
            </a:r>
            <a:endParaRPr sz="3000" dirty="0">
              <a:solidFill>
                <a:schemeClr val="dk1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  <p:sp>
        <p:nvSpPr>
          <p:cNvPr id="2657" name="Google Shape;2657;p35"/>
          <p:cNvSpPr txBox="1"/>
          <p:nvPr/>
        </p:nvSpPr>
        <p:spPr>
          <a:xfrm>
            <a:off x="1376750" y="1852150"/>
            <a:ext cx="728100" cy="4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01</a:t>
            </a:r>
            <a:endParaRPr sz="3000">
              <a:solidFill>
                <a:schemeClr val="dk1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0" name="Google Shape;2960;p50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48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>
                <a:latin typeface="Nunito" pitchFamily="2" charset="0"/>
              </a:rPr>
              <a:t>Use Case Diagram</a:t>
            </a:r>
          </a:p>
        </p:txBody>
      </p:sp>
      <p:pic>
        <p:nvPicPr>
          <p:cNvPr id="2" name="图片 1" descr="图标&#10;&#10;描述已自动生成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C4DCCCF5-0D9E-AE66-462A-16E3BACEC4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3736" y="4424614"/>
            <a:ext cx="656380" cy="5976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8F5B981-00A4-BECC-3630-E665275BBA1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741" r="12998" b="13977"/>
          <a:stretch/>
        </p:blipFill>
        <p:spPr>
          <a:xfrm>
            <a:off x="1928192" y="1033070"/>
            <a:ext cx="3245315" cy="383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732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408D336-29A8-8059-F540-418C6B20382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486"/>
          <a:stretch/>
        </p:blipFill>
        <p:spPr>
          <a:xfrm>
            <a:off x="0" y="2918902"/>
            <a:ext cx="4311120" cy="1930400"/>
          </a:xfrm>
          <a:prstGeom prst="rect">
            <a:avLst/>
          </a:prstGeom>
        </p:spPr>
      </p:pic>
      <p:sp>
        <p:nvSpPr>
          <p:cNvPr id="3101" name="Google Shape;3101;p58"/>
          <p:cNvSpPr txBox="1">
            <a:spLocks noGrp="1"/>
          </p:cNvSpPr>
          <p:nvPr>
            <p:ph type="ctrTitle"/>
          </p:nvPr>
        </p:nvSpPr>
        <p:spPr>
          <a:xfrm>
            <a:off x="538982" y="1316211"/>
            <a:ext cx="4548300" cy="103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altLang="zh-CN" sz="6000" dirty="0">
                <a:solidFill>
                  <a:schemeClr val="dk1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06</a:t>
            </a:r>
          </a:p>
        </p:txBody>
      </p:sp>
      <p:grpSp>
        <p:nvGrpSpPr>
          <p:cNvPr id="3117" name="Google Shape;3117;p58"/>
          <p:cNvGrpSpPr/>
          <p:nvPr/>
        </p:nvGrpSpPr>
        <p:grpSpPr>
          <a:xfrm rot="-2446966">
            <a:off x="4228888" y="1833817"/>
            <a:ext cx="2302599" cy="2429127"/>
            <a:chOff x="647300" y="-65375"/>
            <a:chExt cx="2302574" cy="2429100"/>
          </a:xfrm>
        </p:grpSpPr>
        <p:sp>
          <p:nvSpPr>
            <p:cNvPr id="3118" name="Google Shape;3118;p58"/>
            <p:cNvSpPr/>
            <p:nvPr/>
          </p:nvSpPr>
          <p:spPr>
            <a:xfrm rot="1519423">
              <a:off x="985782" y="274343"/>
              <a:ext cx="1598294" cy="1790848"/>
            </a:xfrm>
            <a:custGeom>
              <a:avLst/>
              <a:gdLst/>
              <a:ahLst/>
              <a:cxnLst/>
              <a:rect l="l" t="t" r="r" b="b"/>
              <a:pathLst>
                <a:path w="42482" h="47600" extrusionOk="0">
                  <a:moveTo>
                    <a:pt x="21725" y="575"/>
                  </a:moveTo>
                  <a:cubicBezTo>
                    <a:pt x="21776" y="575"/>
                    <a:pt x="21878" y="575"/>
                    <a:pt x="21929" y="626"/>
                  </a:cubicBezTo>
                  <a:cubicBezTo>
                    <a:pt x="22286" y="728"/>
                    <a:pt x="22694" y="881"/>
                    <a:pt x="23000" y="1085"/>
                  </a:cubicBezTo>
                  <a:lnTo>
                    <a:pt x="23102" y="1187"/>
                  </a:lnTo>
                  <a:lnTo>
                    <a:pt x="23255" y="1289"/>
                  </a:lnTo>
                  <a:cubicBezTo>
                    <a:pt x="23306" y="1289"/>
                    <a:pt x="23306" y="1289"/>
                    <a:pt x="23357" y="1340"/>
                  </a:cubicBezTo>
                  <a:cubicBezTo>
                    <a:pt x="23408" y="1391"/>
                    <a:pt x="23510" y="1442"/>
                    <a:pt x="23561" y="1493"/>
                  </a:cubicBezTo>
                  <a:cubicBezTo>
                    <a:pt x="23561" y="1493"/>
                    <a:pt x="23612" y="1544"/>
                    <a:pt x="23612" y="1544"/>
                  </a:cubicBezTo>
                  <a:cubicBezTo>
                    <a:pt x="23663" y="1595"/>
                    <a:pt x="23714" y="1646"/>
                    <a:pt x="23765" y="1748"/>
                  </a:cubicBezTo>
                  <a:cubicBezTo>
                    <a:pt x="23765" y="1748"/>
                    <a:pt x="23816" y="1799"/>
                    <a:pt x="23816" y="1799"/>
                  </a:cubicBezTo>
                  <a:cubicBezTo>
                    <a:pt x="23867" y="1850"/>
                    <a:pt x="23918" y="1901"/>
                    <a:pt x="23918" y="1952"/>
                  </a:cubicBezTo>
                  <a:cubicBezTo>
                    <a:pt x="23969" y="2054"/>
                    <a:pt x="24020" y="2156"/>
                    <a:pt x="24071" y="2207"/>
                  </a:cubicBezTo>
                  <a:cubicBezTo>
                    <a:pt x="23969" y="2156"/>
                    <a:pt x="23867" y="2156"/>
                    <a:pt x="23765" y="2105"/>
                  </a:cubicBezTo>
                  <a:lnTo>
                    <a:pt x="23306" y="1952"/>
                  </a:lnTo>
                  <a:cubicBezTo>
                    <a:pt x="23255" y="1952"/>
                    <a:pt x="23153" y="1901"/>
                    <a:pt x="23102" y="1901"/>
                  </a:cubicBezTo>
                  <a:lnTo>
                    <a:pt x="23051" y="1901"/>
                  </a:lnTo>
                  <a:cubicBezTo>
                    <a:pt x="22949" y="1901"/>
                    <a:pt x="22796" y="1850"/>
                    <a:pt x="22694" y="1799"/>
                  </a:cubicBezTo>
                  <a:lnTo>
                    <a:pt x="22643" y="1799"/>
                  </a:lnTo>
                  <a:lnTo>
                    <a:pt x="22235" y="1748"/>
                  </a:lnTo>
                  <a:lnTo>
                    <a:pt x="22031" y="1697"/>
                  </a:lnTo>
                  <a:lnTo>
                    <a:pt x="21827" y="1697"/>
                  </a:lnTo>
                  <a:cubicBezTo>
                    <a:pt x="21776" y="1646"/>
                    <a:pt x="21674" y="1646"/>
                    <a:pt x="21623" y="1646"/>
                  </a:cubicBezTo>
                  <a:lnTo>
                    <a:pt x="21572" y="1646"/>
                  </a:lnTo>
                  <a:lnTo>
                    <a:pt x="21368" y="1595"/>
                  </a:lnTo>
                  <a:cubicBezTo>
                    <a:pt x="21215" y="1595"/>
                    <a:pt x="21062" y="1595"/>
                    <a:pt x="20858" y="1544"/>
                  </a:cubicBezTo>
                  <a:lnTo>
                    <a:pt x="19991" y="1544"/>
                  </a:lnTo>
                  <a:cubicBezTo>
                    <a:pt x="19124" y="1544"/>
                    <a:pt x="18257" y="1595"/>
                    <a:pt x="17390" y="1748"/>
                  </a:cubicBezTo>
                  <a:cubicBezTo>
                    <a:pt x="16523" y="1850"/>
                    <a:pt x="15656" y="2003"/>
                    <a:pt x="14789" y="2309"/>
                  </a:cubicBezTo>
                  <a:lnTo>
                    <a:pt x="14381" y="2462"/>
                  </a:lnTo>
                  <a:cubicBezTo>
                    <a:pt x="14330" y="2411"/>
                    <a:pt x="14330" y="2360"/>
                    <a:pt x="14381" y="2309"/>
                  </a:cubicBezTo>
                  <a:cubicBezTo>
                    <a:pt x="14432" y="2003"/>
                    <a:pt x="14534" y="1646"/>
                    <a:pt x="14738" y="1391"/>
                  </a:cubicBezTo>
                  <a:lnTo>
                    <a:pt x="14789" y="1391"/>
                  </a:lnTo>
                  <a:cubicBezTo>
                    <a:pt x="15044" y="1289"/>
                    <a:pt x="15299" y="1238"/>
                    <a:pt x="15554" y="1187"/>
                  </a:cubicBezTo>
                  <a:lnTo>
                    <a:pt x="15809" y="1136"/>
                  </a:lnTo>
                  <a:cubicBezTo>
                    <a:pt x="16574" y="983"/>
                    <a:pt x="19379" y="728"/>
                    <a:pt x="20807" y="626"/>
                  </a:cubicBezTo>
                  <a:cubicBezTo>
                    <a:pt x="21215" y="626"/>
                    <a:pt x="21521" y="575"/>
                    <a:pt x="21623" y="575"/>
                  </a:cubicBezTo>
                  <a:close/>
                  <a:moveTo>
                    <a:pt x="21827" y="2054"/>
                  </a:moveTo>
                  <a:lnTo>
                    <a:pt x="22031" y="2105"/>
                  </a:lnTo>
                  <a:cubicBezTo>
                    <a:pt x="22388" y="2207"/>
                    <a:pt x="22745" y="2360"/>
                    <a:pt x="23102" y="2564"/>
                  </a:cubicBezTo>
                  <a:lnTo>
                    <a:pt x="23204" y="2666"/>
                  </a:lnTo>
                  <a:lnTo>
                    <a:pt x="23357" y="2717"/>
                  </a:lnTo>
                  <a:cubicBezTo>
                    <a:pt x="23357" y="2768"/>
                    <a:pt x="23408" y="2768"/>
                    <a:pt x="23459" y="2768"/>
                  </a:cubicBezTo>
                  <a:cubicBezTo>
                    <a:pt x="23510" y="2819"/>
                    <a:pt x="23561" y="2870"/>
                    <a:pt x="23612" y="2921"/>
                  </a:cubicBezTo>
                  <a:lnTo>
                    <a:pt x="23663" y="3023"/>
                  </a:lnTo>
                  <a:lnTo>
                    <a:pt x="23816" y="3176"/>
                  </a:lnTo>
                  <a:cubicBezTo>
                    <a:pt x="23867" y="3227"/>
                    <a:pt x="23867" y="3227"/>
                    <a:pt x="23918" y="3278"/>
                  </a:cubicBezTo>
                  <a:cubicBezTo>
                    <a:pt x="23918" y="3329"/>
                    <a:pt x="23969" y="3380"/>
                    <a:pt x="24020" y="3431"/>
                  </a:cubicBezTo>
                  <a:cubicBezTo>
                    <a:pt x="24071" y="3533"/>
                    <a:pt x="24122" y="3635"/>
                    <a:pt x="24224" y="3737"/>
                  </a:cubicBezTo>
                  <a:cubicBezTo>
                    <a:pt x="24224" y="3788"/>
                    <a:pt x="24275" y="3839"/>
                    <a:pt x="24275" y="3890"/>
                  </a:cubicBezTo>
                  <a:cubicBezTo>
                    <a:pt x="24275" y="3941"/>
                    <a:pt x="24326" y="3941"/>
                    <a:pt x="24326" y="3992"/>
                  </a:cubicBezTo>
                  <a:cubicBezTo>
                    <a:pt x="24377" y="4043"/>
                    <a:pt x="24377" y="4094"/>
                    <a:pt x="24377" y="4094"/>
                  </a:cubicBezTo>
                  <a:cubicBezTo>
                    <a:pt x="24428" y="4196"/>
                    <a:pt x="24479" y="4247"/>
                    <a:pt x="24479" y="4349"/>
                  </a:cubicBezTo>
                  <a:cubicBezTo>
                    <a:pt x="24632" y="4604"/>
                    <a:pt x="24734" y="4910"/>
                    <a:pt x="24785" y="5063"/>
                  </a:cubicBezTo>
                  <a:cubicBezTo>
                    <a:pt x="24887" y="5267"/>
                    <a:pt x="25040" y="5675"/>
                    <a:pt x="25193" y="6032"/>
                  </a:cubicBezTo>
                  <a:cubicBezTo>
                    <a:pt x="25244" y="6083"/>
                    <a:pt x="25244" y="6134"/>
                    <a:pt x="25295" y="6185"/>
                  </a:cubicBezTo>
                  <a:cubicBezTo>
                    <a:pt x="25295" y="6287"/>
                    <a:pt x="25346" y="6389"/>
                    <a:pt x="25397" y="6491"/>
                  </a:cubicBezTo>
                  <a:cubicBezTo>
                    <a:pt x="25448" y="6542"/>
                    <a:pt x="25448" y="6593"/>
                    <a:pt x="25499" y="6695"/>
                  </a:cubicBezTo>
                  <a:cubicBezTo>
                    <a:pt x="25499" y="6746"/>
                    <a:pt x="25550" y="6848"/>
                    <a:pt x="25601" y="6950"/>
                  </a:cubicBezTo>
                  <a:cubicBezTo>
                    <a:pt x="25601" y="7001"/>
                    <a:pt x="25703" y="7154"/>
                    <a:pt x="25754" y="7307"/>
                  </a:cubicBezTo>
                  <a:cubicBezTo>
                    <a:pt x="25856" y="7562"/>
                    <a:pt x="25958" y="7817"/>
                    <a:pt x="26111" y="8123"/>
                  </a:cubicBezTo>
                  <a:cubicBezTo>
                    <a:pt x="26162" y="8276"/>
                    <a:pt x="26264" y="8429"/>
                    <a:pt x="26315" y="8633"/>
                  </a:cubicBezTo>
                  <a:cubicBezTo>
                    <a:pt x="26366" y="8786"/>
                    <a:pt x="26366" y="8786"/>
                    <a:pt x="26417" y="8888"/>
                  </a:cubicBezTo>
                  <a:cubicBezTo>
                    <a:pt x="26417" y="8939"/>
                    <a:pt x="26417" y="8990"/>
                    <a:pt x="26468" y="9041"/>
                  </a:cubicBezTo>
                  <a:cubicBezTo>
                    <a:pt x="26468" y="9092"/>
                    <a:pt x="26468" y="9143"/>
                    <a:pt x="26519" y="9245"/>
                  </a:cubicBezTo>
                  <a:cubicBezTo>
                    <a:pt x="26519" y="9245"/>
                    <a:pt x="26519" y="9296"/>
                    <a:pt x="26570" y="9347"/>
                  </a:cubicBezTo>
                  <a:lnTo>
                    <a:pt x="26672" y="9704"/>
                  </a:lnTo>
                  <a:cubicBezTo>
                    <a:pt x="26672" y="9806"/>
                    <a:pt x="26723" y="9908"/>
                    <a:pt x="26723" y="9959"/>
                  </a:cubicBezTo>
                  <a:cubicBezTo>
                    <a:pt x="26723" y="10010"/>
                    <a:pt x="26723" y="10061"/>
                    <a:pt x="26774" y="10112"/>
                  </a:cubicBezTo>
                  <a:cubicBezTo>
                    <a:pt x="26825" y="10163"/>
                    <a:pt x="26825" y="10265"/>
                    <a:pt x="26825" y="10367"/>
                  </a:cubicBezTo>
                  <a:cubicBezTo>
                    <a:pt x="26876" y="10418"/>
                    <a:pt x="26927" y="10622"/>
                    <a:pt x="26978" y="10775"/>
                  </a:cubicBezTo>
                  <a:cubicBezTo>
                    <a:pt x="26978" y="10877"/>
                    <a:pt x="27029" y="10979"/>
                    <a:pt x="27080" y="11132"/>
                  </a:cubicBezTo>
                  <a:cubicBezTo>
                    <a:pt x="27131" y="11285"/>
                    <a:pt x="27131" y="11387"/>
                    <a:pt x="27182" y="11591"/>
                  </a:cubicBezTo>
                  <a:cubicBezTo>
                    <a:pt x="27233" y="11744"/>
                    <a:pt x="27335" y="11999"/>
                    <a:pt x="27386" y="12152"/>
                  </a:cubicBezTo>
                  <a:cubicBezTo>
                    <a:pt x="27386" y="12254"/>
                    <a:pt x="27437" y="12305"/>
                    <a:pt x="27437" y="12356"/>
                  </a:cubicBezTo>
                  <a:lnTo>
                    <a:pt x="27488" y="12509"/>
                  </a:lnTo>
                  <a:cubicBezTo>
                    <a:pt x="27539" y="12611"/>
                    <a:pt x="27590" y="12712"/>
                    <a:pt x="27641" y="12814"/>
                  </a:cubicBezTo>
                  <a:cubicBezTo>
                    <a:pt x="27692" y="12967"/>
                    <a:pt x="27692" y="13069"/>
                    <a:pt x="27743" y="13222"/>
                  </a:cubicBezTo>
                  <a:cubicBezTo>
                    <a:pt x="27794" y="13273"/>
                    <a:pt x="27794" y="13324"/>
                    <a:pt x="27794" y="13375"/>
                  </a:cubicBezTo>
                  <a:cubicBezTo>
                    <a:pt x="27794" y="13375"/>
                    <a:pt x="27794" y="13426"/>
                    <a:pt x="27794" y="13426"/>
                  </a:cubicBezTo>
                  <a:cubicBezTo>
                    <a:pt x="27794" y="13477"/>
                    <a:pt x="27794" y="13528"/>
                    <a:pt x="27794" y="13579"/>
                  </a:cubicBezTo>
                  <a:cubicBezTo>
                    <a:pt x="27794" y="13579"/>
                    <a:pt x="27794" y="13630"/>
                    <a:pt x="27794" y="13630"/>
                  </a:cubicBezTo>
                  <a:cubicBezTo>
                    <a:pt x="27794" y="13732"/>
                    <a:pt x="27845" y="13783"/>
                    <a:pt x="27845" y="13885"/>
                  </a:cubicBezTo>
                  <a:cubicBezTo>
                    <a:pt x="27845" y="13936"/>
                    <a:pt x="27845" y="14089"/>
                    <a:pt x="27896" y="14191"/>
                  </a:cubicBezTo>
                  <a:cubicBezTo>
                    <a:pt x="27947" y="14395"/>
                    <a:pt x="27947" y="14701"/>
                    <a:pt x="27998" y="14956"/>
                  </a:cubicBezTo>
                  <a:cubicBezTo>
                    <a:pt x="28049" y="15211"/>
                    <a:pt x="28100" y="15415"/>
                    <a:pt x="28100" y="15670"/>
                  </a:cubicBezTo>
                  <a:cubicBezTo>
                    <a:pt x="28253" y="16639"/>
                    <a:pt x="28406" y="17557"/>
                    <a:pt x="28457" y="18220"/>
                  </a:cubicBezTo>
                  <a:cubicBezTo>
                    <a:pt x="27819" y="18271"/>
                    <a:pt x="27182" y="18297"/>
                    <a:pt x="26544" y="18297"/>
                  </a:cubicBezTo>
                  <a:cubicBezTo>
                    <a:pt x="25907" y="18297"/>
                    <a:pt x="25269" y="18271"/>
                    <a:pt x="24632" y="18220"/>
                  </a:cubicBezTo>
                  <a:lnTo>
                    <a:pt x="22847" y="18169"/>
                  </a:lnTo>
                  <a:cubicBezTo>
                    <a:pt x="20654" y="18067"/>
                    <a:pt x="19736" y="18067"/>
                    <a:pt x="18512" y="18067"/>
                  </a:cubicBezTo>
                  <a:cubicBezTo>
                    <a:pt x="17594" y="18118"/>
                    <a:pt x="16778" y="18169"/>
                    <a:pt x="16166" y="18220"/>
                  </a:cubicBezTo>
                  <a:lnTo>
                    <a:pt x="15554" y="18322"/>
                  </a:lnTo>
                  <a:lnTo>
                    <a:pt x="15452" y="18322"/>
                  </a:lnTo>
                  <a:cubicBezTo>
                    <a:pt x="15019" y="18348"/>
                    <a:pt x="14585" y="18361"/>
                    <a:pt x="14152" y="18361"/>
                  </a:cubicBezTo>
                  <a:cubicBezTo>
                    <a:pt x="13718" y="18361"/>
                    <a:pt x="13285" y="18348"/>
                    <a:pt x="12851" y="18322"/>
                  </a:cubicBezTo>
                  <a:cubicBezTo>
                    <a:pt x="12851" y="18067"/>
                    <a:pt x="12851" y="17812"/>
                    <a:pt x="12902" y="17506"/>
                  </a:cubicBezTo>
                  <a:cubicBezTo>
                    <a:pt x="12902" y="17353"/>
                    <a:pt x="12953" y="17149"/>
                    <a:pt x="12953" y="16945"/>
                  </a:cubicBezTo>
                  <a:cubicBezTo>
                    <a:pt x="13055" y="16333"/>
                    <a:pt x="13157" y="15517"/>
                    <a:pt x="13310" y="14803"/>
                  </a:cubicBezTo>
                  <a:cubicBezTo>
                    <a:pt x="13310" y="14701"/>
                    <a:pt x="13310" y="14650"/>
                    <a:pt x="13310" y="14548"/>
                  </a:cubicBezTo>
                  <a:cubicBezTo>
                    <a:pt x="13361" y="14344"/>
                    <a:pt x="13412" y="14089"/>
                    <a:pt x="13463" y="13783"/>
                  </a:cubicBezTo>
                  <a:cubicBezTo>
                    <a:pt x="13565" y="13222"/>
                    <a:pt x="13718" y="12509"/>
                    <a:pt x="13820" y="11846"/>
                  </a:cubicBezTo>
                  <a:cubicBezTo>
                    <a:pt x="13820" y="11795"/>
                    <a:pt x="13820" y="11744"/>
                    <a:pt x="13820" y="11744"/>
                  </a:cubicBezTo>
                  <a:cubicBezTo>
                    <a:pt x="13820" y="11591"/>
                    <a:pt x="13871" y="11438"/>
                    <a:pt x="13922" y="11336"/>
                  </a:cubicBezTo>
                  <a:cubicBezTo>
                    <a:pt x="14075" y="10163"/>
                    <a:pt x="14279" y="8990"/>
                    <a:pt x="14381" y="8276"/>
                  </a:cubicBezTo>
                  <a:cubicBezTo>
                    <a:pt x="14381" y="8174"/>
                    <a:pt x="14381" y="8021"/>
                    <a:pt x="14381" y="7970"/>
                  </a:cubicBezTo>
                  <a:cubicBezTo>
                    <a:pt x="14432" y="7868"/>
                    <a:pt x="14381" y="7817"/>
                    <a:pt x="14381" y="7715"/>
                  </a:cubicBezTo>
                  <a:cubicBezTo>
                    <a:pt x="14381" y="7613"/>
                    <a:pt x="14432" y="7460"/>
                    <a:pt x="14432" y="7307"/>
                  </a:cubicBezTo>
                  <a:cubicBezTo>
                    <a:pt x="14432" y="7154"/>
                    <a:pt x="14432" y="7154"/>
                    <a:pt x="14432" y="7052"/>
                  </a:cubicBezTo>
                  <a:lnTo>
                    <a:pt x="14432" y="6848"/>
                  </a:lnTo>
                  <a:cubicBezTo>
                    <a:pt x="14432" y="6695"/>
                    <a:pt x="14483" y="6542"/>
                    <a:pt x="14483" y="6440"/>
                  </a:cubicBezTo>
                  <a:cubicBezTo>
                    <a:pt x="14483" y="6287"/>
                    <a:pt x="14483" y="6185"/>
                    <a:pt x="14483" y="6083"/>
                  </a:cubicBezTo>
                  <a:lnTo>
                    <a:pt x="14483" y="5828"/>
                  </a:lnTo>
                  <a:lnTo>
                    <a:pt x="14483" y="5726"/>
                  </a:lnTo>
                  <a:lnTo>
                    <a:pt x="14483" y="5420"/>
                  </a:lnTo>
                  <a:lnTo>
                    <a:pt x="14483" y="5114"/>
                  </a:lnTo>
                  <a:lnTo>
                    <a:pt x="14483" y="4145"/>
                  </a:lnTo>
                  <a:cubicBezTo>
                    <a:pt x="14432" y="3992"/>
                    <a:pt x="14432" y="3839"/>
                    <a:pt x="14483" y="3737"/>
                  </a:cubicBezTo>
                  <a:cubicBezTo>
                    <a:pt x="14534" y="3380"/>
                    <a:pt x="14687" y="3125"/>
                    <a:pt x="14891" y="2819"/>
                  </a:cubicBezTo>
                  <a:cubicBezTo>
                    <a:pt x="14942" y="2819"/>
                    <a:pt x="15197" y="2717"/>
                    <a:pt x="15605" y="2666"/>
                  </a:cubicBezTo>
                  <a:lnTo>
                    <a:pt x="15911" y="2615"/>
                  </a:lnTo>
                  <a:cubicBezTo>
                    <a:pt x="16625" y="2462"/>
                    <a:pt x="19481" y="2207"/>
                    <a:pt x="20909" y="2105"/>
                  </a:cubicBezTo>
                  <a:cubicBezTo>
                    <a:pt x="21317" y="2105"/>
                    <a:pt x="21623" y="2054"/>
                    <a:pt x="21725" y="2054"/>
                  </a:cubicBezTo>
                  <a:close/>
                  <a:moveTo>
                    <a:pt x="19412" y="0"/>
                  </a:moveTo>
                  <a:cubicBezTo>
                    <a:pt x="18704" y="0"/>
                    <a:pt x="17996" y="84"/>
                    <a:pt x="17288" y="167"/>
                  </a:cubicBezTo>
                  <a:cubicBezTo>
                    <a:pt x="16370" y="320"/>
                    <a:pt x="15503" y="575"/>
                    <a:pt x="14636" y="881"/>
                  </a:cubicBezTo>
                  <a:cubicBezTo>
                    <a:pt x="14177" y="1085"/>
                    <a:pt x="13769" y="1289"/>
                    <a:pt x="13310" y="1493"/>
                  </a:cubicBezTo>
                  <a:cubicBezTo>
                    <a:pt x="13208" y="1544"/>
                    <a:pt x="13106" y="1595"/>
                    <a:pt x="12953" y="1646"/>
                  </a:cubicBezTo>
                  <a:cubicBezTo>
                    <a:pt x="12392" y="1850"/>
                    <a:pt x="11882" y="2156"/>
                    <a:pt x="11423" y="2564"/>
                  </a:cubicBezTo>
                  <a:cubicBezTo>
                    <a:pt x="11423" y="2564"/>
                    <a:pt x="11423" y="2615"/>
                    <a:pt x="11423" y="2615"/>
                  </a:cubicBezTo>
                  <a:lnTo>
                    <a:pt x="11372" y="2666"/>
                  </a:lnTo>
                  <a:cubicBezTo>
                    <a:pt x="11322" y="2717"/>
                    <a:pt x="11322" y="2768"/>
                    <a:pt x="11271" y="2819"/>
                  </a:cubicBezTo>
                  <a:cubicBezTo>
                    <a:pt x="11118" y="3125"/>
                    <a:pt x="11016" y="3380"/>
                    <a:pt x="10914" y="3686"/>
                  </a:cubicBezTo>
                  <a:cubicBezTo>
                    <a:pt x="10914" y="3788"/>
                    <a:pt x="10863" y="3941"/>
                    <a:pt x="10863" y="4043"/>
                  </a:cubicBezTo>
                  <a:cubicBezTo>
                    <a:pt x="10812" y="4247"/>
                    <a:pt x="10761" y="4451"/>
                    <a:pt x="10710" y="4655"/>
                  </a:cubicBezTo>
                  <a:cubicBezTo>
                    <a:pt x="10659" y="4859"/>
                    <a:pt x="10608" y="5216"/>
                    <a:pt x="10608" y="5471"/>
                  </a:cubicBezTo>
                  <a:lnTo>
                    <a:pt x="10557" y="6083"/>
                  </a:lnTo>
                  <a:lnTo>
                    <a:pt x="10557" y="6287"/>
                  </a:lnTo>
                  <a:cubicBezTo>
                    <a:pt x="10506" y="6797"/>
                    <a:pt x="10404" y="7613"/>
                    <a:pt x="10251" y="8480"/>
                  </a:cubicBezTo>
                  <a:cubicBezTo>
                    <a:pt x="10200" y="9041"/>
                    <a:pt x="10098" y="9551"/>
                    <a:pt x="10047" y="10112"/>
                  </a:cubicBezTo>
                  <a:cubicBezTo>
                    <a:pt x="9945" y="10622"/>
                    <a:pt x="9843" y="11183"/>
                    <a:pt x="9792" y="11642"/>
                  </a:cubicBezTo>
                  <a:cubicBezTo>
                    <a:pt x="9792" y="11846"/>
                    <a:pt x="9741" y="12050"/>
                    <a:pt x="9690" y="12254"/>
                  </a:cubicBezTo>
                  <a:cubicBezTo>
                    <a:pt x="9639" y="12509"/>
                    <a:pt x="9639" y="12712"/>
                    <a:pt x="9588" y="12865"/>
                  </a:cubicBezTo>
                  <a:cubicBezTo>
                    <a:pt x="9588" y="13018"/>
                    <a:pt x="9588" y="13069"/>
                    <a:pt x="9537" y="13222"/>
                  </a:cubicBezTo>
                  <a:cubicBezTo>
                    <a:pt x="9486" y="13375"/>
                    <a:pt x="9486" y="13732"/>
                    <a:pt x="9435" y="13987"/>
                  </a:cubicBezTo>
                  <a:cubicBezTo>
                    <a:pt x="9435" y="14140"/>
                    <a:pt x="9384" y="14293"/>
                    <a:pt x="9384" y="14446"/>
                  </a:cubicBezTo>
                  <a:cubicBezTo>
                    <a:pt x="9282" y="15109"/>
                    <a:pt x="9180" y="15823"/>
                    <a:pt x="9129" y="16486"/>
                  </a:cubicBezTo>
                  <a:cubicBezTo>
                    <a:pt x="9129" y="16588"/>
                    <a:pt x="9078" y="16690"/>
                    <a:pt x="9078" y="16792"/>
                  </a:cubicBezTo>
                  <a:cubicBezTo>
                    <a:pt x="8976" y="17251"/>
                    <a:pt x="8925" y="17659"/>
                    <a:pt x="8874" y="18016"/>
                  </a:cubicBezTo>
                  <a:lnTo>
                    <a:pt x="1020" y="18016"/>
                  </a:lnTo>
                  <a:cubicBezTo>
                    <a:pt x="1071" y="18271"/>
                    <a:pt x="1122" y="18373"/>
                    <a:pt x="1122" y="18679"/>
                  </a:cubicBezTo>
                  <a:lnTo>
                    <a:pt x="1275" y="19291"/>
                  </a:lnTo>
                  <a:cubicBezTo>
                    <a:pt x="1326" y="19495"/>
                    <a:pt x="1326" y="19546"/>
                    <a:pt x="1377" y="19750"/>
                  </a:cubicBezTo>
                  <a:cubicBezTo>
                    <a:pt x="1377" y="19801"/>
                    <a:pt x="1377" y="19801"/>
                    <a:pt x="1377" y="19801"/>
                  </a:cubicBezTo>
                  <a:lnTo>
                    <a:pt x="1377" y="20464"/>
                  </a:lnTo>
                  <a:cubicBezTo>
                    <a:pt x="1377" y="21280"/>
                    <a:pt x="1377" y="22708"/>
                    <a:pt x="1377" y="23422"/>
                  </a:cubicBezTo>
                  <a:cubicBezTo>
                    <a:pt x="1377" y="23575"/>
                    <a:pt x="1377" y="23677"/>
                    <a:pt x="1377" y="23830"/>
                  </a:cubicBezTo>
                  <a:cubicBezTo>
                    <a:pt x="1326" y="24442"/>
                    <a:pt x="1326" y="25105"/>
                    <a:pt x="1326" y="25717"/>
                  </a:cubicBezTo>
                  <a:lnTo>
                    <a:pt x="1326" y="26278"/>
                  </a:lnTo>
                  <a:cubicBezTo>
                    <a:pt x="1326" y="27706"/>
                    <a:pt x="1428" y="29389"/>
                    <a:pt x="1530" y="30103"/>
                  </a:cubicBezTo>
                  <a:cubicBezTo>
                    <a:pt x="1530" y="30205"/>
                    <a:pt x="1530" y="30256"/>
                    <a:pt x="1530" y="30358"/>
                  </a:cubicBezTo>
                  <a:cubicBezTo>
                    <a:pt x="1734" y="32194"/>
                    <a:pt x="1581" y="36783"/>
                    <a:pt x="1734" y="37344"/>
                  </a:cubicBezTo>
                  <a:cubicBezTo>
                    <a:pt x="1785" y="38670"/>
                    <a:pt x="1785" y="39945"/>
                    <a:pt x="1632" y="41169"/>
                  </a:cubicBezTo>
                  <a:cubicBezTo>
                    <a:pt x="1581" y="41934"/>
                    <a:pt x="1530" y="42546"/>
                    <a:pt x="1530" y="42801"/>
                  </a:cubicBezTo>
                  <a:cubicBezTo>
                    <a:pt x="1479" y="43005"/>
                    <a:pt x="1479" y="43209"/>
                    <a:pt x="1428" y="43566"/>
                  </a:cubicBezTo>
                  <a:cubicBezTo>
                    <a:pt x="1275" y="44484"/>
                    <a:pt x="969" y="45810"/>
                    <a:pt x="969" y="45810"/>
                  </a:cubicBezTo>
                  <a:cubicBezTo>
                    <a:pt x="918" y="46065"/>
                    <a:pt x="816" y="46269"/>
                    <a:pt x="714" y="46473"/>
                  </a:cubicBezTo>
                  <a:cubicBezTo>
                    <a:pt x="663" y="46524"/>
                    <a:pt x="561" y="46575"/>
                    <a:pt x="510" y="46626"/>
                  </a:cubicBezTo>
                  <a:cubicBezTo>
                    <a:pt x="408" y="46677"/>
                    <a:pt x="306" y="46779"/>
                    <a:pt x="204" y="46881"/>
                  </a:cubicBezTo>
                  <a:cubicBezTo>
                    <a:pt x="51" y="47136"/>
                    <a:pt x="0" y="47442"/>
                    <a:pt x="357" y="47493"/>
                  </a:cubicBezTo>
                  <a:cubicBezTo>
                    <a:pt x="357" y="47493"/>
                    <a:pt x="408" y="47493"/>
                    <a:pt x="408" y="47544"/>
                  </a:cubicBezTo>
                  <a:cubicBezTo>
                    <a:pt x="642" y="47583"/>
                    <a:pt x="876" y="47600"/>
                    <a:pt x="1109" y="47600"/>
                  </a:cubicBezTo>
                  <a:cubicBezTo>
                    <a:pt x="1487" y="47600"/>
                    <a:pt x="1866" y="47556"/>
                    <a:pt x="2244" y="47493"/>
                  </a:cubicBezTo>
                  <a:lnTo>
                    <a:pt x="2499" y="47493"/>
                  </a:lnTo>
                  <a:cubicBezTo>
                    <a:pt x="2754" y="47493"/>
                    <a:pt x="3111" y="47442"/>
                    <a:pt x="3417" y="47391"/>
                  </a:cubicBezTo>
                  <a:cubicBezTo>
                    <a:pt x="4131" y="47340"/>
                    <a:pt x="4921" y="47327"/>
                    <a:pt x="5591" y="47327"/>
                  </a:cubicBezTo>
                  <a:cubicBezTo>
                    <a:pt x="6260" y="47327"/>
                    <a:pt x="6808" y="47340"/>
                    <a:pt x="7038" y="47340"/>
                  </a:cubicBezTo>
                  <a:cubicBezTo>
                    <a:pt x="7191" y="47340"/>
                    <a:pt x="7803" y="47340"/>
                    <a:pt x="8772" y="47391"/>
                  </a:cubicBezTo>
                  <a:cubicBezTo>
                    <a:pt x="10430" y="47427"/>
                    <a:pt x="12217" y="47463"/>
                    <a:pt x="14329" y="47463"/>
                  </a:cubicBezTo>
                  <a:cubicBezTo>
                    <a:pt x="15204" y="47463"/>
                    <a:pt x="16134" y="47457"/>
                    <a:pt x="17135" y="47442"/>
                  </a:cubicBezTo>
                  <a:cubicBezTo>
                    <a:pt x="19328" y="47391"/>
                    <a:pt x="26264" y="47340"/>
                    <a:pt x="27743" y="47238"/>
                  </a:cubicBezTo>
                  <a:cubicBezTo>
                    <a:pt x="29630" y="47136"/>
                    <a:pt x="33352" y="47034"/>
                    <a:pt x="34678" y="47034"/>
                  </a:cubicBezTo>
                  <a:cubicBezTo>
                    <a:pt x="34924" y="47028"/>
                    <a:pt x="35188" y="47026"/>
                    <a:pt x="35462" y="47026"/>
                  </a:cubicBezTo>
                  <a:cubicBezTo>
                    <a:pt x="37692" y="47026"/>
                    <a:pt x="40678" y="47193"/>
                    <a:pt x="41359" y="47238"/>
                  </a:cubicBezTo>
                  <a:lnTo>
                    <a:pt x="41512" y="47238"/>
                  </a:lnTo>
                  <a:cubicBezTo>
                    <a:pt x="41552" y="47245"/>
                    <a:pt x="41592" y="47248"/>
                    <a:pt x="41633" y="47248"/>
                  </a:cubicBezTo>
                  <a:cubicBezTo>
                    <a:pt x="41908" y="47248"/>
                    <a:pt x="42201" y="47103"/>
                    <a:pt x="42379" y="46881"/>
                  </a:cubicBezTo>
                  <a:cubicBezTo>
                    <a:pt x="42430" y="46779"/>
                    <a:pt x="42481" y="46677"/>
                    <a:pt x="42430" y="46575"/>
                  </a:cubicBezTo>
                  <a:cubicBezTo>
                    <a:pt x="42430" y="46524"/>
                    <a:pt x="42379" y="46473"/>
                    <a:pt x="42328" y="46422"/>
                  </a:cubicBezTo>
                  <a:cubicBezTo>
                    <a:pt x="41971" y="46116"/>
                    <a:pt x="41665" y="45708"/>
                    <a:pt x="41512" y="45249"/>
                  </a:cubicBezTo>
                  <a:cubicBezTo>
                    <a:pt x="41359" y="44790"/>
                    <a:pt x="41104" y="44331"/>
                    <a:pt x="40747" y="43974"/>
                  </a:cubicBezTo>
                  <a:lnTo>
                    <a:pt x="40594" y="43719"/>
                  </a:lnTo>
                  <a:cubicBezTo>
                    <a:pt x="40390" y="43413"/>
                    <a:pt x="40288" y="43056"/>
                    <a:pt x="40390" y="42699"/>
                  </a:cubicBezTo>
                  <a:cubicBezTo>
                    <a:pt x="40441" y="42444"/>
                    <a:pt x="40543" y="42240"/>
                    <a:pt x="40645" y="42036"/>
                  </a:cubicBezTo>
                  <a:cubicBezTo>
                    <a:pt x="40747" y="41832"/>
                    <a:pt x="40849" y="41628"/>
                    <a:pt x="40798" y="41373"/>
                  </a:cubicBezTo>
                  <a:cubicBezTo>
                    <a:pt x="40798" y="41016"/>
                    <a:pt x="40747" y="40608"/>
                    <a:pt x="40645" y="40251"/>
                  </a:cubicBezTo>
                  <a:cubicBezTo>
                    <a:pt x="40441" y="39741"/>
                    <a:pt x="40492" y="39180"/>
                    <a:pt x="40747" y="38670"/>
                  </a:cubicBezTo>
                  <a:cubicBezTo>
                    <a:pt x="40747" y="38517"/>
                    <a:pt x="40798" y="38364"/>
                    <a:pt x="40747" y="38211"/>
                  </a:cubicBezTo>
                  <a:cubicBezTo>
                    <a:pt x="40747" y="36732"/>
                    <a:pt x="40339" y="32041"/>
                    <a:pt x="40237" y="28777"/>
                  </a:cubicBezTo>
                  <a:cubicBezTo>
                    <a:pt x="40237" y="27961"/>
                    <a:pt x="40237" y="26941"/>
                    <a:pt x="40237" y="25972"/>
                  </a:cubicBezTo>
                  <a:cubicBezTo>
                    <a:pt x="40237" y="22657"/>
                    <a:pt x="40288" y="20311"/>
                    <a:pt x="40288" y="19750"/>
                  </a:cubicBezTo>
                  <a:lnTo>
                    <a:pt x="40288" y="19648"/>
                  </a:lnTo>
                  <a:cubicBezTo>
                    <a:pt x="40390" y="19495"/>
                    <a:pt x="40390" y="19240"/>
                    <a:pt x="40339" y="19087"/>
                  </a:cubicBezTo>
                  <a:cubicBezTo>
                    <a:pt x="40339" y="18985"/>
                    <a:pt x="40288" y="18883"/>
                    <a:pt x="40339" y="18781"/>
                  </a:cubicBezTo>
                  <a:lnTo>
                    <a:pt x="40339" y="18628"/>
                  </a:lnTo>
                  <a:cubicBezTo>
                    <a:pt x="40339" y="18322"/>
                    <a:pt x="40390" y="17965"/>
                    <a:pt x="40390" y="17965"/>
                  </a:cubicBezTo>
                  <a:cubicBezTo>
                    <a:pt x="39942" y="17891"/>
                    <a:pt x="39467" y="17843"/>
                    <a:pt x="39004" y="17843"/>
                  </a:cubicBezTo>
                  <a:cubicBezTo>
                    <a:pt x="38835" y="17843"/>
                    <a:pt x="38667" y="17850"/>
                    <a:pt x="38503" y="17863"/>
                  </a:cubicBezTo>
                  <a:lnTo>
                    <a:pt x="34168" y="17914"/>
                  </a:lnTo>
                  <a:lnTo>
                    <a:pt x="32588" y="17914"/>
                  </a:lnTo>
                  <a:cubicBezTo>
                    <a:pt x="32588" y="17608"/>
                    <a:pt x="32588" y="17251"/>
                    <a:pt x="32537" y="16945"/>
                  </a:cubicBezTo>
                  <a:cubicBezTo>
                    <a:pt x="32537" y="16843"/>
                    <a:pt x="32537" y="16690"/>
                    <a:pt x="32486" y="16588"/>
                  </a:cubicBezTo>
                  <a:cubicBezTo>
                    <a:pt x="32486" y="16180"/>
                    <a:pt x="32384" y="15721"/>
                    <a:pt x="32282" y="15313"/>
                  </a:cubicBezTo>
                  <a:lnTo>
                    <a:pt x="32129" y="14701"/>
                  </a:lnTo>
                  <a:cubicBezTo>
                    <a:pt x="32129" y="14650"/>
                    <a:pt x="32129" y="14599"/>
                    <a:pt x="32129" y="14548"/>
                  </a:cubicBezTo>
                  <a:cubicBezTo>
                    <a:pt x="32027" y="14191"/>
                    <a:pt x="31925" y="13681"/>
                    <a:pt x="31772" y="13018"/>
                  </a:cubicBezTo>
                  <a:cubicBezTo>
                    <a:pt x="31568" y="12305"/>
                    <a:pt x="31313" y="11387"/>
                    <a:pt x="31058" y="10469"/>
                  </a:cubicBezTo>
                  <a:cubicBezTo>
                    <a:pt x="30701" y="9245"/>
                    <a:pt x="30344" y="8072"/>
                    <a:pt x="30140" y="7358"/>
                  </a:cubicBezTo>
                  <a:cubicBezTo>
                    <a:pt x="30038" y="7103"/>
                    <a:pt x="29936" y="6899"/>
                    <a:pt x="29936" y="6746"/>
                  </a:cubicBezTo>
                  <a:cubicBezTo>
                    <a:pt x="29324" y="5522"/>
                    <a:pt x="28559" y="4349"/>
                    <a:pt x="27590" y="3278"/>
                  </a:cubicBezTo>
                  <a:cubicBezTo>
                    <a:pt x="27335" y="3023"/>
                    <a:pt x="27080" y="2768"/>
                    <a:pt x="26774" y="2462"/>
                  </a:cubicBezTo>
                  <a:cubicBezTo>
                    <a:pt x="26468" y="2207"/>
                    <a:pt x="26162" y="2003"/>
                    <a:pt x="25856" y="1748"/>
                  </a:cubicBezTo>
                  <a:cubicBezTo>
                    <a:pt x="25703" y="1646"/>
                    <a:pt x="25550" y="1544"/>
                    <a:pt x="25397" y="1442"/>
                  </a:cubicBezTo>
                  <a:cubicBezTo>
                    <a:pt x="25142" y="1238"/>
                    <a:pt x="24785" y="1085"/>
                    <a:pt x="24479" y="932"/>
                  </a:cubicBezTo>
                  <a:lnTo>
                    <a:pt x="24326" y="881"/>
                  </a:lnTo>
                  <a:lnTo>
                    <a:pt x="24122" y="779"/>
                  </a:lnTo>
                  <a:cubicBezTo>
                    <a:pt x="23969" y="677"/>
                    <a:pt x="23816" y="626"/>
                    <a:pt x="23663" y="575"/>
                  </a:cubicBezTo>
                  <a:lnTo>
                    <a:pt x="23153" y="422"/>
                  </a:lnTo>
                  <a:lnTo>
                    <a:pt x="23000" y="371"/>
                  </a:lnTo>
                  <a:lnTo>
                    <a:pt x="22949" y="371"/>
                  </a:lnTo>
                  <a:lnTo>
                    <a:pt x="22541" y="269"/>
                  </a:lnTo>
                  <a:lnTo>
                    <a:pt x="22082" y="167"/>
                  </a:lnTo>
                  <a:lnTo>
                    <a:pt x="21929" y="116"/>
                  </a:lnTo>
                  <a:lnTo>
                    <a:pt x="21725" y="116"/>
                  </a:lnTo>
                  <a:cubicBezTo>
                    <a:pt x="21623" y="65"/>
                    <a:pt x="21572" y="65"/>
                    <a:pt x="21521" y="65"/>
                  </a:cubicBezTo>
                  <a:lnTo>
                    <a:pt x="21266" y="65"/>
                  </a:lnTo>
                  <a:lnTo>
                    <a:pt x="20756" y="14"/>
                  </a:lnTo>
                  <a:lnTo>
                    <a:pt x="19889" y="14"/>
                  </a:lnTo>
                  <a:cubicBezTo>
                    <a:pt x="19730" y="5"/>
                    <a:pt x="19571" y="0"/>
                    <a:pt x="19412" y="0"/>
                  </a:cubicBezTo>
                  <a:close/>
                </a:path>
              </a:pathLst>
            </a:custGeom>
            <a:solidFill>
              <a:srgbClr val="FFFFFF"/>
            </a:solidFill>
            <a:ln w="1143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3119" name="Google Shape;3119;p58"/>
            <p:cNvPicPr preferRelativeResize="0"/>
            <p:nvPr/>
          </p:nvPicPr>
          <p:blipFill rotWithShape="1">
            <a:blip r:embed="rId4">
              <a:alphaModFix/>
            </a:blip>
            <a:srcRect l="14625" r="18805" b="8517"/>
            <a:stretch/>
          </p:blipFill>
          <p:spPr>
            <a:xfrm rot="1519324">
              <a:off x="976696" y="194414"/>
              <a:ext cx="1643782" cy="190952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102" name="Google Shape;3102;p58"/>
          <p:cNvSpPr txBox="1">
            <a:spLocks noGrp="1"/>
          </p:cNvSpPr>
          <p:nvPr>
            <p:ph type="subTitle" idx="1"/>
          </p:nvPr>
        </p:nvSpPr>
        <p:spPr>
          <a:xfrm>
            <a:off x="538982" y="2159849"/>
            <a:ext cx="4293900" cy="126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800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Product</a:t>
            </a:r>
            <a:r>
              <a:rPr lang="zh-CN" altLang="en-US" sz="2800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-US" altLang="zh-CN" sz="2800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Backlog</a:t>
            </a:r>
          </a:p>
        </p:txBody>
      </p:sp>
      <p:grpSp>
        <p:nvGrpSpPr>
          <p:cNvPr id="3120" name="Google Shape;3120;p58"/>
          <p:cNvGrpSpPr/>
          <p:nvPr/>
        </p:nvGrpSpPr>
        <p:grpSpPr>
          <a:xfrm rot="2054966">
            <a:off x="6497738" y="943765"/>
            <a:ext cx="1812350" cy="2598606"/>
            <a:chOff x="6858469" y="1475098"/>
            <a:chExt cx="1812340" cy="2598592"/>
          </a:xfrm>
        </p:grpSpPr>
        <p:sp>
          <p:nvSpPr>
            <p:cNvPr id="3121" name="Google Shape;3121;p58"/>
            <p:cNvSpPr/>
            <p:nvPr/>
          </p:nvSpPr>
          <p:spPr>
            <a:xfrm rot="-1126475">
              <a:off x="7263191" y="1637044"/>
              <a:ext cx="943046" cy="2245083"/>
            </a:xfrm>
            <a:custGeom>
              <a:avLst/>
              <a:gdLst/>
              <a:ahLst/>
              <a:cxnLst/>
              <a:rect l="l" t="t" r="r" b="b"/>
              <a:pathLst>
                <a:path w="27948" h="66535" extrusionOk="0">
                  <a:moveTo>
                    <a:pt x="12699" y="880"/>
                  </a:moveTo>
                  <a:cubicBezTo>
                    <a:pt x="12801" y="880"/>
                    <a:pt x="13056" y="880"/>
                    <a:pt x="13464" y="931"/>
                  </a:cubicBezTo>
                  <a:cubicBezTo>
                    <a:pt x="15096" y="1135"/>
                    <a:pt x="16677" y="1390"/>
                    <a:pt x="18309" y="1747"/>
                  </a:cubicBezTo>
                  <a:lnTo>
                    <a:pt x="18309" y="1900"/>
                  </a:lnTo>
                  <a:lnTo>
                    <a:pt x="18564" y="2002"/>
                  </a:lnTo>
                  <a:cubicBezTo>
                    <a:pt x="18768" y="2104"/>
                    <a:pt x="19023" y="2206"/>
                    <a:pt x="19278" y="2308"/>
                  </a:cubicBezTo>
                  <a:cubicBezTo>
                    <a:pt x="19482" y="2767"/>
                    <a:pt x="19584" y="3277"/>
                    <a:pt x="19635" y="3787"/>
                  </a:cubicBezTo>
                  <a:cubicBezTo>
                    <a:pt x="19686" y="4042"/>
                    <a:pt x="19686" y="4297"/>
                    <a:pt x="19635" y="4501"/>
                  </a:cubicBezTo>
                  <a:lnTo>
                    <a:pt x="19635" y="5776"/>
                  </a:lnTo>
                  <a:lnTo>
                    <a:pt x="19380" y="5674"/>
                  </a:lnTo>
                  <a:cubicBezTo>
                    <a:pt x="18615" y="5215"/>
                    <a:pt x="17748" y="4858"/>
                    <a:pt x="16830" y="4654"/>
                  </a:cubicBezTo>
                  <a:cubicBezTo>
                    <a:pt x="16154" y="4485"/>
                    <a:pt x="15443" y="4386"/>
                    <a:pt x="14726" y="4386"/>
                  </a:cubicBezTo>
                  <a:cubicBezTo>
                    <a:pt x="14577" y="4386"/>
                    <a:pt x="14429" y="4390"/>
                    <a:pt x="14280" y="4399"/>
                  </a:cubicBezTo>
                  <a:lnTo>
                    <a:pt x="13872" y="4399"/>
                  </a:lnTo>
                  <a:lnTo>
                    <a:pt x="13566" y="4450"/>
                  </a:lnTo>
                  <a:cubicBezTo>
                    <a:pt x="13413" y="4450"/>
                    <a:pt x="13260" y="4501"/>
                    <a:pt x="13107" y="4501"/>
                  </a:cubicBezTo>
                  <a:lnTo>
                    <a:pt x="12903" y="4552"/>
                  </a:lnTo>
                  <a:lnTo>
                    <a:pt x="12852" y="4552"/>
                  </a:lnTo>
                  <a:cubicBezTo>
                    <a:pt x="12801" y="4552"/>
                    <a:pt x="12699" y="4603"/>
                    <a:pt x="12648" y="4603"/>
                  </a:cubicBezTo>
                  <a:lnTo>
                    <a:pt x="12444" y="4654"/>
                  </a:lnTo>
                  <a:cubicBezTo>
                    <a:pt x="12393" y="4654"/>
                    <a:pt x="12342" y="4705"/>
                    <a:pt x="12291" y="4705"/>
                  </a:cubicBezTo>
                  <a:lnTo>
                    <a:pt x="11883" y="4858"/>
                  </a:lnTo>
                  <a:lnTo>
                    <a:pt x="11832" y="4858"/>
                  </a:lnTo>
                  <a:cubicBezTo>
                    <a:pt x="11679" y="4909"/>
                    <a:pt x="11577" y="4960"/>
                    <a:pt x="11475" y="5011"/>
                  </a:cubicBezTo>
                  <a:lnTo>
                    <a:pt x="11424" y="5011"/>
                  </a:lnTo>
                  <a:cubicBezTo>
                    <a:pt x="11373" y="5011"/>
                    <a:pt x="11271" y="5062"/>
                    <a:pt x="11220" y="5062"/>
                  </a:cubicBezTo>
                  <a:lnTo>
                    <a:pt x="10812" y="5266"/>
                  </a:lnTo>
                  <a:cubicBezTo>
                    <a:pt x="10608" y="5368"/>
                    <a:pt x="10455" y="5419"/>
                    <a:pt x="10353" y="5521"/>
                  </a:cubicBezTo>
                  <a:lnTo>
                    <a:pt x="10098" y="5674"/>
                  </a:lnTo>
                  <a:lnTo>
                    <a:pt x="9996" y="5776"/>
                  </a:lnTo>
                  <a:cubicBezTo>
                    <a:pt x="9894" y="5827"/>
                    <a:pt x="9792" y="5929"/>
                    <a:pt x="9690" y="5980"/>
                  </a:cubicBezTo>
                  <a:cubicBezTo>
                    <a:pt x="9792" y="5623"/>
                    <a:pt x="9894" y="5215"/>
                    <a:pt x="9996" y="4705"/>
                  </a:cubicBezTo>
                  <a:cubicBezTo>
                    <a:pt x="10047" y="4603"/>
                    <a:pt x="10047" y="4450"/>
                    <a:pt x="10098" y="4348"/>
                  </a:cubicBezTo>
                  <a:cubicBezTo>
                    <a:pt x="10098" y="4246"/>
                    <a:pt x="10098" y="4195"/>
                    <a:pt x="10149" y="4144"/>
                  </a:cubicBezTo>
                  <a:cubicBezTo>
                    <a:pt x="10149" y="4042"/>
                    <a:pt x="10149" y="3991"/>
                    <a:pt x="10200" y="3940"/>
                  </a:cubicBezTo>
                  <a:lnTo>
                    <a:pt x="10251" y="3685"/>
                  </a:lnTo>
                  <a:cubicBezTo>
                    <a:pt x="10353" y="3481"/>
                    <a:pt x="10404" y="3328"/>
                    <a:pt x="10455" y="3124"/>
                  </a:cubicBezTo>
                  <a:cubicBezTo>
                    <a:pt x="10506" y="3073"/>
                    <a:pt x="10506" y="2971"/>
                    <a:pt x="10557" y="2869"/>
                  </a:cubicBezTo>
                  <a:cubicBezTo>
                    <a:pt x="10557" y="2818"/>
                    <a:pt x="10608" y="2767"/>
                    <a:pt x="10608" y="2767"/>
                  </a:cubicBezTo>
                  <a:cubicBezTo>
                    <a:pt x="10659" y="2614"/>
                    <a:pt x="10710" y="2563"/>
                    <a:pt x="10761" y="2461"/>
                  </a:cubicBezTo>
                  <a:cubicBezTo>
                    <a:pt x="10812" y="2410"/>
                    <a:pt x="10812" y="2410"/>
                    <a:pt x="10812" y="2359"/>
                  </a:cubicBezTo>
                  <a:cubicBezTo>
                    <a:pt x="10863" y="2257"/>
                    <a:pt x="10965" y="2155"/>
                    <a:pt x="11016" y="2104"/>
                  </a:cubicBezTo>
                  <a:cubicBezTo>
                    <a:pt x="11067" y="2053"/>
                    <a:pt x="11067" y="2053"/>
                    <a:pt x="11067" y="2002"/>
                  </a:cubicBezTo>
                  <a:lnTo>
                    <a:pt x="11220" y="1849"/>
                  </a:lnTo>
                  <a:lnTo>
                    <a:pt x="11373" y="1747"/>
                  </a:lnTo>
                  <a:cubicBezTo>
                    <a:pt x="11628" y="1441"/>
                    <a:pt x="11985" y="1135"/>
                    <a:pt x="12393" y="931"/>
                  </a:cubicBezTo>
                  <a:cubicBezTo>
                    <a:pt x="12444" y="931"/>
                    <a:pt x="12495" y="880"/>
                    <a:pt x="12597" y="880"/>
                  </a:cubicBezTo>
                  <a:close/>
                  <a:moveTo>
                    <a:pt x="12546" y="5419"/>
                  </a:moveTo>
                  <a:cubicBezTo>
                    <a:pt x="12648" y="5419"/>
                    <a:pt x="12954" y="5419"/>
                    <a:pt x="13362" y="5470"/>
                  </a:cubicBezTo>
                  <a:cubicBezTo>
                    <a:pt x="14739" y="5623"/>
                    <a:pt x="17442" y="5980"/>
                    <a:pt x="18156" y="6184"/>
                  </a:cubicBezTo>
                  <a:lnTo>
                    <a:pt x="18411" y="6286"/>
                  </a:lnTo>
                  <a:cubicBezTo>
                    <a:pt x="18666" y="6337"/>
                    <a:pt x="18921" y="6439"/>
                    <a:pt x="19176" y="6541"/>
                  </a:cubicBezTo>
                  <a:cubicBezTo>
                    <a:pt x="19380" y="6949"/>
                    <a:pt x="19482" y="7357"/>
                    <a:pt x="19533" y="7815"/>
                  </a:cubicBezTo>
                  <a:cubicBezTo>
                    <a:pt x="19584" y="8019"/>
                    <a:pt x="19584" y="8223"/>
                    <a:pt x="19533" y="8478"/>
                  </a:cubicBezTo>
                  <a:lnTo>
                    <a:pt x="19533" y="9855"/>
                  </a:lnTo>
                  <a:lnTo>
                    <a:pt x="19533" y="10365"/>
                  </a:lnTo>
                  <a:lnTo>
                    <a:pt x="19533" y="10824"/>
                  </a:lnTo>
                  <a:lnTo>
                    <a:pt x="19533" y="10977"/>
                  </a:lnTo>
                  <a:lnTo>
                    <a:pt x="19533" y="11283"/>
                  </a:lnTo>
                  <a:lnTo>
                    <a:pt x="19533" y="11793"/>
                  </a:lnTo>
                  <a:cubicBezTo>
                    <a:pt x="19533" y="11997"/>
                    <a:pt x="19533" y="12252"/>
                    <a:pt x="19584" y="12456"/>
                  </a:cubicBezTo>
                  <a:lnTo>
                    <a:pt x="19584" y="12711"/>
                  </a:lnTo>
                  <a:lnTo>
                    <a:pt x="19584" y="13119"/>
                  </a:lnTo>
                  <a:cubicBezTo>
                    <a:pt x="19584" y="13272"/>
                    <a:pt x="19584" y="13527"/>
                    <a:pt x="19635" y="13680"/>
                  </a:cubicBezTo>
                  <a:cubicBezTo>
                    <a:pt x="19635" y="13884"/>
                    <a:pt x="19635" y="13935"/>
                    <a:pt x="19635" y="14037"/>
                  </a:cubicBezTo>
                  <a:cubicBezTo>
                    <a:pt x="19635" y="14190"/>
                    <a:pt x="19635" y="14343"/>
                    <a:pt x="19635" y="14547"/>
                  </a:cubicBezTo>
                  <a:cubicBezTo>
                    <a:pt x="19737" y="15567"/>
                    <a:pt x="19890" y="17301"/>
                    <a:pt x="20093" y="19035"/>
                  </a:cubicBezTo>
                  <a:cubicBezTo>
                    <a:pt x="20093" y="19239"/>
                    <a:pt x="20144" y="19392"/>
                    <a:pt x="20144" y="19596"/>
                  </a:cubicBezTo>
                  <a:cubicBezTo>
                    <a:pt x="20144" y="19647"/>
                    <a:pt x="20144" y="19698"/>
                    <a:pt x="20144" y="19749"/>
                  </a:cubicBezTo>
                  <a:cubicBezTo>
                    <a:pt x="20246" y="20820"/>
                    <a:pt x="20399" y="21840"/>
                    <a:pt x="20501" y="22656"/>
                  </a:cubicBezTo>
                  <a:cubicBezTo>
                    <a:pt x="20552" y="23064"/>
                    <a:pt x="20603" y="23472"/>
                    <a:pt x="20603" y="23778"/>
                  </a:cubicBezTo>
                  <a:lnTo>
                    <a:pt x="20603" y="24084"/>
                  </a:lnTo>
                  <a:cubicBezTo>
                    <a:pt x="20756" y="25206"/>
                    <a:pt x="20858" y="26328"/>
                    <a:pt x="20960" y="27348"/>
                  </a:cubicBezTo>
                  <a:cubicBezTo>
                    <a:pt x="20960" y="27603"/>
                    <a:pt x="21011" y="27858"/>
                    <a:pt x="21011" y="28113"/>
                  </a:cubicBezTo>
                  <a:cubicBezTo>
                    <a:pt x="21062" y="28572"/>
                    <a:pt x="21062" y="28980"/>
                    <a:pt x="21062" y="29337"/>
                  </a:cubicBezTo>
                  <a:cubicBezTo>
                    <a:pt x="20246" y="29337"/>
                    <a:pt x="19431" y="29388"/>
                    <a:pt x="18972" y="29439"/>
                  </a:cubicBezTo>
                  <a:lnTo>
                    <a:pt x="19176" y="29490"/>
                  </a:lnTo>
                  <a:cubicBezTo>
                    <a:pt x="18322" y="29703"/>
                    <a:pt x="17444" y="29792"/>
                    <a:pt x="16558" y="29792"/>
                  </a:cubicBezTo>
                  <a:cubicBezTo>
                    <a:pt x="16174" y="29792"/>
                    <a:pt x="15788" y="29775"/>
                    <a:pt x="15402" y="29745"/>
                  </a:cubicBezTo>
                  <a:cubicBezTo>
                    <a:pt x="14994" y="29745"/>
                    <a:pt x="14535" y="29694"/>
                    <a:pt x="14127" y="29694"/>
                  </a:cubicBezTo>
                  <a:cubicBezTo>
                    <a:pt x="13158" y="29592"/>
                    <a:pt x="12240" y="29541"/>
                    <a:pt x="11271" y="29541"/>
                  </a:cubicBezTo>
                  <a:cubicBezTo>
                    <a:pt x="10863" y="29541"/>
                    <a:pt x="10506" y="29541"/>
                    <a:pt x="10098" y="29592"/>
                  </a:cubicBezTo>
                  <a:lnTo>
                    <a:pt x="9792" y="29643"/>
                  </a:lnTo>
                  <a:cubicBezTo>
                    <a:pt x="9717" y="29652"/>
                    <a:pt x="9642" y="29656"/>
                    <a:pt x="9567" y="29656"/>
                  </a:cubicBezTo>
                  <a:cubicBezTo>
                    <a:pt x="9234" y="29656"/>
                    <a:pt x="8901" y="29573"/>
                    <a:pt x="8568" y="29490"/>
                  </a:cubicBezTo>
                  <a:cubicBezTo>
                    <a:pt x="7905" y="29286"/>
                    <a:pt x="7191" y="29133"/>
                    <a:pt x="6477" y="29082"/>
                  </a:cubicBezTo>
                  <a:lnTo>
                    <a:pt x="5967" y="29082"/>
                  </a:lnTo>
                  <a:cubicBezTo>
                    <a:pt x="6069" y="28317"/>
                    <a:pt x="6120" y="27450"/>
                    <a:pt x="6222" y="26532"/>
                  </a:cubicBezTo>
                  <a:cubicBezTo>
                    <a:pt x="6273" y="26226"/>
                    <a:pt x="6273" y="25920"/>
                    <a:pt x="6324" y="25512"/>
                  </a:cubicBezTo>
                  <a:cubicBezTo>
                    <a:pt x="6375" y="25155"/>
                    <a:pt x="6375" y="24798"/>
                    <a:pt x="6426" y="24492"/>
                  </a:cubicBezTo>
                  <a:cubicBezTo>
                    <a:pt x="6426" y="24339"/>
                    <a:pt x="6477" y="24186"/>
                    <a:pt x="6477" y="24033"/>
                  </a:cubicBezTo>
                  <a:cubicBezTo>
                    <a:pt x="6528" y="23931"/>
                    <a:pt x="6528" y="23829"/>
                    <a:pt x="6528" y="23727"/>
                  </a:cubicBezTo>
                  <a:cubicBezTo>
                    <a:pt x="6528" y="23625"/>
                    <a:pt x="6528" y="23676"/>
                    <a:pt x="6528" y="23625"/>
                  </a:cubicBezTo>
                  <a:cubicBezTo>
                    <a:pt x="6528" y="23574"/>
                    <a:pt x="6528" y="23523"/>
                    <a:pt x="6528" y="23472"/>
                  </a:cubicBezTo>
                  <a:cubicBezTo>
                    <a:pt x="6528" y="23319"/>
                    <a:pt x="6528" y="23217"/>
                    <a:pt x="6579" y="23064"/>
                  </a:cubicBezTo>
                  <a:cubicBezTo>
                    <a:pt x="6579" y="22962"/>
                    <a:pt x="6579" y="22860"/>
                    <a:pt x="6630" y="22758"/>
                  </a:cubicBezTo>
                  <a:cubicBezTo>
                    <a:pt x="6630" y="22656"/>
                    <a:pt x="6630" y="22503"/>
                    <a:pt x="6681" y="22401"/>
                  </a:cubicBezTo>
                  <a:lnTo>
                    <a:pt x="6681" y="22248"/>
                  </a:lnTo>
                  <a:cubicBezTo>
                    <a:pt x="6681" y="22197"/>
                    <a:pt x="6681" y="22146"/>
                    <a:pt x="6732" y="22095"/>
                  </a:cubicBezTo>
                  <a:cubicBezTo>
                    <a:pt x="6732" y="21993"/>
                    <a:pt x="6732" y="21942"/>
                    <a:pt x="6783" y="21840"/>
                  </a:cubicBezTo>
                  <a:cubicBezTo>
                    <a:pt x="6783" y="21636"/>
                    <a:pt x="6834" y="21432"/>
                    <a:pt x="6885" y="21279"/>
                  </a:cubicBezTo>
                  <a:cubicBezTo>
                    <a:pt x="6885" y="21126"/>
                    <a:pt x="6936" y="20973"/>
                    <a:pt x="6987" y="20820"/>
                  </a:cubicBezTo>
                  <a:lnTo>
                    <a:pt x="7038" y="20565"/>
                  </a:lnTo>
                  <a:cubicBezTo>
                    <a:pt x="7089" y="20463"/>
                    <a:pt x="7089" y="20412"/>
                    <a:pt x="7089" y="20310"/>
                  </a:cubicBezTo>
                  <a:cubicBezTo>
                    <a:pt x="7191" y="20004"/>
                    <a:pt x="7242" y="19698"/>
                    <a:pt x="7293" y="19392"/>
                  </a:cubicBezTo>
                  <a:cubicBezTo>
                    <a:pt x="7344" y="19086"/>
                    <a:pt x="7395" y="18984"/>
                    <a:pt x="7395" y="18780"/>
                  </a:cubicBezTo>
                  <a:cubicBezTo>
                    <a:pt x="7446" y="18576"/>
                    <a:pt x="7497" y="18423"/>
                    <a:pt x="7497" y="18270"/>
                  </a:cubicBezTo>
                  <a:cubicBezTo>
                    <a:pt x="7548" y="18117"/>
                    <a:pt x="7599" y="17862"/>
                    <a:pt x="7650" y="17658"/>
                  </a:cubicBezTo>
                  <a:cubicBezTo>
                    <a:pt x="7650" y="17505"/>
                    <a:pt x="7701" y="17403"/>
                    <a:pt x="7701" y="17301"/>
                  </a:cubicBezTo>
                  <a:cubicBezTo>
                    <a:pt x="7701" y="17250"/>
                    <a:pt x="7701" y="17148"/>
                    <a:pt x="7752" y="17097"/>
                  </a:cubicBezTo>
                  <a:cubicBezTo>
                    <a:pt x="7803" y="16944"/>
                    <a:pt x="7803" y="16842"/>
                    <a:pt x="7803" y="16689"/>
                  </a:cubicBezTo>
                  <a:lnTo>
                    <a:pt x="7905" y="16179"/>
                  </a:lnTo>
                  <a:cubicBezTo>
                    <a:pt x="7905" y="16077"/>
                    <a:pt x="7905" y="16026"/>
                    <a:pt x="7905" y="15975"/>
                  </a:cubicBezTo>
                  <a:cubicBezTo>
                    <a:pt x="7905" y="15924"/>
                    <a:pt x="7956" y="15822"/>
                    <a:pt x="7956" y="15720"/>
                  </a:cubicBezTo>
                  <a:cubicBezTo>
                    <a:pt x="8007" y="15669"/>
                    <a:pt x="8007" y="15567"/>
                    <a:pt x="8007" y="15516"/>
                  </a:cubicBezTo>
                  <a:lnTo>
                    <a:pt x="8109" y="15108"/>
                  </a:lnTo>
                  <a:cubicBezTo>
                    <a:pt x="8211" y="14853"/>
                    <a:pt x="8262" y="14598"/>
                    <a:pt x="8313" y="14343"/>
                  </a:cubicBezTo>
                  <a:cubicBezTo>
                    <a:pt x="8466" y="13935"/>
                    <a:pt x="8568" y="13527"/>
                    <a:pt x="8670" y="13119"/>
                  </a:cubicBezTo>
                  <a:cubicBezTo>
                    <a:pt x="8721" y="12966"/>
                    <a:pt x="8772" y="12762"/>
                    <a:pt x="8823" y="12609"/>
                  </a:cubicBezTo>
                  <a:lnTo>
                    <a:pt x="8925" y="12252"/>
                  </a:lnTo>
                  <a:cubicBezTo>
                    <a:pt x="8925" y="12150"/>
                    <a:pt x="8976" y="12048"/>
                    <a:pt x="8976" y="11946"/>
                  </a:cubicBezTo>
                  <a:cubicBezTo>
                    <a:pt x="8995" y="11909"/>
                    <a:pt x="9000" y="11899"/>
                    <a:pt x="8998" y="11899"/>
                  </a:cubicBezTo>
                  <a:lnTo>
                    <a:pt x="8998" y="11899"/>
                  </a:lnTo>
                  <a:cubicBezTo>
                    <a:pt x="8997" y="11899"/>
                    <a:pt x="8988" y="11911"/>
                    <a:pt x="8982" y="11911"/>
                  </a:cubicBezTo>
                  <a:cubicBezTo>
                    <a:pt x="8979" y="11911"/>
                    <a:pt x="8976" y="11907"/>
                    <a:pt x="8976" y="11895"/>
                  </a:cubicBezTo>
                  <a:lnTo>
                    <a:pt x="9129" y="11487"/>
                  </a:lnTo>
                  <a:cubicBezTo>
                    <a:pt x="9129" y="11385"/>
                    <a:pt x="9180" y="11334"/>
                    <a:pt x="9180" y="11283"/>
                  </a:cubicBezTo>
                  <a:cubicBezTo>
                    <a:pt x="9333" y="10671"/>
                    <a:pt x="9486" y="10212"/>
                    <a:pt x="9588" y="9855"/>
                  </a:cubicBezTo>
                  <a:cubicBezTo>
                    <a:pt x="9690" y="9498"/>
                    <a:pt x="9741" y="9141"/>
                    <a:pt x="9894" y="8733"/>
                  </a:cubicBezTo>
                  <a:cubicBezTo>
                    <a:pt x="9894" y="8631"/>
                    <a:pt x="9945" y="8529"/>
                    <a:pt x="9996" y="8427"/>
                  </a:cubicBezTo>
                  <a:cubicBezTo>
                    <a:pt x="9996" y="8376"/>
                    <a:pt x="9996" y="8274"/>
                    <a:pt x="10047" y="8223"/>
                  </a:cubicBezTo>
                  <a:cubicBezTo>
                    <a:pt x="10047" y="8172"/>
                    <a:pt x="10047" y="8121"/>
                    <a:pt x="10098" y="8070"/>
                  </a:cubicBezTo>
                  <a:lnTo>
                    <a:pt x="10149" y="7815"/>
                  </a:lnTo>
                  <a:cubicBezTo>
                    <a:pt x="10251" y="7662"/>
                    <a:pt x="10302" y="7510"/>
                    <a:pt x="10353" y="7357"/>
                  </a:cubicBezTo>
                  <a:cubicBezTo>
                    <a:pt x="10404" y="7306"/>
                    <a:pt x="10404" y="7204"/>
                    <a:pt x="10455" y="7153"/>
                  </a:cubicBezTo>
                  <a:cubicBezTo>
                    <a:pt x="10455" y="7102"/>
                    <a:pt x="10506" y="7051"/>
                    <a:pt x="10506" y="7051"/>
                  </a:cubicBezTo>
                  <a:cubicBezTo>
                    <a:pt x="10557" y="6949"/>
                    <a:pt x="10608" y="6847"/>
                    <a:pt x="10659" y="6796"/>
                  </a:cubicBezTo>
                  <a:cubicBezTo>
                    <a:pt x="10659" y="6745"/>
                    <a:pt x="10710" y="6694"/>
                    <a:pt x="10710" y="6694"/>
                  </a:cubicBezTo>
                  <a:cubicBezTo>
                    <a:pt x="10761" y="6592"/>
                    <a:pt x="10812" y="6541"/>
                    <a:pt x="10914" y="6490"/>
                  </a:cubicBezTo>
                  <a:cubicBezTo>
                    <a:pt x="10914" y="6439"/>
                    <a:pt x="10965" y="6439"/>
                    <a:pt x="10965" y="6388"/>
                  </a:cubicBezTo>
                  <a:lnTo>
                    <a:pt x="11118" y="6286"/>
                  </a:lnTo>
                  <a:lnTo>
                    <a:pt x="11220" y="6184"/>
                  </a:lnTo>
                  <a:cubicBezTo>
                    <a:pt x="11526" y="5878"/>
                    <a:pt x="11883" y="5623"/>
                    <a:pt x="12291" y="5470"/>
                  </a:cubicBezTo>
                  <a:cubicBezTo>
                    <a:pt x="12342" y="5470"/>
                    <a:pt x="12393" y="5419"/>
                    <a:pt x="12495" y="5419"/>
                  </a:cubicBezTo>
                  <a:close/>
                  <a:moveTo>
                    <a:pt x="14815" y="0"/>
                  </a:moveTo>
                  <a:cubicBezTo>
                    <a:pt x="14671" y="0"/>
                    <a:pt x="14526" y="4"/>
                    <a:pt x="14382" y="13"/>
                  </a:cubicBezTo>
                  <a:lnTo>
                    <a:pt x="13821" y="13"/>
                  </a:lnTo>
                  <a:cubicBezTo>
                    <a:pt x="13719" y="13"/>
                    <a:pt x="13668" y="13"/>
                    <a:pt x="13566" y="64"/>
                  </a:cubicBezTo>
                  <a:cubicBezTo>
                    <a:pt x="13464" y="115"/>
                    <a:pt x="13260" y="115"/>
                    <a:pt x="13107" y="166"/>
                  </a:cubicBezTo>
                  <a:lnTo>
                    <a:pt x="12903" y="217"/>
                  </a:lnTo>
                  <a:lnTo>
                    <a:pt x="12852" y="217"/>
                  </a:lnTo>
                  <a:cubicBezTo>
                    <a:pt x="12750" y="217"/>
                    <a:pt x="12699" y="268"/>
                    <a:pt x="12648" y="268"/>
                  </a:cubicBezTo>
                  <a:cubicBezTo>
                    <a:pt x="12597" y="268"/>
                    <a:pt x="12495" y="319"/>
                    <a:pt x="12444" y="319"/>
                  </a:cubicBezTo>
                  <a:cubicBezTo>
                    <a:pt x="12393" y="370"/>
                    <a:pt x="12342" y="370"/>
                    <a:pt x="12240" y="370"/>
                  </a:cubicBezTo>
                  <a:lnTo>
                    <a:pt x="11832" y="574"/>
                  </a:lnTo>
                  <a:cubicBezTo>
                    <a:pt x="11679" y="574"/>
                    <a:pt x="11577" y="625"/>
                    <a:pt x="11475" y="727"/>
                  </a:cubicBezTo>
                  <a:lnTo>
                    <a:pt x="11424" y="727"/>
                  </a:lnTo>
                  <a:cubicBezTo>
                    <a:pt x="11322" y="727"/>
                    <a:pt x="11271" y="778"/>
                    <a:pt x="11220" y="778"/>
                  </a:cubicBezTo>
                  <a:lnTo>
                    <a:pt x="10761" y="1033"/>
                  </a:lnTo>
                  <a:cubicBezTo>
                    <a:pt x="10608" y="1135"/>
                    <a:pt x="10455" y="1237"/>
                    <a:pt x="10302" y="1339"/>
                  </a:cubicBezTo>
                  <a:lnTo>
                    <a:pt x="10098" y="1492"/>
                  </a:lnTo>
                  <a:lnTo>
                    <a:pt x="9996" y="1594"/>
                  </a:lnTo>
                  <a:cubicBezTo>
                    <a:pt x="9639" y="1849"/>
                    <a:pt x="9333" y="2155"/>
                    <a:pt x="9027" y="2512"/>
                  </a:cubicBezTo>
                  <a:cubicBezTo>
                    <a:pt x="8925" y="2665"/>
                    <a:pt x="8772" y="2818"/>
                    <a:pt x="8619" y="3022"/>
                  </a:cubicBezTo>
                  <a:cubicBezTo>
                    <a:pt x="8313" y="3379"/>
                    <a:pt x="8007" y="3787"/>
                    <a:pt x="7752" y="4195"/>
                  </a:cubicBezTo>
                  <a:cubicBezTo>
                    <a:pt x="7497" y="4603"/>
                    <a:pt x="7242" y="5062"/>
                    <a:pt x="6987" y="5470"/>
                  </a:cubicBezTo>
                  <a:cubicBezTo>
                    <a:pt x="6018" y="7255"/>
                    <a:pt x="5253" y="9141"/>
                    <a:pt x="4743" y="11079"/>
                  </a:cubicBezTo>
                  <a:cubicBezTo>
                    <a:pt x="4692" y="11283"/>
                    <a:pt x="4641" y="11589"/>
                    <a:pt x="4539" y="11997"/>
                  </a:cubicBezTo>
                  <a:cubicBezTo>
                    <a:pt x="4284" y="13170"/>
                    <a:pt x="3978" y="15108"/>
                    <a:pt x="3621" y="17097"/>
                  </a:cubicBezTo>
                  <a:cubicBezTo>
                    <a:pt x="3417" y="18525"/>
                    <a:pt x="3162" y="19953"/>
                    <a:pt x="3009" y="21177"/>
                  </a:cubicBezTo>
                  <a:cubicBezTo>
                    <a:pt x="2805" y="22197"/>
                    <a:pt x="2703" y="23064"/>
                    <a:pt x="2652" y="23574"/>
                  </a:cubicBezTo>
                  <a:cubicBezTo>
                    <a:pt x="2499" y="24390"/>
                    <a:pt x="2448" y="25104"/>
                    <a:pt x="2448" y="25767"/>
                  </a:cubicBezTo>
                  <a:lnTo>
                    <a:pt x="2448" y="26328"/>
                  </a:lnTo>
                  <a:cubicBezTo>
                    <a:pt x="2397" y="26889"/>
                    <a:pt x="2397" y="27450"/>
                    <a:pt x="2346" y="27960"/>
                  </a:cubicBezTo>
                  <a:cubicBezTo>
                    <a:pt x="2346" y="28521"/>
                    <a:pt x="2346" y="29031"/>
                    <a:pt x="2295" y="29490"/>
                  </a:cubicBezTo>
                  <a:cubicBezTo>
                    <a:pt x="1479" y="29643"/>
                    <a:pt x="816" y="29694"/>
                    <a:pt x="816" y="29694"/>
                  </a:cubicBezTo>
                  <a:cubicBezTo>
                    <a:pt x="867" y="30000"/>
                    <a:pt x="867" y="30102"/>
                    <a:pt x="918" y="30408"/>
                  </a:cubicBezTo>
                  <a:lnTo>
                    <a:pt x="969" y="31070"/>
                  </a:lnTo>
                  <a:cubicBezTo>
                    <a:pt x="969" y="31274"/>
                    <a:pt x="969" y="31376"/>
                    <a:pt x="1020" y="31580"/>
                  </a:cubicBezTo>
                  <a:cubicBezTo>
                    <a:pt x="1020" y="31580"/>
                    <a:pt x="1020" y="31631"/>
                    <a:pt x="1020" y="31631"/>
                  </a:cubicBezTo>
                  <a:lnTo>
                    <a:pt x="1020" y="32345"/>
                  </a:lnTo>
                  <a:cubicBezTo>
                    <a:pt x="1020" y="33212"/>
                    <a:pt x="969" y="34742"/>
                    <a:pt x="918" y="35609"/>
                  </a:cubicBezTo>
                  <a:lnTo>
                    <a:pt x="918" y="36119"/>
                  </a:lnTo>
                  <a:lnTo>
                    <a:pt x="918" y="38414"/>
                  </a:lnTo>
                  <a:lnTo>
                    <a:pt x="918" y="39026"/>
                  </a:lnTo>
                  <a:cubicBezTo>
                    <a:pt x="918" y="40709"/>
                    <a:pt x="1020" y="42749"/>
                    <a:pt x="1071" y="43616"/>
                  </a:cubicBezTo>
                  <a:lnTo>
                    <a:pt x="1071" y="43922"/>
                  </a:lnTo>
                  <a:cubicBezTo>
                    <a:pt x="1173" y="46064"/>
                    <a:pt x="1071" y="52031"/>
                    <a:pt x="1173" y="52949"/>
                  </a:cubicBezTo>
                  <a:cubicBezTo>
                    <a:pt x="1224" y="53561"/>
                    <a:pt x="1173" y="56620"/>
                    <a:pt x="1071" y="58660"/>
                  </a:cubicBezTo>
                  <a:cubicBezTo>
                    <a:pt x="1071" y="59731"/>
                    <a:pt x="1020" y="60496"/>
                    <a:pt x="1020" y="60751"/>
                  </a:cubicBezTo>
                  <a:cubicBezTo>
                    <a:pt x="969" y="61006"/>
                    <a:pt x="969" y="61312"/>
                    <a:pt x="918" y="61669"/>
                  </a:cubicBezTo>
                  <a:cubicBezTo>
                    <a:pt x="816" y="62791"/>
                    <a:pt x="663" y="64372"/>
                    <a:pt x="663" y="64372"/>
                  </a:cubicBezTo>
                  <a:cubicBezTo>
                    <a:pt x="612" y="64627"/>
                    <a:pt x="561" y="64882"/>
                    <a:pt x="459" y="65137"/>
                  </a:cubicBezTo>
                  <a:cubicBezTo>
                    <a:pt x="408" y="65188"/>
                    <a:pt x="357" y="65290"/>
                    <a:pt x="306" y="65341"/>
                  </a:cubicBezTo>
                  <a:cubicBezTo>
                    <a:pt x="204" y="65392"/>
                    <a:pt x="153" y="65494"/>
                    <a:pt x="102" y="65647"/>
                  </a:cubicBezTo>
                  <a:cubicBezTo>
                    <a:pt x="0" y="65902"/>
                    <a:pt x="0" y="66259"/>
                    <a:pt x="204" y="66412"/>
                  </a:cubicBezTo>
                  <a:cubicBezTo>
                    <a:pt x="204" y="66463"/>
                    <a:pt x="204" y="66463"/>
                    <a:pt x="255" y="66463"/>
                  </a:cubicBezTo>
                  <a:cubicBezTo>
                    <a:pt x="439" y="66509"/>
                    <a:pt x="632" y="66534"/>
                    <a:pt x="827" y="66534"/>
                  </a:cubicBezTo>
                  <a:cubicBezTo>
                    <a:pt x="1066" y="66534"/>
                    <a:pt x="1306" y="66496"/>
                    <a:pt x="1530" y="66412"/>
                  </a:cubicBezTo>
                  <a:lnTo>
                    <a:pt x="1683" y="66412"/>
                  </a:lnTo>
                  <a:lnTo>
                    <a:pt x="2346" y="66310"/>
                  </a:lnTo>
                  <a:cubicBezTo>
                    <a:pt x="2824" y="66250"/>
                    <a:pt x="3320" y="66225"/>
                    <a:pt x="3812" y="66225"/>
                  </a:cubicBezTo>
                  <a:cubicBezTo>
                    <a:pt x="4160" y="66225"/>
                    <a:pt x="4507" y="66238"/>
                    <a:pt x="4845" y="66259"/>
                  </a:cubicBezTo>
                  <a:cubicBezTo>
                    <a:pt x="4947" y="66259"/>
                    <a:pt x="5406" y="66259"/>
                    <a:pt x="6069" y="66310"/>
                  </a:cubicBezTo>
                  <a:cubicBezTo>
                    <a:pt x="7223" y="66346"/>
                    <a:pt x="8173" y="66382"/>
                    <a:pt x="9244" y="66382"/>
                  </a:cubicBezTo>
                  <a:cubicBezTo>
                    <a:pt x="9687" y="66382"/>
                    <a:pt x="10151" y="66376"/>
                    <a:pt x="10659" y="66361"/>
                  </a:cubicBezTo>
                  <a:cubicBezTo>
                    <a:pt x="11730" y="66310"/>
                    <a:pt x="16626" y="66208"/>
                    <a:pt x="17697" y="66106"/>
                  </a:cubicBezTo>
                  <a:cubicBezTo>
                    <a:pt x="18972" y="66004"/>
                    <a:pt x="21572" y="65902"/>
                    <a:pt x="22541" y="65851"/>
                  </a:cubicBezTo>
                  <a:cubicBezTo>
                    <a:pt x="24071" y="65851"/>
                    <a:pt x="25652" y="65902"/>
                    <a:pt x="27233" y="66106"/>
                  </a:cubicBezTo>
                  <a:lnTo>
                    <a:pt x="27335" y="66106"/>
                  </a:lnTo>
                  <a:cubicBezTo>
                    <a:pt x="27356" y="66111"/>
                    <a:pt x="27378" y="66114"/>
                    <a:pt x="27400" y="66114"/>
                  </a:cubicBezTo>
                  <a:cubicBezTo>
                    <a:pt x="27591" y="66114"/>
                    <a:pt x="27805" y="65926"/>
                    <a:pt x="27896" y="65698"/>
                  </a:cubicBezTo>
                  <a:cubicBezTo>
                    <a:pt x="27947" y="65545"/>
                    <a:pt x="27947" y="65392"/>
                    <a:pt x="27896" y="65290"/>
                  </a:cubicBezTo>
                  <a:cubicBezTo>
                    <a:pt x="27896" y="65188"/>
                    <a:pt x="27845" y="65137"/>
                    <a:pt x="27794" y="65086"/>
                  </a:cubicBezTo>
                  <a:cubicBezTo>
                    <a:pt x="27539" y="64678"/>
                    <a:pt x="27335" y="64168"/>
                    <a:pt x="27233" y="63658"/>
                  </a:cubicBezTo>
                  <a:cubicBezTo>
                    <a:pt x="27131" y="63148"/>
                    <a:pt x="26927" y="62587"/>
                    <a:pt x="26672" y="62128"/>
                  </a:cubicBezTo>
                  <a:lnTo>
                    <a:pt x="26570" y="61873"/>
                  </a:lnTo>
                  <a:cubicBezTo>
                    <a:pt x="26366" y="61465"/>
                    <a:pt x="26315" y="61006"/>
                    <a:pt x="26417" y="60598"/>
                  </a:cubicBezTo>
                  <a:cubicBezTo>
                    <a:pt x="26468" y="60343"/>
                    <a:pt x="26519" y="60037"/>
                    <a:pt x="26570" y="59782"/>
                  </a:cubicBezTo>
                  <a:cubicBezTo>
                    <a:pt x="26774" y="58966"/>
                    <a:pt x="26774" y="58099"/>
                    <a:pt x="26570" y="57232"/>
                  </a:cubicBezTo>
                  <a:cubicBezTo>
                    <a:pt x="26468" y="56416"/>
                    <a:pt x="26519" y="55600"/>
                    <a:pt x="26672" y="54835"/>
                  </a:cubicBezTo>
                  <a:cubicBezTo>
                    <a:pt x="26672" y="54580"/>
                    <a:pt x="26672" y="54376"/>
                    <a:pt x="26672" y="54173"/>
                  </a:cubicBezTo>
                  <a:cubicBezTo>
                    <a:pt x="26672" y="51929"/>
                    <a:pt x="26366" y="45962"/>
                    <a:pt x="26315" y="41984"/>
                  </a:cubicBezTo>
                  <a:lnTo>
                    <a:pt x="26315" y="38618"/>
                  </a:lnTo>
                  <a:cubicBezTo>
                    <a:pt x="26315" y="34691"/>
                    <a:pt x="26162" y="32039"/>
                    <a:pt x="26111" y="31427"/>
                  </a:cubicBezTo>
                  <a:lnTo>
                    <a:pt x="26111" y="31325"/>
                  </a:lnTo>
                  <a:cubicBezTo>
                    <a:pt x="26162" y="31121"/>
                    <a:pt x="26162" y="30918"/>
                    <a:pt x="26111" y="30714"/>
                  </a:cubicBezTo>
                  <a:cubicBezTo>
                    <a:pt x="26111" y="30561"/>
                    <a:pt x="26060" y="30459"/>
                    <a:pt x="26060" y="30357"/>
                  </a:cubicBezTo>
                  <a:cubicBezTo>
                    <a:pt x="26060" y="30306"/>
                    <a:pt x="26060" y="30255"/>
                    <a:pt x="26060" y="30204"/>
                  </a:cubicBezTo>
                  <a:lnTo>
                    <a:pt x="26060" y="29388"/>
                  </a:lnTo>
                  <a:cubicBezTo>
                    <a:pt x="25754" y="29286"/>
                    <a:pt x="25397" y="29286"/>
                    <a:pt x="25091" y="29286"/>
                  </a:cubicBezTo>
                  <a:cubicBezTo>
                    <a:pt x="25040" y="28674"/>
                    <a:pt x="24938" y="28011"/>
                    <a:pt x="24887" y="27195"/>
                  </a:cubicBezTo>
                  <a:cubicBezTo>
                    <a:pt x="24887" y="27042"/>
                    <a:pt x="24887" y="26889"/>
                    <a:pt x="24836" y="26736"/>
                  </a:cubicBezTo>
                  <a:cubicBezTo>
                    <a:pt x="24785" y="25614"/>
                    <a:pt x="24683" y="24441"/>
                    <a:pt x="24581" y="23421"/>
                  </a:cubicBezTo>
                  <a:cubicBezTo>
                    <a:pt x="24581" y="23166"/>
                    <a:pt x="24530" y="22911"/>
                    <a:pt x="24530" y="22707"/>
                  </a:cubicBezTo>
                  <a:cubicBezTo>
                    <a:pt x="24479" y="22248"/>
                    <a:pt x="24428" y="21840"/>
                    <a:pt x="24428" y="21432"/>
                  </a:cubicBezTo>
                  <a:cubicBezTo>
                    <a:pt x="24428" y="21228"/>
                    <a:pt x="24377" y="21024"/>
                    <a:pt x="24377" y="20871"/>
                  </a:cubicBezTo>
                  <a:cubicBezTo>
                    <a:pt x="24326" y="20565"/>
                    <a:pt x="24326" y="20208"/>
                    <a:pt x="24275" y="19800"/>
                  </a:cubicBezTo>
                  <a:cubicBezTo>
                    <a:pt x="24224" y="19494"/>
                    <a:pt x="24224" y="19188"/>
                    <a:pt x="24173" y="18882"/>
                  </a:cubicBezTo>
                  <a:cubicBezTo>
                    <a:pt x="24122" y="18117"/>
                    <a:pt x="24020" y="17250"/>
                    <a:pt x="23969" y="16332"/>
                  </a:cubicBezTo>
                  <a:cubicBezTo>
                    <a:pt x="23867" y="15414"/>
                    <a:pt x="23816" y="14598"/>
                    <a:pt x="23714" y="13782"/>
                  </a:cubicBezTo>
                  <a:cubicBezTo>
                    <a:pt x="23612" y="12354"/>
                    <a:pt x="23510" y="11028"/>
                    <a:pt x="23459" y="10161"/>
                  </a:cubicBezTo>
                  <a:lnTo>
                    <a:pt x="23459" y="9855"/>
                  </a:lnTo>
                  <a:lnTo>
                    <a:pt x="23408" y="8937"/>
                  </a:lnTo>
                  <a:cubicBezTo>
                    <a:pt x="23357" y="8478"/>
                    <a:pt x="23306" y="8019"/>
                    <a:pt x="23306" y="7612"/>
                  </a:cubicBezTo>
                  <a:cubicBezTo>
                    <a:pt x="23255" y="7204"/>
                    <a:pt x="23204" y="6847"/>
                    <a:pt x="23153" y="6541"/>
                  </a:cubicBezTo>
                  <a:cubicBezTo>
                    <a:pt x="23153" y="6337"/>
                    <a:pt x="23102" y="6133"/>
                    <a:pt x="23051" y="5980"/>
                  </a:cubicBezTo>
                  <a:cubicBezTo>
                    <a:pt x="23000" y="5521"/>
                    <a:pt x="22898" y="5062"/>
                    <a:pt x="22745" y="4603"/>
                  </a:cubicBezTo>
                  <a:cubicBezTo>
                    <a:pt x="22694" y="4501"/>
                    <a:pt x="22694" y="4450"/>
                    <a:pt x="22643" y="4348"/>
                  </a:cubicBezTo>
                  <a:cubicBezTo>
                    <a:pt x="22643" y="4246"/>
                    <a:pt x="22643" y="4297"/>
                    <a:pt x="22643" y="4246"/>
                  </a:cubicBezTo>
                  <a:cubicBezTo>
                    <a:pt x="22643" y="4246"/>
                    <a:pt x="22643" y="4195"/>
                    <a:pt x="22592" y="4144"/>
                  </a:cubicBezTo>
                  <a:cubicBezTo>
                    <a:pt x="22184" y="3583"/>
                    <a:pt x="21674" y="3073"/>
                    <a:pt x="21113" y="2716"/>
                  </a:cubicBezTo>
                  <a:cubicBezTo>
                    <a:pt x="20960" y="2614"/>
                    <a:pt x="20858" y="2512"/>
                    <a:pt x="20756" y="2410"/>
                  </a:cubicBezTo>
                  <a:cubicBezTo>
                    <a:pt x="20348" y="2104"/>
                    <a:pt x="19941" y="1747"/>
                    <a:pt x="19482" y="1492"/>
                  </a:cubicBezTo>
                  <a:cubicBezTo>
                    <a:pt x="18717" y="931"/>
                    <a:pt x="17850" y="574"/>
                    <a:pt x="16932" y="319"/>
                  </a:cubicBezTo>
                  <a:cubicBezTo>
                    <a:pt x="16252" y="106"/>
                    <a:pt x="15536" y="0"/>
                    <a:pt x="14815" y="0"/>
                  </a:cubicBezTo>
                  <a:close/>
                </a:path>
              </a:pathLst>
            </a:custGeom>
            <a:solidFill>
              <a:srgbClr val="E3D3AA"/>
            </a:solidFill>
            <a:ln w="1143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3122" name="Google Shape;3122;p58"/>
            <p:cNvPicPr preferRelativeResize="0"/>
            <p:nvPr/>
          </p:nvPicPr>
          <p:blipFill rotWithShape="1">
            <a:blip r:embed="rId5">
              <a:alphaModFix/>
            </a:blip>
            <a:srcRect l="10778" r="10778"/>
            <a:stretch/>
          </p:blipFill>
          <p:spPr>
            <a:xfrm rot="-1126304">
              <a:off x="7209888" y="1590651"/>
              <a:ext cx="1109502" cy="2367486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29948842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CBD8E648-7ED2-FFF8-83C5-B41EF8CC01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99123"/>
            <a:ext cx="7772400" cy="4745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3279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408D336-29A8-8059-F540-418C6B20382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486"/>
          <a:stretch/>
        </p:blipFill>
        <p:spPr>
          <a:xfrm>
            <a:off x="0" y="2918902"/>
            <a:ext cx="4311120" cy="1930400"/>
          </a:xfrm>
          <a:prstGeom prst="rect">
            <a:avLst/>
          </a:prstGeom>
        </p:spPr>
      </p:pic>
      <p:sp>
        <p:nvSpPr>
          <p:cNvPr id="3101" name="Google Shape;3101;p58"/>
          <p:cNvSpPr txBox="1">
            <a:spLocks noGrp="1"/>
          </p:cNvSpPr>
          <p:nvPr>
            <p:ph type="ctrTitle"/>
          </p:nvPr>
        </p:nvSpPr>
        <p:spPr>
          <a:xfrm>
            <a:off x="538982" y="1316211"/>
            <a:ext cx="4548300" cy="103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altLang="zh-CN" sz="6000" dirty="0">
                <a:solidFill>
                  <a:schemeClr val="dk1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0</a:t>
            </a:r>
            <a:r>
              <a:rPr lang="en-US" altLang="zh-CN" sz="6000" dirty="0">
                <a:solidFill>
                  <a:schemeClr val="dk1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7</a:t>
            </a:r>
            <a:endParaRPr lang="en" altLang="zh-CN" sz="6000" dirty="0">
              <a:solidFill>
                <a:schemeClr val="dk1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  <p:grpSp>
        <p:nvGrpSpPr>
          <p:cNvPr id="3117" name="Google Shape;3117;p58"/>
          <p:cNvGrpSpPr/>
          <p:nvPr/>
        </p:nvGrpSpPr>
        <p:grpSpPr>
          <a:xfrm rot="-2446966">
            <a:off x="4228888" y="1833817"/>
            <a:ext cx="2302599" cy="2429127"/>
            <a:chOff x="647300" y="-65375"/>
            <a:chExt cx="2302574" cy="2429100"/>
          </a:xfrm>
        </p:grpSpPr>
        <p:sp>
          <p:nvSpPr>
            <p:cNvPr id="3118" name="Google Shape;3118;p58"/>
            <p:cNvSpPr/>
            <p:nvPr/>
          </p:nvSpPr>
          <p:spPr>
            <a:xfrm rot="1519423">
              <a:off x="985782" y="274343"/>
              <a:ext cx="1598294" cy="1790848"/>
            </a:xfrm>
            <a:custGeom>
              <a:avLst/>
              <a:gdLst/>
              <a:ahLst/>
              <a:cxnLst/>
              <a:rect l="l" t="t" r="r" b="b"/>
              <a:pathLst>
                <a:path w="42482" h="47600" extrusionOk="0">
                  <a:moveTo>
                    <a:pt x="21725" y="575"/>
                  </a:moveTo>
                  <a:cubicBezTo>
                    <a:pt x="21776" y="575"/>
                    <a:pt x="21878" y="575"/>
                    <a:pt x="21929" y="626"/>
                  </a:cubicBezTo>
                  <a:cubicBezTo>
                    <a:pt x="22286" y="728"/>
                    <a:pt x="22694" y="881"/>
                    <a:pt x="23000" y="1085"/>
                  </a:cubicBezTo>
                  <a:lnTo>
                    <a:pt x="23102" y="1187"/>
                  </a:lnTo>
                  <a:lnTo>
                    <a:pt x="23255" y="1289"/>
                  </a:lnTo>
                  <a:cubicBezTo>
                    <a:pt x="23306" y="1289"/>
                    <a:pt x="23306" y="1289"/>
                    <a:pt x="23357" y="1340"/>
                  </a:cubicBezTo>
                  <a:cubicBezTo>
                    <a:pt x="23408" y="1391"/>
                    <a:pt x="23510" y="1442"/>
                    <a:pt x="23561" y="1493"/>
                  </a:cubicBezTo>
                  <a:cubicBezTo>
                    <a:pt x="23561" y="1493"/>
                    <a:pt x="23612" y="1544"/>
                    <a:pt x="23612" y="1544"/>
                  </a:cubicBezTo>
                  <a:cubicBezTo>
                    <a:pt x="23663" y="1595"/>
                    <a:pt x="23714" y="1646"/>
                    <a:pt x="23765" y="1748"/>
                  </a:cubicBezTo>
                  <a:cubicBezTo>
                    <a:pt x="23765" y="1748"/>
                    <a:pt x="23816" y="1799"/>
                    <a:pt x="23816" y="1799"/>
                  </a:cubicBezTo>
                  <a:cubicBezTo>
                    <a:pt x="23867" y="1850"/>
                    <a:pt x="23918" y="1901"/>
                    <a:pt x="23918" y="1952"/>
                  </a:cubicBezTo>
                  <a:cubicBezTo>
                    <a:pt x="23969" y="2054"/>
                    <a:pt x="24020" y="2156"/>
                    <a:pt x="24071" y="2207"/>
                  </a:cubicBezTo>
                  <a:cubicBezTo>
                    <a:pt x="23969" y="2156"/>
                    <a:pt x="23867" y="2156"/>
                    <a:pt x="23765" y="2105"/>
                  </a:cubicBezTo>
                  <a:lnTo>
                    <a:pt x="23306" y="1952"/>
                  </a:lnTo>
                  <a:cubicBezTo>
                    <a:pt x="23255" y="1952"/>
                    <a:pt x="23153" y="1901"/>
                    <a:pt x="23102" y="1901"/>
                  </a:cubicBezTo>
                  <a:lnTo>
                    <a:pt x="23051" y="1901"/>
                  </a:lnTo>
                  <a:cubicBezTo>
                    <a:pt x="22949" y="1901"/>
                    <a:pt x="22796" y="1850"/>
                    <a:pt x="22694" y="1799"/>
                  </a:cubicBezTo>
                  <a:lnTo>
                    <a:pt x="22643" y="1799"/>
                  </a:lnTo>
                  <a:lnTo>
                    <a:pt x="22235" y="1748"/>
                  </a:lnTo>
                  <a:lnTo>
                    <a:pt x="22031" y="1697"/>
                  </a:lnTo>
                  <a:lnTo>
                    <a:pt x="21827" y="1697"/>
                  </a:lnTo>
                  <a:cubicBezTo>
                    <a:pt x="21776" y="1646"/>
                    <a:pt x="21674" y="1646"/>
                    <a:pt x="21623" y="1646"/>
                  </a:cubicBezTo>
                  <a:lnTo>
                    <a:pt x="21572" y="1646"/>
                  </a:lnTo>
                  <a:lnTo>
                    <a:pt x="21368" y="1595"/>
                  </a:lnTo>
                  <a:cubicBezTo>
                    <a:pt x="21215" y="1595"/>
                    <a:pt x="21062" y="1595"/>
                    <a:pt x="20858" y="1544"/>
                  </a:cubicBezTo>
                  <a:lnTo>
                    <a:pt x="19991" y="1544"/>
                  </a:lnTo>
                  <a:cubicBezTo>
                    <a:pt x="19124" y="1544"/>
                    <a:pt x="18257" y="1595"/>
                    <a:pt x="17390" y="1748"/>
                  </a:cubicBezTo>
                  <a:cubicBezTo>
                    <a:pt x="16523" y="1850"/>
                    <a:pt x="15656" y="2003"/>
                    <a:pt x="14789" y="2309"/>
                  </a:cubicBezTo>
                  <a:lnTo>
                    <a:pt x="14381" y="2462"/>
                  </a:lnTo>
                  <a:cubicBezTo>
                    <a:pt x="14330" y="2411"/>
                    <a:pt x="14330" y="2360"/>
                    <a:pt x="14381" y="2309"/>
                  </a:cubicBezTo>
                  <a:cubicBezTo>
                    <a:pt x="14432" y="2003"/>
                    <a:pt x="14534" y="1646"/>
                    <a:pt x="14738" y="1391"/>
                  </a:cubicBezTo>
                  <a:lnTo>
                    <a:pt x="14789" y="1391"/>
                  </a:lnTo>
                  <a:cubicBezTo>
                    <a:pt x="15044" y="1289"/>
                    <a:pt x="15299" y="1238"/>
                    <a:pt x="15554" y="1187"/>
                  </a:cubicBezTo>
                  <a:lnTo>
                    <a:pt x="15809" y="1136"/>
                  </a:lnTo>
                  <a:cubicBezTo>
                    <a:pt x="16574" y="983"/>
                    <a:pt x="19379" y="728"/>
                    <a:pt x="20807" y="626"/>
                  </a:cubicBezTo>
                  <a:cubicBezTo>
                    <a:pt x="21215" y="626"/>
                    <a:pt x="21521" y="575"/>
                    <a:pt x="21623" y="575"/>
                  </a:cubicBezTo>
                  <a:close/>
                  <a:moveTo>
                    <a:pt x="21827" y="2054"/>
                  </a:moveTo>
                  <a:lnTo>
                    <a:pt x="22031" y="2105"/>
                  </a:lnTo>
                  <a:cubicBezTo>
                    <a:pt x="22388" y="2207"/>
                    <a:pt x="22745" y="2360"/>
                    <a:pt x="23102" y="2564"/>
                  </a:cubicBezTo>
                  <a:lnTo>
                    <a:pt x="23204" y="2666"/>
                  </a:lnTo>
                  <a:lnTo>
                    <a:pt x="23357" y="2717"/>
                  </a:lnTo>
                  <a:cubicBezTo>
                    <a:pt x="23357" y="2768"/>
                    <a:pt x="23408" y="2768"/>
                    <a:pt x="23459" y="2768"/>
                  </a:cubicBezTo>
                  <a:cubicBezTo>
                    <a:pt x="23510" y="2819"/>
                    <a:pt x="23561" y="2870"/>
                    <a:pt x="23612" y="2921"/>
                  </a:cubicBezTo>
                  <a:lnTo>
                    <a:pt x="23663" y="3023"/>
                  </a:lnTo>
                  <a:lnTo>
                    <a:pt x="23816" y="3176"/>
                  </a:lnTo>
                  <a:cubicBezTo>
                    <a:pt x="23867" y="3227"/>
                    <a:pt x="23867" y="3227"/>
                    <a:pt x="23918" y="3278"/>
                  </a:cubicBezTo>
                  <a:cubicBezTo>
                    <a:pt x="23918" y="3329"/>
                    <a:pt x="23969" y="3380"/>
                    <a:pt x="24020" y="3431"/>
                  </a:cubicBezTo>
                  <a:cubicBezTo>
                    <a:pt x="24071" y="3533"/>
                    <a:pt x="24122" y="3635"/>
                    <a:pt x="24224" y="3737"/>
                  </a:cubicBezTo>
                  <a:cubicBezTo>
                    <a:pt x="24224" y="3788"/>
                    <a:pt x="24275" y="3839"/>
                    <a:pt x="24275" y="3890"/>
                  </a:cubicBezTo>
                  <a:cubicBezTo>
                    <a:pt x="24275" y="3941"/>
                    <a:pt x="24326" y="3941"/>
                    <a:pt x="24326" y="3992"/>
                  </a:cubicBezTo>
                  <a:cubicBezTo>
                    <a:pt x="24377" y="4043"/>
                    <a:pt x="24377" y="4094"/>
                    <a:pt x="24377" y="4094"/>
                  </a:cubicBezTo>
                  <a:cubicBezTo>
                    <a:pt x="24428" y="4196"/>
                    <a:pt x="24479" y="4247"/>
                    <a:pt x="24479" y="4349"/>
                  </a:cubicBezTo>
                  <a:cubicBezTo>
                    <a:pt x="24632" y="4604"/>
                    <a:pt x="24734" y="4910"/>
                    <a:pt x="24785" y="5063"/>
                  </a:cubicBezTo>
                  <a:cubicBezTo>
                    <a:pt x="24887" y="5267"/>
                    <a:pt x="25040" y="5675"/>
                    <a:pt x="25193" y="6032"/>
                  </a:cubicBezTo>
                  <a:cubicBezTo>
                    <a:pt x="25244" y="6083"/>
                    <a:pt x="25244" y="6134"/>
                    <a:pt x="25295" y="6185"/>
                  </a:cubicBezTo>
                  <a:cubicBezTo>
                    <a:pt x="25295" y="6287"/>
                    <a:pt x="25346" y="6389"/>
                    <a:pt x="25397" y="6491"/>
                  </a:cubicBezTo>
                  <a:cubicBezTo>
                    <a:pt x="25448" y="6542"/>
                    <a:pt x="25448" y="6593"/>
                    <a:pt x="25499" y="6695"/>
                  </a:cubicBezTo>
                  <a:cubicBezTo>
                    <a:pt x="25499" y="6746"/>
                    <a:pt x="25550" y="6848"/>
                    <a:pt x="25601" y="6950"/>
                  </a:cubicBezTo>
                  <a:cubicBezTo>
                    <a:pt x="25601" y="7001"/>
                    <a:pt x="25703" y="7154"/>
                    <a:pt x="25754" y="7307"/>
                  </a:cubicBezTo>
                  <a:cubicBezTo>
                    <a:pt x="25856" y="7562"/>
                    <a:pt x="25958" y="7817"/>
                    <a:pt x="26111" y="8123"/>
                  </a:cubicBezTo>
                  <a:cubicBezTo>
                    <a:pt x="26162" y="8276"/>
                    <a:pt x="26264" y="8429"/>
                    <a:pt x="26315" y="8633"/>
                  </a:cubicBezTo>
                  <a:cubicBezTo>
                    <a:pt x="26366" y="8786"/>
                    <a:pt x="26366" y="8786"/>
                    <a:pt x="26417" y="8888"/>
                  </a:cubicBezTo>
                  <a:cubicBezTo>
                    <a:pt x="26417" y="8939"/>
                    <a:pt x="26417" y="8990"/>
                    <a:pt x="26468" y="9041"/>
                  </a:cubicBezTo>
                  <a:cubicBezTo>
                    <a:pt x="26468" y="9092"/>
                    <a:pt x="26468" y="9143"/>
                    <a:pt x="26519" y="9245"/>
                  </a:cubicBezTo>
                  <a:cubicBezTo>
                    <a:pt x="26519" y="9245"/>
                    <a:pt x="26519" y="9296"/>
                    <a:pt x="26570" y="9347"/>
                  </a:cubicBezTo>
                  <a:lnTo>
                    <a:pt x="26672" y="9704"/>
                  </a:lnTo>
                  <a:cubicBezTo>
                    <a:pt x="26672" y="9806"/>
                    <a:pt x="26723" y="9908"/>
                    <a:pt x="26723" y="9959"/>
                  </a:cubicBezTo>
                  <a:cubicBezTo>
                    <a:pt x="26723" y="10010"/>
                    <a:pt x="26723" y="10061"/>
                    <a:pt x="26774" y="10112"/>
                  </a:cubicBezTo>
                  <a:cubicBezTo>
                    <a:pt x="26825" y="10163"/>
                    <a:pt x="26825" y="10265"/>
                    <a:pt x="26825" y="10367"/>
                  </a:cubicBezTo>
                  <a:cubicBezTo>
                    <a:pt x="26876" y="10418"/>
                    <a:pt x="26927" y="10622"/>
                    <a:pt x="26978" y="10775"/>
                  </a:cubicBezTo>
                  <a:cubicBezTo>
                    <a:pt x="26978" y="10877"/>
                    <a:pt x="27029" y="10979"/>
                    <a:pt x="27080" y="11132"/>
                  </a:cubicBezTo>
                  <a:cubicBezTo>
                    <a:pt x="27131" y="11285"/>
                    <a:pt x="27131" y="11387"/>
                    <a:pt x="27182" y="11591"/>
                  </a:cubicBezTo>
                  <a:cubicBezTo>
                    <a:pt x="27233" y="11744"/>
                    <a:pt x="27335" y="11999"/>
                    <a:pt x="27386" y="12152"/>
                  </a:cubicBezTo>
                  <a:cubicBezTo>
                    <a:pt x="27386" y="12254"/>
                    <a:pt x="27437" y="12305"/>
                    <a:pt x="27437" y="12356"/>
                  </a:cubicBezTo>
                  <a:lnTo>
                    <a:pt x="27488" y="12509"/>
                  </a:lnTo>
                  <a:cubicBezTo>
                    <a:pt x="27539" y="12611"/>
                    <a:pt x="27590" y="12712"/>
                    <a:pt x="27641" y="12814"/>
                  </a:cubicBezTo>
                  <a:cubicBezTo>
                    <a:pt x="27692" y="12967"/>
                    <a:pt x="27692" y="13069"/>
                    <a:pt x="27743" y="13222"/>
                  </a:cubicBezTo>
                  <a:cubicBezTo>
                    <a:pt x="27794" y="13273"/>
                    <a:pt x="27794" y="13324"/>
                    <a:pt x="27794" y="13375"/>
                  </a:cubicBezTo>
                  <a:cubicBezTo>
                    <a:pt x="27794" y="13375"/>
                    <a:pt x="27794" y="13426"/>
                    <a:pt x="27794" y="13426"/>
                  </a:cubicBezTo>
                  <a:cubicBezTo>
                    <a:pt x="27794" y="13477"/>
                    <a:pt x="27794" y="13528"/>
                    <a:pt x="27794" y="13579"/>
                  </a:cubicBezTo>
                  <a:cubicBezTo>
                    <a:pt x="27794" y="13579"/>
                    <a:pt x="27794" y="13630"/>
                    <a:pt x="27794" y="13630"/>
                  </a:cubicBezTo>
                  <a:cubicBezTo>
                    <a:pt x="27794" y="13732"/>
                    <a:pt x="27845" y="13783"/>
                    <a:pt x="27845" y="13885"/>
                  </a:cubicBezTo>
                  <a:cubicBezTo>
                    <a:pt x="27845" y="13936"/>
                    <a:pt x="27845" y="14089"/>
                    <a:pt x="27896" y="14191"/>
                  </a:cubicBezTo>
                  <a:cubicBezTo>
                    <a:pt x="27947" y="14395"/>
                    <a:pt x="27947" y="14701"/>
                    <a:pt x="27998" y="14956"/>
                  </a:cubicBezTo>
                  <a:cubicBezTo>
                    <a:pt x="28049" y="15211"/>
                    <a:pt x="28100" y="15415"/>
                    <a:pt x="28100" y="15670"/>
                  </a:cubicBezTo>
                  <a:cubicBezTo>
                    <a:pt x="28253" y="16639"/>
                    <a:pt x="28406" y="17557"/>
                    <a:pt x="28457" y="18220"/>
                  </a:cubicBezTo>
                  <a:cubicBezTo>
                    <a:pt x="27819" y="18271"/>
                    <a:pt x="27182" y="18297"/>
                    <a:pt x="26544" y="18297"/>
                  </a:cubicBezTo>
                  <a:cubicBezTo>
                    <a:pt x="25907" y="18297"/>
                    <a:pt x="25269" y="18271"/>
                    <a:pt x="24632" y="18220"/>
                  </a:cubicBezTo>
                  <a:lnTo>
                    <a:pt x="22847" y="18169"/>
                  </a:lnTo>
                  <a:cubicBezTo>
                    <a:pt x="20654" y="18067"/>
                    <a:pt x="19736" y="18067"/>
                    <a:pt x="18512" y="18067"/>
                  </a:cubicBezTo>
                  <a:cubicBezTo>
                    <a:pt x="17594" y="18118"/>
                    <a:pt x="16778" y="18169"/>
                    <a:pt x="16166" y="18220"/>
                  </a:cubicBezTo>
                  <a:lnTo>
                    <a:pt x="15554" y="18322"/>
                  </a:lnTo>
                  <a:lnTo>
                    <a:pt x="15452" y="18322"/>
                  </a:lnTo>
                  <a:cubicBezTo>
                    <a:pt x="15019" y="18348"/>
                    <a:pt x="14585" y="18361"/>
                    <a:pt x="14152" y="18361"/>
                  </a:cubicBezTo>
                  <a:cubicBezTo>
                    <a:pt x="13718" y="18361"/>
                    <a:pt x="13285" y="18348"/>
                    <a:pt x="12851" y="18322"/>
                  </a:cubicBezTo>
                  <a:cubicBezTo>
                    <a:pt x="12851" y="18067"/>
                    <a:pt x="12851" y="17812"/>
                    <a:pt x="12902" y="17506"/>
                  </a:cubicBezTo>
                  <a:cubicBezTo>
                    <a:pt x="12902" y="17353"/>
                    <a:pt x="12953" y="17149"/>
                    <a:pt x="12953" y="16945"/>
                  </a:cubicBezTo>
                  <a:cubicBezTo>
                    <a:pt x="13055" y="16333"/>
                    <a:pt x="13157" y="15517"/>
                    <a:pt x="13310" y="14803"/>
                  </a:cubicBezTo>
                  <a:cubicBezTo>
                    <a:pt x="13310" y="14701"/>
                    <a:pt x="13310" y="14650"/>
                    <a:pt x="13310" y="14548"/>
                  </a:cubicBezTo>
                  <a:cubicBezTo>
                    <a:pt x="13361" y="14344"/>
                    <a:pt x="13412" y="14089"/>
                    <a:pt x="13463" y="13783"/>
                  </a:cubicBezTo>
                  <a:cubicBezTo>
                    <a:pt x="13565" y="13222"/>
                    <a:pt x="13718" y="12509"/>
                    <a:pt x="13820" y="11846"/>
                  </a:cubicBezTo>
                  <a:cubicBezTo>
                    <a:pt x="13820" y="11795"/>
                    <a:pt x="13820" y="11744"/>
                    <a:pt x="13820" y="11744"/>
                  </a:cubicBezTo>
                  <a:cubicBezTo>
                    <a:pt x="13820" y="11591"/>
                    <a:pt x="13871" y="11438"/>
                    <a:pt x="13922" y="11336"/>
                  </a:cubicBezTo>
                  <a:cubicBezTo>
                    <a:pt x="14075" y="10163"/>
                    <a:pt x="14279" y="8990"/>
                    <a:pt x="14381" y="8276"/>
                  </a:cubicBezTo>
                  <a:cubicBezTo>
                    <a:pt x="14381" y="8174"/>
                    <a:pt x="14381" y="8021"/>
                    <a:pt x="14381" y="7970"/>
                  </a:cubicBezTo>
                  <a:cubicBezTo>
                    <a:pt x="14432" y="7868"/>
                    <a:pt x="14381" y="7817"/>
                    <a:pt x="14381" y="7715"/>
                  </a:cubicBezTo>
                  <a:cubicBezTo>
                    <a:pt x="14381" y="7613"/>
                    <a:pt x="14432" y="7460"/>
                    <a:pt x="14432" y="7307"/>
                  </a:cubicBezTo>
                  <a:cubicBezTo>
                    <a:pt x="14432" y="7154"/>
                    <a:pt x="14432" y="7154"/>
                    <a:pt x="14432" y="7052"/>
                  </a:cubicBezTo>
                  <a:lnTo>
                    <a:pt x="14432" y="6848"/>
                  </a:lnTo>
                  <a:cubicBezTo>
                    <a:pt x="14432" y="6695"/>
                    <a:pt x="14483" y="6542"/>
                    <a:pt x="14483" y="6440"/>
                  </a:cubicBezTo>
                  <a:cubicBezTo>
                    <a:pt x="14483" y="6287"/>
                    <a:pt x="14483" y="6185"/>
                    <a:pt x="14483" y="6083"/>
                  </a:cubicBezTo>
                  <a:lnTo>
                    <a:pt x="14483" y="5828"/>
                  </a:lnTo>
                  <a:lnTo>
                    <a:pt x="14483" y="5726"/>
                  </a:lnTo>
                  <a:lnTo>
                    <a:pt x="14483" y="5420"/>
                  </a:lnTo>
                  <a:lnTo>
                    <a:pt x="14483" y="5114"/>
                  </a:lnTo>
                  <a:lnTo>
                    <a:pt x="14483" y="4145"/>
                  </a:lnTo>
                  <a:cubicBezTo>
                    <a:pt x="14432" y="3992"/>
                    <a:pt x="14432" y="3839"/>
                    <a:pt x="14483" y="3737"/>
                  </a:cubicBezTo>
                  <a:cubicBezTo>
                    <a:pt x="14534" y="3380"/>
                    <a:pt x="14687" y="3125"/>
                    <a:pt x="14891" y="2819"/>
                  </a:cubicBezTo>
                  <a:cubicBezTo>
                    <a:pt x="14942" y="2819"/>
                    <a:pt x="15197" y="2717"/>
                    <a:pt x="15605" y="2666"/>
                  </a:cubicBezTo>
                  <a:lnTo>
                    <a:pt x="15911" y="2615"/>
                  </a:lnTo>
                  <a:cubicBezTo>
                    <a:pt x="16625" y="2462"/>
                    <a:pt x="19481" y="2207"/>
                    <a:pt x="20909" y="2105"/>
                  </a:cubicBezTo>
                  <a:cubicBezTo>
                    <a:pt x="21317" y="2105"/>
                    <a:pt x="21623" y="2054"/>
                    <a:pt x="21725" y="2054"/>
                  </a:cubicBezTo>
                  <a:close/>
                  <a:moveTo>
                    <a:pt x="19412" y="0"/>
                  </a:moveTo>
                  <a:cubicBezTo>
                    <a:pt x="18704" y="0"/>
                    <a:pt x="17996" y="84"/>
                    <a:pt x="17288" y="167"/>
                  </a:cubicBezTo>
                  <a:cubicBezTo>
                    <a:pt x="16370" y="320"/>
                    <a:pt x="15503" y="575"/>
                    <a:pt x="14636" y="881"/>
                  </a:cubicBezTo>
                  <a:cubicBezTo>
                    <a:pt x="14177" y="1085"/>
                    <a:pt x="13769" y="1289"/>
                    <a:pt x="13310" y="1493"/>
                  </a:cubicBezTo>
                  <a:cubicBezTo>
                    <a:pt x="13208" y="1544"/>
                    <a:pt x="13106" y="1595"/>
                    <a:pt x="12953" y="1646"/>
                  </a:cubicBezTo>
                  <a:cubicBezTo>
                    <a:pt x="12392" y="1850"/>
                    <a:pt x="11882" y="2156"/>
                    <a:pt x="11423" y="2564"/>
                  </a:cubicBezTo>
                  <a:cubicBezTo>
                    <a:pt x="11423" y="2564"/>
                    <a:pt x="11423" y="2615"/>
                    <a:pt x="11423" y="2615"/>
                  </a:cubicBezTo>
                  <a:lnTo>
                    <a:pt x="11372" y="2666"/>
                  </a:lnTo>
                  <a:cubicBezTo>
                    <a:pt x="11322" y="2717"/>
                    <a:pt x="11322" y="2768"/>
                    <a:pt x="11271" y="2819"/>
                  </a:cubicBezTo>
                  <a:cubicBezTo>
                    <a:pt x="11118" y="3125"/>
                    <a:pt x="11016" y="3380"/>
                    <a:pt x="10914" y="3686"/>
                  </a:cubicBezTo>
                  <a:cubicBezTo>
                    <a:pt x="10914" y="3788"/>
                    <a:pt x="10863" y="3941"/>
                    <a:pt x="10863" y="4043"/>
                  </a:cubicBezTo>
                  <a:cubicBezTo>
                    <a:pt x="10812" y="4247"/>
                    <a:pt x="10761" y="4451"/>
                    <a:pt x="10710" y="4655"/>
                  </a:cubicBezTo>
                  <a:cubicBezTo>
                    <a:pt x="10659" y="4859"/>
                    <a:pt x="10608" y="5216"/>
                    <a:pt x="10608" y="5471"/>
                  </a:cubicBezTo>
                  <a:lnTo>
                    <a:pt x="10557" y="6083"/>
                  </a:lnTo>
                  <a:lnTo>
                    <a:pt x="10557" y="6287"/>
                  </a:lnTo>
                  <a:cubicBezTo>
                    <a:pt x="10506" y="6797"/>
                    <a:pt x="10404" y="7613"/>
                    <a:pt x="10251" y="8480"/>
                  </a:cubicBezTo>
                  <a:cubicBezTo>
                    <a:pt x="10200" y="9041"/>
                    <a:pt x="10098" y="9551"/>
                    <a:pt x="10047" y="10112"/>
                  </a:cubicBezTo>
                  <a:cubicBezTo>
                    <a:pt x="9945" y="10622"/>
                    <a:pt x="9843" y="11183"/>
                    <a:pt x="9792" y="11642"/>
                  </a:cubicBezTo>
                  <a:cubicBezTo>
                    <a:pt x="9792" y="11846"/>
                    <a:pt x="9741" y="12050"/>
                    <a:pt x="9690" y="12254"/>
                  </a:cubicBezTo>
                  <a:cubicBezTo>
                    <a:pt x="9639" y="12509"/>
                    <a:pt x="9639" y="12712"/>
                    <a:pt x="9588" y="12865"/>
                  </a:cubicBezTo>
                  <a:cubicBezTo>
                    <a:pt x="9588" y="13018"/>
                    <a:pt x="9588" y="13069"/>
                    <a:pt x="9537" y="13222"/>
                  </a:cubicBezTo>
                  <a:cubicBezTo>
                    <a:pt x="9486" y="13375"/>
                    <a:pt x="9486" y="13732"/>
                    <a:pt x="9435" y="13987"/>
                  </a:cubicBezTo>
                  <a:cubicBezTo>
                    <a:pt x="9435" y="14140"/>
                    <a:pt x="9384" y="14293"/>
                    <a:pt x="9384" y="14446"/>
                  </a:cubicBezTo>
                  <a:cubicBezTo>
                    <a:pt x="9282" y="15109"/>
                    <a:pt x="9180" y="15823"/>
                    <a:pt x="9129" y="16486"/>
                  </a:cubicBezTo>
                  <a:cubicBezTo>
                    <a:pt x="9129" y="16588"/>
                    <a:pt x="9078" y="16690"/>
                    <a:pt x="9078" y="16792"/>
                  </a:cubicBezTo>
                  <a:cubicBezTo>
                    <a:pt x="8976" y="17251"/>
                    <a:pt x="8925" y="17659"/>
                    <a:pt x="8874" y="18016"/>
                  </a:cubicBezTo>
                  <a:lnTo>
                    <a:pt x="1020" y="18016"/>
                  </a:lnTo>
                  <a:cubicBezTo>
                    <a:pt x="1071" y="18271"/>
                    <a:pt x="1122" y="18373"/>
                    <a:pt x="1122" y="18679"/>
                  </a:cubicBezTo>
                  <a:lnTo>
                    <a:pt x="1275" y="19291"/>
                  </a:lnTo>
                  <a:cubicBezTo>
                    <a:pt x="1326" y="19495"/>
                    <a:pt x="1326" y="19546"/>
                    <a:pt x="1377" y="19750"/>
                  </a:cubicBezTo>
                  <a:cubicBezTo>
                    <a:pt x="1377" y="19801"/>
                    <a:pt x="1377" y="19801"/>
                    <a:pt x="1377" y="19801"/>
                  </a:cubicBezTo>
                  <a:lnTo>
                    <a:pt x="1377" y="20464"/>
                  </a:lnTo>
                  <a:cubicBezTo>
                    <a:pt x="1377" y="21280"/>
                    <a:pt x="1377" y="22708"/>
                    <a:pt x="1377" y="23422"/>
                  </a:cubicBezTo>
                  <a:cubicBezTo>
                    <a:pt x="1377" y="23575"/>
                    <a:pt x="1377" y="23677"/>
                    <a:pt x="1377" y="23830"/>
                  </a:cubicBezTo>
                  <a:cubicBezTo>
                    <a:pt x="1326" y="24442"/>
                    <a:pt x="1326" y="25105"/>
                    <a:pt x="1326" y="25717"/>
                  </a:cubicBezTo>
                  <a:lnTo>
                    <a:pt x="1326" y="26278"/>
                  </a:lnTo>
                  <a:cubicBezTo>
                    <a:pt x="1326" y="27706"/>
                    <a:pt x="1428" y="29389"/>
                    <a:pt x="1530" y="30103"/>
                  </a:cubicBezTo>
                  <a:cubicBezTo>
                    <a:pt x="1530" y="30205"/>
                    <a:pt x="1530" y="30256"/>
                    <a:pt x="1530" y="30358"/>
                  </a:cubicBezTo>
                  <a:cubicBezTo>
                    <a:pt x="1734" y="32194"/>
                    <a:pt x="1581" y="36783"/>
                    <a:pt x="1734" y="37344"/>
                  </a:cubicBezTo>
                  <a:cubicBezTo>
                    <a:pt x="1785" y="38670"/>
                    <a:pt x="1785" y="39945"/>
                    <a:pt x="1632" y="41169"/>
                  </a:cubicBezTo>
                  <a:cubicBezTo>
                    <a:pt x="1581" y="41934"/>
                    <a:pt x="1530" y="42546"/>
                    <a:pt x="1530" y="42801"/>
                  </a:cubicBezTo>
                  <a:cubicBezTo>
                    <a:pt x="1479" y="43005"/>
                    <a:pt x="1479" y="43209"/>
                    <a:pt x="1428" y="43566"/>
                  </a:cubicBezTo>
                  <a:cubicBezTo>
                    <a:pt x="1275" y="44484"/>
                    <a:pt x="969" y="45810"/>
                    <a:pt x="969" y="45810"/>
                  </a:cubicBezTo>
                  <a:cubicBezTo>
                    <a:pt x="918" y="46065"/>
                    <a:pt x="816" y="46269"/>
                    <a:pt x="714" y="46473"/>
                  </a:cubicBezTo>
                  <a:cubicBezTo>
                    <a:pt x="663" y="46524"/>
                    <a:pt x="561" y="46575"/>
                    <a:pt x="510" y="46626"/>
                  </a:cubicBezTo>
                  <a:cubicBezTo>
                    <a:pt x="408" y="46677"/>
                    <a:pt x="306" y="46779"/>
                    <a:pt x="204" y="46881"/>
                  </a:cubicBezTo>
                  <a:cubicBezTo>
                    <a:pt x="51" y="47136"/>
                    <a:pt x="0" y="47442"/>
                    <a:pt x="357" y="47493"/>
                  </a:cubicBezTo>
                  <a:cubicBezTo>
                    <a:pt x="357" y="47493"/>
                    <a:pt x="408" y="47493"/>
                    <a:pt x="408" y="47544"/>
                  </a:cubicBezTo>
                  <a:cubicBezTo>
                    <a:pt x="642" y="47583"/>
                    <a:pt x="876" y="47600"/>
                    <a:pt x="1109" y="47600"/>
                  </a:cubicBezTo>
                  <a:cubicBezTo>
                    <a:pt x="1487" y="47600"/>
                    <a:pt x="1866" y="47556"/>
                    <a:pt x="2244" y="47493"/>
                  </a:cubicBezTo>
                  <a:lnTo>
                    <a:pt x="2499" y="47493"/>
                  </a:lnTo>
                  <a:cubicBezTo>
                    <a:pt x="2754" y="47493"/>
                    <a:pt x="3111" y="47442"/>
                    <a:pt x="3417" y="47391"/>
                  </a:cubicBezTo>
                  <a:cubicBezTo>
                    <a:pt x="4131" y="47340"/>
                    <a:pt x="4921" y="47327"/>
                    <a:pt x="5591" y="47327"/>
                  </a:cubicBezTo>
                  <a:cubicBezTo>
                    <a:pt x="6260" y="47327"/>
                    <a:pt x="6808" y="47340"/>
                    <a:pt x="7038" y="47340"/>
                  </a:cubicBezTo>
                  <a:cubicBezTo>
                    <a:pt x="7191" y="47340"/>
                    <a:pt x="7803" y="47340"/>
                    <a:pt x="8772" y="47391"/>
                  </a:cubicBezTo>
                  <a:cubicBezTo>
                    <a:pt x="10430" y="47427"/>
                    <a:pt x="12217" y="47463"/>
                    <a:pt x="14329" y="47463"/>
                  </a:cubicBezTo>
                  <a:cubicBezTo>
                    <a:pt x="15204" y="47463"/>
                    <a:pt x="16134" y="47457"/>
                    <a:pt x="17135" y="47442"/>
                  </a:cubicBezTo>
                  <a:cubicBezTo>
                    <a:pt x="19328" y="47391"/>
                    <a:pt x="26264" y="47340"/>
                    <a:pt x="27743" y="47238"/>
                  </a:cubicBezTo>
                  <a:cubicBezTo>
                    <a:pt x="29630" y="47136"/>
                    <a:pt x="33352" y="47034"/>
                    <a:pt x="34678" y="47034"/>
                  </a:cubicBezTo>
                  <a:cubicBezTo>
                    <a:pt x="34924" y="47028"/>
                    <a:pt x="35188" y="47026"/>
                    <a:pt x="35462" y="47026"/>
                  </a:cubicBezTo>
                  <a:cubicBezTo>
                    <a:pt x="37692" y="47026"/>
                    <a:pt x="40678" y="47193"/>
                    <a:pt x="41359" y="47238"/>
                  </a:cubicBezTo>
                  <a:lnTo>
                    <a:pt x="41512" y="47238"/>
                  </a:lnTo>
                  <a:cubicBezTo>
                    <a:pt x="41552" y="47245"/>
                    <a:pt x="41592" y="47248"/>
                    <a:pt x="41633" y="47248"/>
                  </a:cubicBezTo>
                  <a:cubicBezTo>
                    <a:pt x="41908" y="47248"/>
                    <a:pt x="42201" y="47103"/>
                    <a:pt x="42379" y="46881"/>
                  </a:cubicBezTo>
                  <a:cubicBezTo>
                    <a:pt x="42430" y="46779"/>
                    <a:pt x="42481" y="46677"/>
                    <a:pt x="42430" y="46575"/>
                  </a:cubicBezTo>
                  <a:cubicBezTo>
                    <a:pt x="42430" y="46524"/>
                    <a:pt x="42379" y="46473"/>
                    <a:pt x="42328" y="46422"/>
                  </a:cubicBezTo>
                  <a:cubicBezTo>
                    <a:pt x="41971" y="46116"/>
                    <a:pt x="41665" y="45708"/>
                    <a:pt x="41512" y="45249"/>
                  </a:cubicBezTo>
                  <a:cubicBezTo>
                    <a:pt x="41359" y="44790"/>
                    <a:pt x="41104" y="44331"/>
                    <a:pt x="40747" y="43974"/>
                  </a:cubicBezTo>
                  <a:lnTo>
                    <a:pt x="40594" y="43719"/>
                  </a:lnTo>
                  <a:cubicBezTo>
                    <a:pt x="40390" y="43413"/>
                    <a:pt x="40288" y="43056"/>
                    <a:pt x="40390" y="42699"/>
                  </a:cubicBezTo>
                  <a:cubicBezTo>
                    <a:pt x="40441" y="42444"/>
                    <a:pt x="40543" y="42240"/>
                    <a:pt x="40645" y="42036"/>
                  </a:cubicBezTo>
                  <a:cubicBezTo>
                    <a:pt x="40747" y="41832"/>
                    <a:pt x="40849" y="41628"/>
                    <a:pt x="40798" y="41373"/>
                  </a:cubicBezTo>
                  <a:cubicBezTo>
                    <a:pt x="40798" y="41016"/>
                    <a:pt x="40747" y="40608"/>
                    <a:pt x="40645" y="40251"/>
                  </a:cubicBezTo>
                  <a:cubicBezTo>
                    <a:pt x="40441" y="39741"/>
                    <a:pt x="40492" y="39180"/>
                    <a:pt x="40747" y="38670"/>
                  </a:cubicBezTo>
                  <a:cubicBezTo>
                    <a:pt x="40747" y="38517"/>
                    <a:pt x="40798" y="38364"/>
                    <a:pt x="40747" y="38211"/>
                  </a:cubicBezTo>
                  <a:cubicBezTo>
                    <a:pt x="40747" y="36732"/>
                    <a:pt x="40339" y="32041"/>
                    <a:pt x="40237" y="28777"/>
                  </a:cubicBezTo>
                  <a:cubicBezTo>
                    <a:pt x="40237" y="27961"/>
                    <a:pt x="40237" y="26941"/>
                    <a:pt x="40237" y="25972"/>
                  </a:cubicBezTo>
                  <a:cubicBezTo>
                    <a:pt x="40237" y="22657"/>
                    <a:pt x="40288" y="20311"/>
                    <a:pt x="40288" y="19750"/>
                  </a:cubicBezTo>
                  <a:lnTo>
                    <a:pt x="40288" y="19648"/>
                  </a:lnTo>
                  <a:cubicBezTo>
                    <a:pt x="40390" y="19495"/>
                    <a:pt x="40390" y="19240"/>
                    <a:pt x="40339" y="19087"/>
                  </a:cubicBezTo>
                  <a:cubicBezTo>
                    <a:pt x="40339" y="18985"/>
                    <a:pt x="40288" y="18883"/>
                    <a:pt x="40339" y="18781"/>
                  </a:cubicBezTo>
                  <a:lnTo>
                    <a:pt x="40339" y="18628"/>
                  </a:lnTo>
                  <a:cubicBezTo>
                    <a:pt x="40339" y="18322"/>
                    <a:pt x="40390" y="17965"/>
                    <a:pt x="40390" y="17965"/>
                  </a:cubicBezTo>
                  <a:cubicBezTo>
                    <a:pt x="39942" y="17891"/>
                    <a:pt x="39467" y="17843"/>
                    <a:pt x="39004" y="17843"/>
                  </a:cubicBezTo>
                  <a:cubicBezTo>
                    <a:pt x="38835" y="17843"/>
                    <a:pt x="38667" y="17850"/>
                    <a:pt x="38503" y="17863"/>
                  </a:cubicBezTo>
                  <a:lnTo>
                    <a:pt x="34168" y="17914"/>
                  </a:lnTo>
                  <a:lnTo>
                    <a:pt x="32588" y="17914"/>
                  </a:lnTo>
                  <a:cubicBezTo>
                    <a:pt x="32588" y="17608"/>
                    <a:pt x="32588" y="17251"/>
                    <a:pt x="32537" y="16945"/>
                  </a:cubicBezTo>
                  <a:cubicBezTo>
                    <a:pt x="32537" y="16843"/>
                    <a:pt x="32537" y="16690"/>
                    <a:pt x="32486" y="16588"/>
                  </a:cubicBezTo>
                  <a:cubicBezTo>
                    <a:pt x="32486" y="16180"/>
                    <a:pt x="32384" y="15721"/>
                    <a:pt x="32282" y="15313"/>
                  </a:cubicBezTo>
                  <a:lnTo>
                    <a:pt x="32129" y="14701"/>
                  </a:lnTo>
                  <a:cubicBezTo>
                    <a:pt x="32129" y="14650"/>
                    <a:pt x="32129" y="14599"/>
                    <a:pt x="32129" y="14548"/>
                  </a:cubicBezTo>
                  <a:cubicBezTo>
                    <a:pt x="32027" y="14191"/>
                    <a:pt x="31925" y="13681"/>
                    <a:pt x="31772" y="13018"/>
                  </a:cubicBezTo>
                  <a:cubicBezTo>
                    <a:pt x="31568" y="12305"/>
                    <a:pt x="31313" y="11387"/>
                    <a:pt x="31058" y="10469"/>
                  </a:cubicBezTo>
                  <a:cubicBezTo>
                    <a:pt x="30701" y="9245"/>
                    <a:pt x="30344" y="8072"/>
                    <a:pt x="30140" y="7358"/>
                  </a:cubicBezTo>
                  <a:cubicBezTo>
                    <a:pt x="30038" y="7103"/>
                    <a:pt x="29936" y="6899"/>
                    <a:pt x="29936" y="6746"/>
                  </a:cubicBezTo>
                  <a:cubicBezTo>
                    <a:pt x="29324" y="5522"/>
                    <a:pt x="28559" y="4349"/>
                    <a:pt x="27590" y="3278"/>
                  </a:cubicBezTo>
                  <a:cubicBezTo>
                    <a:pt x="27335" y="3023"/>
                    <a:pt x="27080" y="2768"/>
                    <a:pt x="26774" y="2462"/>
                  </a:cubicBezTo>
                  <a:cubicBezTo>
                    <a:pt x="26468" y="2207"/>
                    <a:pt x="26162" y="2003"/>
                    <a:pt x="25856" y="1748"/>
                  </a:cubicBezTo>
                  <a:cubicBezTo>
                    <a:pt x="25703" y="1646"/>
                    <a:pt x="25550" y="1544"/>
                    <a:pt x="25397" y="1442"/>
                  </a:cubicBezTo>
                  <a:cubicBezTo>
                    <a:pt x="25142" y="1238"/>
                    <a:pt x="24785" y="1085"/>
                    <a:pt x="24479" y="932"/>
                  </a:cubicBezTo>
                  <a:lnTo>
                    <a:pt x="24326" y="881"/>
                  </a:lnTo>
                  <a:lnTo>
                    <a:pt x="24122" y="779"/>
                  </a:lnTo>
                  <a:cubicBezTo>
                    <a:pt x="23969" y="677"/>
                    <a:pt x="23816" y="626"/>
                    <a:pt x="23663" y="575"/>
                  </a:cubicBezTo>
                  <a:lnTo>
                    <a:pt x="23153" y="422"/>
                  </a:lnTo>
                  <a:lnTo>
                    <a:pt x="23000" y="371"/>
                  </a:lnTo>
                  <a:lnTo>
                    <a:pt x="22949" y="371"/>
                  </a:lnTo>
                  <a:lnTo>
                    <a:pt x="22541" y="269"/>
                  </a:lnTo>
                  <a:lnTo>
                    <a:pt x="22082" y="167"/>
                  </a:lnTo>
                  <a:lnTo>
                    <a:pt x="21929" y="116"/>
                  </a:lnTo>
                  <a:lnTo>
                    <a:pt x="21725" y="116"/>
                  </a:lnTo>
                  <a:cubicBezTo>
                    <a:pt x="21623" y="65"/>
                    <a:pt x="21572" y="65"/>
                    <a:pt x="21521" y="65"/>
                  </a:cubicBezTo>
                  <a:lnTo>
                    <a:pt x="21266" y="65"/>
                  </a:lnTo>
                  <a:lnTo>
                    <a:pt x="20756" y="14"/>
                  </a:lnTo>
                  <a:lnTo>
                    <a:pt x="19889" y="14"/>
                  </a:lnTo>
                  <a:cubicBezTo>
                    <a:pt x="19730" y="5"/>
                    <a:pt x="19571" y="0"/>
                    <a:pt x="19412" y="0"/>
                  </a:cubicBezTo>
                  <a:close/>
                </a:path>
              </a:pathLst>
            </a:custGeom>
            <a:solidFill>
              <a:srgbClr val="FFFFFF"/>
            </a:solidFill>
            <a:ln w="1143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3119" name="Google Shape;3119;p58"/>
            <p:cNvPicPr preferRelativeResize="0"/>
            <p:nvPr/>
          </p:nvPicPr>
          <p:blipFill rotWithShape="1">
            <a:blip r:embed="rId4">
              <a:alphaModFix/>
            </a:blip>
            <a:srcRect l="14625" r="18805" b="8517"/>
            <a:stretch/>
          </p:blipFill>
          <p:spPr>
            <a:xfrm rot="1519324">
              <a:off x="976696" y="194414"/>
              <a:ext cx="1643782" cy="190952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102" name="Google Shape;3102;p58"/>
          <p:cNvSpPr txBox="1">
            <a:spLocks noGrp="1"/>
          </p:cNvSpPr>
          <p:nvPr>
            <p:ph type="subTitle" idx="1"/>
          </p:nvPr>
        </p:nvSpPr>
        <p:spPr>
          <a:xfrm>
            <a:off x="538982" y="2159849"/>
            <a:ext cx="4293900" cy="126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800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Sprint 1 </a:t>
            </a:r>
            <a:r>
              <a:rPr lang="en-US" altLang="zh-CN" sz="2800" dirty="0" err="1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Backog</a:t>
            </a:r>
            <a:endParaRPr lang="en-US" altLang="zh-CN" sz="2800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grpSp>
        <p:nvGrpSpPr>
          <p:cNvPr id="3120" name="Google Shape;3120;p58"/>
          <p:cNvGrpSpPr/>
          <p:nvPr/>
        </p:nvGrpSpPr>
        <p:grpSpPr>
          <a:xfrm rot="2054966">
            <a:off x="6497738" y="943765"/>
            <a:ext cx="1812350" cy="2598606"/>
            <a:chOff x="6858469" y="1475098"/>
            <a:chExt cx="1812340" cy="2598592"/>
          </a:xfrm>
        </p:grpSpPr>
        <p:sp>
          <p:nvSpPr>
            <p:cNvPr id="3121" name="Google Shape;3121;p58"/>
            <p:cNvSpPr/>
            <p:nvPr/>
          </p:nvSpPr>
          <p:spPr>
            <a:xfrm rot="-1126475">
              <a:off x="7263191" y="1637044"/>
              <a:ext cx="943046" cy="2245083"/>
            </a:xfrm>
            <a:custGeom>
              <a:avLst/>
              <a:gdLst/>
              <a:ahLst/>
              <a:cxnLst/>
              <a:rect l="l" t="t" r="r" b="b"/>
              <a:pathLst>
                <a:path w="27948" h="66535" extrusionOk="0">
                  <a:moveTo>
                    <a:pt x="12699" y="880"/>
                  </a:moveTo>
                  <a:cubicBezTo>
                    <a:pt x="12801" y="880"/>
                    <a:pt x="13056" y="880"/>
                    <a:pt x="13464" y="931"/>
                  </a:cubicBezTo>
                  <a:cubicBezTo>
                    <a:pt x="15096" y="1135"/>
                    <a:pt x="16677" y="1390"/>
                    <a:pt x="18309" y="1747"/>
                  </a:cubicBezTo>
                  <a:lnTo>
                    <a:pt x="18309" y="1900"/>
                  </a:lnTo>
                  <a:lnTo>
                    <a:pt x="18564" y="2002"/>
                  </a:lnTo>
                  <a:cubicBezTo>
                    <a:pt x="18768" y="2104"/>
                    <a:pt x="19023" y="2206"/>
                    <a:pt x="19278" y="2308"/>
                  </a:cubicBezTo>
                  <a:cubicBezTo>
                    <a:pt x="19482" y="2767"/>
                    <a:pt x="19584" y="3277"/>
                    <a:pt x="19635" y="3787"/>
                  </a:cubicBezTo>
                  <a:cubicBezTo>
                    <a:pt x="19686" y="4042"/>
                    <a:pt x="19686" y="4297"/>
                    <a:pt x="19635" y="4501"/>
                  </a:cubicBezTo>
                  <a:lnTo>
                    <a:pt x="19635" y="5776"/>
                  </a:lnTo>
                  <a:lnTo>
                    <a:pt x="19380" y="5674"/>
                  </a:lnTo>
                  <a:cubicBezTo>
                    <a:pt x="18615" y="5215"/>
                    <a:pt x="17748" y="4858"/>
                    <a:pt x="16830" y="4654"/>
                  </a:cubicBezTo>
                  <a:cubicBezTo>
                    <a:pt x="16154" y="4485"/>
                    <a:pt x="15443" y="4386"/>
                    <a:pt x="14726" y="4386"/>
                  </a:cubicBezTo>
                  <a:cubicBezTo>
                    <a:pt x="14577" y="4386"/>
                    <a:pt x="14429" y="4390"/>
                    <a:pt x="14280" y="4399"/>
                  </a:cubicBezTo>
                  <a:lnTo>
                    <a:pt x="13872" y="4399"/>
                  </a:lnTo>
                  <a:lnTo>
                    <a:pt x="13566" y="4450"/>
                  </a:lnTo>
                  <a:cubicBezTo>
                    <a:pt x="13413" y="4450"/>
                    <a:pt x="13260" y="4501"/>
                    <a:pt x="13107" y="4501"/>
                  </a:cubicBezTo>
                  <a:lnTo>
                    <a:pt x="12903" y="4552"/>
                  </a:lnTo>
                  <a:lnTo>
                    <a:pt x="12852" y="4552"/>
                  </a:lnTo>
                  <a:cubicBezTo>
                    <a:pt x="12801" y="4552"/>
                    <a:pt x="12699" y="4603"/>
                    <a:pt x="12648" y="4603"/>
                  </a:cubicBezTo>
                  <a:lnTo>
                    <a:pt x="12444" y="4654"/>
                  </a:lnTo>
                  <a:cubicBezTo>
                    <a:pt x="12393" y="4654"/>
                    <a:pt x="12342" y="4705"/>
                    <a:pt x="12291" y="4705"/>
                  </a:cubicBezTo>
                  <a:lnTo>
                    <a:pt x="11883" y="4858"/>
                  </a:lnTo>
                  <a:lnTo>
                    <a:pt x="11832" y="4858"/>
                  </a:lnTo>
                  <a:cubicBezTo>
                    <a:pt x="11679" y="4909"/>
                    <a:pt x="11577" y="4960"/>
                    <a:pt x="11475" y="5011"/>
                  </a:cubicBezTo>
                  <a:lnTo>
                    <a:pt x="11424" y="5011"/>
                  </a:lnTo>
                  <a:cubicBezTo>
                    <a:pt x="11373" y="5011"/>
                    <a:pt x="11271" y="5062"/>
                    <a:pt x="11220" y="5062"/>
                  </a:cubicBezTo>
                  <a:lnTo>
                    <a:pt x="10812" y="5266"/>
                  </a:lnTo>
                  <a:cubicBezTo>
                    <a:pt x="10608" y="5368"/>
                    <a:pt x="10455" y="5419"/>
                    <a:pt x="10353" y="5521"/>
                  </a:cubicBezTo>
                  <a:lnTo>
                    <a:pt x="10098" y="5674"/>
                  </a:lnTo>
                  <a:lnTo>
                    <a:pt x="9996" y="5776"/>
                  </a:lnTo>
                  <a:cubicBezTo>
                    <a:pt x="9894" y="5827"/>
                    <a:pt x="9792" y="5929"/>
                    <a:pt x="9690" y="5980"/>
                  </a:cubicBezTo>
                  <a:cubicBezTo>
                    <a:pt x="9792" y="5623"/>
                    <a:pt x="9894" y="5215"/>
                    <a:pt x="9996" y="4705"/>
                  </a:cubicBezTo>
                  <a:cubicBezTo>
                    <a:pt x="10047" y="4603"/>
                    <a:pt x="10047" y="4450"/>
                    <a:pt x="10098" y="4348"/>
                  </a:cubicBezTo>
                  <a:cubicBezTo>
                    <a:pt x="10098" y="4246"/>
                    <a:pt x="10098" y="4195"/>
                    <a:pt x="10149" y="4144"/>
                  </a:cubicBezTo>
                  <a:cubicBezTo>
                    <a:pt x="10149" y="4042"/>
                    <a:pt x="10149" y="3991"/>
                    <a:pt x="10200" y="3940"/>
                  </a:cubicBezTo>
                  <a:lnTo>
                    <a:pt x="10251" y="3685"/>
                  </a:lnTo>
                  <a:cubicBezTo>
                    <a:pt x="10353" y="3481"/>
                    <a:pt x="10404" y="3328"/>
                    <a:pt x="10455" y="3124"/>
                  </a:cubicBezTo>
                  <a:cubicBezTo>
                    <a:pt x="10506" y="3073"/>
                    <a:pt x="10506" y="2971"/>
                    <a:pt x="10557" y="2869"/>
                  </a:cubicBezTo>
                  <a:cubicBezTo>
                    <a:pt x="10557" y="2818"/>
                    <a:pt x="10608" y="2767"/>
                    <a:pt x="10608" y="2767"/>
                  </a:cubicBezTo>
                  <a:cubicBezTo>
                    <a:pt x="10659" y="2614"/>
                    <a:pt x="10710" y="2563"/>
                    <a:pt x="10761" y="2461"/>
                  </a:cubicBezTo>
                  <a:cubicBezTo>
                    <a:pt x="10812" y="2410"/>
                    <a:pt x="10812" y="2410"/>
                    <a:pt x="10812" y="2359"/>
                  </a:cubicBezTo>
                  <a:cubicBezTo>
                    <a:pt x="10863" y="2257"/>
                    <a:pt x="10965" y="2155"/>
                    <a:pt x="11016" y="2104"/>
                  </a:cubicBezTo>
                  <a:cubicBezTo>
                    <a:pt x="11067" y="2053"/>
                    <a:pt x="11067" y="2053"/>
                    <a:pt x="11067" y="2002"/>
                  </a:cubicBezTo>
                  <a:lnTo>
                    <a:pt x="11220" y="1849"/>
                  </a:lnTo>
                  <a:lnTo>
                    <a:pt x="11373" y="1747"/>
                  </a:lnTo>
                  <a:cubicBezTo>
                    <a:pt x="11628" y="1441"/>
                    <a:pt x="11985" y="1135"/>
                    <a:pt x="12393" y="931"/>
                  </a:cubicBezTo>
                  <a:cubicBezTo>
                    <a:pt x="12444" y="931"/>
                    <a:pt x="12495" y="880"/>
                    <a:pt x="12597" y="880"/>
                  </a:cubicBezTo>
                  <a:close/>
                  <a:moveTo>
                    <a:pt x="12546" y="5419"/>
                  </a:moveTo>
                  <a:cubicBezTo>
                    <a:pt x="12648" y="5419"/>
                    <a:pt x="12954" y="5419"/>
                    <a:pt x="13362" y="5470"/>
                  </a:cubicBezTo>
                  <a:cubicBezTo>
                    <a:pt x="14739" y="5623"/>
                    <a:pt x="17442" y="5980"/>
                    <a:pt x="18156" y="6184"/>
                  </a:cubicBezTo>
                  <a:lnTo>
                    <a:pt x="18411" y="6286"/>
                  </a:lnTo>
                  <a:cubicBezTo>
                    <a:pt x="18666" y="6337"/>
                    <a:pt x="18921" y="6439"/>
                    <a:pt x="19176" y="6541"/>
                  </a:cubicBezTo>
                  <a:cubicBezTo>
                    <a:pt x="19380" y="6949"/>
                    <a:pt x="19482" y="7357"/>
                    <a:pt x="19533" y="7815"/>
                  </a:cubicBezTo>
                  <a:cubicBezTo>
                    <a:pt x="19584" y="8019"/>
                    <a:pt x="19584" y="8223"/>
                    <a:pt x="19533" y="8478"/>
                  </a:cubicBezTo>
                  <a:lnTo>
                    <a:pt x="19533" y="9855"/>
                  </a:lnTo>
                  <a:lnTo>
                    <a:pt x="19533" y="10365"/>
                  </a:lnTo>
                  <a:lnTo>
                    <a:pt x="19533" y="10824"/>
                  </a:lnTo>
                  <a:lnTo>
                    <a:pt x="19533" y="10977"/>
                  </a:lnTo>
                  <a:lnTo>
                    <a:pt x="19533" y="11283"/>
                  </a:lnTo>
                  <a:lnTo>
                    <a:pt x="19533" y="11793"/>
                  </a:lnTo>
                  <a:cubicBezTo>
                    <a:pt x="19533" y="11997"/>
                    <a:pt x="19533" y="12252"/>
                    <a:pt x="19584" y="12456"/>
                  </a:cubicBezTo>
                  <a:lnTo>
                    <a:pt x="19584" y="12711"/>
                  </a:lnTo>
                  <a:lnTo>
                    <a:pt x="19584" y="13119"/>
                  </a:lnTo>
                  <a:cubicBezTo>
                    <a:pt x="19584" y="13272"/>
                    <a:pt x="19584" y="13527"/>
                    <a:pt x="19635" y="13680"/>
                  </a:cubicBezTo>
                  <a:cubicBezTo>
                    <a:pt x="19635" y="13884"/>
                    <a:pt x="19635" y="13935"/>
                    <a:pt x="19635" y="14037"/>
                  </a:cubicBezTo>
                  <a:cubicBezTo>
                    <a:pt x="19635" y="14190"/>
                    <a:pt x="19635" y="14343"/>
                    <a:pt x="19635" y="14547"/>
                  </a:cubicBezTo>
                  <a:cubicBezTo>
                    <a:pt x="19737" y="15567"/>
                    <a:pt x="19890" y="17301"/>
                    <a:pt x="20093" y="19035"/>
                  </a:cubicBezTo>
                  <a:cubicBezTo>
                    <a:pt x="20093" y="19239"/>
                    <a:pt x="20144" y="19392"/>
                    <a:pt x="20144" y="19596"/>
                  </a:cubicBezTo>
                  <a:cubicBezTo>
                    <a:pt x="20144" y="19647"/>
                    <a:pt x="20144" y="19698"/>
                    <a:pt x="20144" y="19749"/>
                  </a:cubicBezTo>
                  <a:cubicBezTo>
                    <a:pt x="20246" y="20820"/>
                    <a:pt x="20399" y="21840"/>
                    <a:pt x="20501" y="22656"/>
                  </a:cubicBezTo>
                  <a:cubicBezTo>
                    <a:pt x="20552" y="23064"/>
                    <a:pt x="20603" y="23472"/>
                    <a:pt x="20603" y="23778"/>
                  </a:cubicBezTo>
                  <a:lnTo>
                    <a:pt x="20603" y="24084"/>
                  </a:lnTo>
                  <a:cubicBezTo>
                    <a:pt x="20756" y="25206"/>
                    <a:pt x="20858" y="26328"/>
                    <a:pt x="20960" y="27348"/>
                  </a:cubicBezTo>
                  <a:cubicBezTo>
                    <a:pt x="20960" y="27603"/>
                    <a:pt x="21011" y="27858"/>
                    <a:pt x="21011" y="28113"/>
                  </a:cubicBezTo>
                  <a:cubicBezTo>
                    <a:pt x="21062" y="28572"/>
                    <a:pt x="21062" y="28980"/>
                    <a:pt x="21062" y="29337"/>
                  </a:cubicBezTo>
                  <a:cubicBezTo>
                    <a:pt x="20246" y="29337"/>
                    <a:pt x="19431" y="29388"/>
                    <a:pt x="18972" y="29439"/>
                  </a:cubicBezTo>
                  <a:lnTo>
                    <a:pt x="19176" y="29490"/>
                  </a:lnTo>
                  <a:cubicBezTo>
                    <a:pt x="18322" y="29703"/>
                    <a:pt x="17444" y="29792"/>
                    <a:pt x="16558" y="29792"/>
                  </a:cubicBezTo>
                  <a:cubicBezTo>
                    <a:pt x="16174" y="29792"/>
                    <a:pt x="15788" y="29775"/>
                    <a:pt x="15402" y="29745"/>
                  </a:cubicBezTo>
                  <a:cubicBezTo>
                    <a:pt x="14994" y="29745"/>
                    <a:pt x="14535" y="29694"/>
                    <a:pt x="14127" y="29694"/>
                  </a:cubicBezTo>
                  <a:cubicBezTo>
                    <a:pt x="13158" y="29592"/>
                    <a:pt x="12240" y="29541"/>
                    <a:pt x="11271" y="29541"/>
                  </a:cubicBezTo>
                  <a:cubicBezTo>
                    <a:pt x="10863" y="29541"/>
                    <a:pt x="10506" y="29541"/>
                    <a:pt x="10098" y="29592"/>
                  </a:cubicBezTo>
                  <a:lnTo>
                    <a:pt x="9792" y="29643"/>
                  </a:lnTo>
                  <a:cubicBezTo>
                    <a:pt x="9717" y="29652"/>
                    <a:pt x="9642" y="29656"/>
                    <a:pt x="9567" y="29656"/>
                  </a:cubicBezTo>
                  <a:cubicBezTo>
                    <a:pt x="9234" y="29656"/>
                    <a:pt x="8901" y="29573"/>
                    <a:pt x="8568" y="29490"/>
                  </a:cubicBezTo>
                  <a:cubicBezTo>
                    <a:pt x="7905" y="29286"/>
                    <a:pt x="7191" y="29133"/>
                    <a:pt x="6477" y="29082"/>
                  </a:cubicBezTo>
                  <a:lnTo>
                    <a:pt x="5967" y="29082"/>
                  </a:lnTo>
                  <a:cubicBezTo>
                    <a:pt x="6069" y="28317"/>
                    <a:pt x="6120" y="27450"/>
                    <a:pt x="6222" y="26532"/>
                  </a:cubicBezTo>
                  <a:cubicBezTo>
                    <a:pt x="6273" y="26226"/>
                    <a:pt x="6273" y="25920"/>
                    <a:pt x="6324" y="25512"/>
                  </a:cubicBezTo>
                  <a:cubicBezTo>
                    <a:pt x="6375" y="25155"/>
                    <a:pt x="6375" y="24798"/>
                    <a:pt x="6426" y="24492"/>
                  </a:cubicBezTo>
                  <a:cubicBezTo>
                    <a:pt x="6426" y="24339"/>
                    <a:pt x="6477" y="24186"/>
                    <a:pt x="6477" y="24033"/>
                  </a:cubicBezTo>
                  <a:cubicBezTo>
                    <a:pt x="6528" y="23931"/>
                    <a:pt x="6528" y="23829"/>
                    <a:pt x="6528" y="23727"/>
                  </a:cubicBezTo>
                  <a:cubicBezTo>
                    <a:pt x="6528" y="23625"/>
                    <a:pt x="6528" y="23676"/>
                    <a:pt x="6528" y="23625"/>
                  </a:cubicBezTo>
                  <a:cubicBezTo>
                    <a:pt x="6528" y="23574"/>
                    <a:pt x="6528" y="23523"/>
                    <a:pt x="6528" y="23472"/>
                  </a:cubicBezTo>
                  <a:cubicBezTo>
                    <a:pt x="6528" y="23319"/>
                    <a:pt x="6528" y="23217"/>
                    <a:pt x="6579" y="23064"/>
                  </a:cubicBezTo>
                  <a:cubicBezTo>
                    <a:pt x="6579" y="22962"/>
                    <a:pt x="6579" y="22860"/>
                    <a:pt x="6630" y="22758"/>
                  </a:cubicBezTo>
                  <a:cubicBezTo>
                    <a:pt x="6630" y="22656"/>
                    <a:pt x="6630" y="22503"/>
                    <a:pt x="6681" y="22401"/>
                  </a:cubicBezTo>
                  <a:lnTo>
                    <a:pt x="6681" y="22248"/>
                  </a:lnTo>
                  <a:cubicBezTo>
                    <a:pt x="6681" y="22197"/>
                    <a:pt x="6681" y="22146"/>
                    <a:pt x="6732" y="22095"/>
                  </a:cubicBezTo>
                  <a:cubicBezTo>
                    <a:pt x="6732" y="21993"/>
                    <a:pt x="6732" y="21942"/>
                    <a:pt x="6783" y="21840"/>
                  </a:cubicBezTo>
                  <a:cubicBezTo>
                    <a:pt x="6783" y="21636"/>
                    <a:pt x="6834" y="21432"/>
                    <a:pt x="6885" y="21279"/>
                  </a:cubicBezTo>
                  <a:cubicBezTo>
                    <a:pt x="6885" y="21126"/>
                    <a:pt x="6936" y="20973"/>
                    <a:pt x="6987" y="20820"/>
                  </a:cubicBezTo>
                  <a:lnTo>
                    <a:pt x="7038" y="20565"/>
                  </a:lnTo>
                  <a:cubicBezTo>
                    <a:pt x="7089" y="20463"/>
                    <a:pt x="7089" y="20412"/>
                    <a:pt x="7089" y="20310"/>
                  </a:cubicBezTo>
                  <a:cubicBezTo>
                    <a:pt x="7191" y="20004"/>
                    <a:pt x="7242" y="19698"/>
                    <a:pt x="7293" y="19392"/>
                  </a:cubicBezTo>
                  <a:cubicBezTo>
                    <a:pt x="7344" y="19086"/>
                    <a:pt x="7395" y="18984"/>
                    <a:pt x="7395" y="18780"/>
                  </a:cubicBezTo>
                  <a:cubicBezTo>
                    <a:pt x="7446" y="18576"/>
                    <a:pt x="7497" y="18423"/>
                    <a:pt x="7497" y="18270"/>
                  </a:cubicBezTo>
                  <a:cubicBezTo>
                    <a:pt x="7548" y="18117"/>
                    <a:pt x="7599" y="17862"/>
                    <a:pt x="7650" y="17658"/>
                  </a:cubicBezTo>
                  <a:cubicBezTo>
                    <a:pt x="7650" y="17505"/>
                    <a:pt x="7701" y="17403"/>
                    <a:pt x="7701" y="17301"/>
                  </a:cubicBezTo>
                  <a:cubicBezTo>
                    <a:pt x="7701" y="17250"/>
                    <a:pt x="7701" y="17148"/>
                    <a:pt x="7752" y="17097"/>
                  </a:cubicBezTo>
                  <a:cubicBezTo>
                    <a:pt x="7803" y="16944"/>
                    <a:pt x="7803" y="16842"/>
                    <a:pt x="7803" y="16689"/>
                  </a:cubicBezTo>
                  <a:lnTo>
                    <a:pt x="7905" y="16179"/>
                  </a:lnTo>
                  <a:cubicBezTo>
                    <a:pt x="7905" y="16077"/>
                    <a:pt x="7905" y="16026"/>
                    <a:pt x="7905" y="15975"/>
                  </a:cubicBezTo>
                  <a:cubicBezTo>
                    <a:pt x="7905" y="15924"/>
                    <a:pt x="7956" y="15822"/>
                    <a:pt x="7956" y="15720"/>
                  </a:cubicBezTo>
                  <a:cubicBezTo>
                    <a:pt x="8007" y="15669"/>
                    <a:pt x="8007" y="15567"/>
                    <a:pt x="8007" y="15516"/>
                  </a:cubicBezTo>
                  <a:lnTo>
                    <a:pt x="8109" y="15108"/>
                  </a:lnTo>
                  <a:cubicBezTo>
                    <a:pt x="8211" y="14853"/>
                    <a:pt x="8262" y="14598"/>
                    <a:pt x="8313" y="14343"/>
                  </a:cubicBezTo>
                  <a:cubicBezTo>
                    <a:pt x="8466" y="13935"/>
                    <a:pt x="8568" y="13527"/>
                    <a:pt x="8670" y="13119"/>
                  </a:cubicBezTo>
                  <a:cubicBezTo>
                    <a:pt x="8721" y="12966"/>
                    <a:pt x="8772" y="12762"/>
                    <a:pt x="8823" y="12609"/>
                  </a:cubicBezTo>
                  <a:lnTo>
                    <a:pt x="8925" y="12252"/>
                  </a:lnTo>
                  <a:cubicBezTo>
                    <a:pt x="8925" y="12150"/>
                    <a:pt x="8976" y="12048"/>
                    <a:pt x="8976" y="11946"/>
                  </a:cubicBezTo>
                  <a:cubicBezTo>
                    <a:pt x="8995" y="11909"/>
                    <a:pt x="9000" y="11899"/>
                    <a:pt x="8998" y="11899"/>
                  </a:cubicBezTo>
                  <a:lnTo>
                    <a:pt x="8998" y="11899"/>
                  </a:lnTo>
                  <a:cubicBezTo>
                    <a:pt x="8997" y="11899"/>
                    <a:pt x="8988" y="11911"/>
                    <a:pt x="8982" y="11911"/>
                  </a:cubicBezTo>
                  <a:cubicBezTo>
                    <a:pt x="8979" y="11911"/>
                    <a:pt x="8976" y="11907"/>
                    <a:pt x="8976" y="11895"/>
                  </a:cubicBezTo>
                  <a:lnTo>
                    <a:pt x="9129" y="11487"/>
                  </a:lnTo>
                  <a:cubicBezTo>
                    <a:pt x="9129" y="11385"/>
                    <a:pt x="9180" y="11334"/>
                    <a:pt x="9180" y="11283"/>
                  </a:cubicBezTo>
                  <a:cubicBezTo>
                    <a:pt x="9333" y="10671"/>
                    <a:pt x="9486" y="10212"/>
                    <a:pt x="9588" y="9855"/>
                  </a:cubicBezTo>
                  <a:cubicBezTo>
                    <a:pt x="9690" y="9498"/>
                    <a:pt x="9741" y="9141"/>
                    <a:pt x="9894" y="8733"/>
                  </a:cubicBezTo>
                  <a:cubicBezTo>
                    <a:pt x="9894" y="8631"/>
                    <a:pt x="9945" y="8529"/>
                    <a:pt x="9996" y="8427"/>
                  </a:cubicBezTo>
                  <a:cubicBezTo>
                    <a:pt x="9996" y="8376"/>
                    <a:pt x="9996" y="8274"/>
                    <a:pt x="10047" y="8223"/>
                  </a:cubicBezTo>
                  <a:cubicBezTo>
                    <a:pt x="10047" y="8172"/>
                    <a:pt x="10047" y="8121"/>
                    <a:pt x="10098" y="8070"/>
                  </a:cubicBezTo>
                  <a:lnTo>
                    <a:pt x="10149" y="7815"/>
                  </a:lnTo>
                  <a:cubicBezTo>
                    <a:pt x="10251" y="7662"/>
                    <a:pt x="10302" y="7510"/>
                    <a:pt x="10353" y="7357"/>
                  </a:cubicBezTo>
                  <a:cubicBezTo>
                    <a:pt x="10404" y="7306"/>
                    <a:pt x="10404" y="7204"/>
                    <a:pt x="10455" y="7153"/>
                  </a:cubicBezTo>
                  <a:cubicBezTo>
                    <a:pt x="10455" y="7102"/>
                    <a:pt x="10506" y="7051"/>
                    <a:pt x="10506" y="7051"/>
                  </a:cubicBezTo>
                  <a:cubicBezTo>
                    <a:pt x="10557" y="6949"/>
                    <a:pt x="10608" y="6847"/>
                    <a:pt x="10659" y="6796"/>
                  </a:cubicBezTo>
                  <a:cubicBezTo>
                    <a:pt x="10659" y="6745"/>
                    <a:pt x="10710" y="6694"/>
                    <a:pt x="10710" y="6694"/>
                  </a:cubicBezTo>
                  <a:cubicBezTo>
                    <a:pt x="10761" y="6592"/>
                    <a:pt x="10812" y="6541"/>
                    <a:pt x="10914" y="6490"/>
                  </a:cubicBezTo>
                  <a:cubicBezTo>
                    <a:pt x="10914" y="6439"/>
                    <a:pt x="10965" y="6439"/>
                    <a:pt x="10965" y="6388"/>
                  </a:cubicBezTo>
                  <a:lnTo>
                    <a:pt x="11118" y="6286"/>
                  </a:lnTo>
                  <a:lnTo>
                    <a:pt x="11220" y="6184"/>
                  </a:lnTo>
                  <a:cubicBezTo>
                    <a:pt x="11526" y="5878"/>
                    <a:pt x="11883" y="5623"/>
                    <a:pt x="12291" y="5470"/>
                  </a:cubicBezTo>
                  <a:cubicBezTo>
                    <a:pt x="12342" y="5470"/>
                    <a:pt x="12393" y="5419"/>
                    <a:pt x="12495" y="5419"/>
                  </a:cubicBezTo>
                  <a:close/>
                  <a:moveTo>
                    <a:pt x="14815" y="0"/>
                  </a:moveTo>
                  <a:cubicBezTo>
                    <a:pt x="14671" y="0"/>
                    <a:pt x="14526" y="4"/>
                    <a:pt x="14382" y="13"/>
                  </a:cubicBezTo>
                  <a:lnTo>
                    <a:pt x="13821" y="13"/>
                  </a:lnTo>
                  <a:cubicBezTo>
                    <a:pt x="13719" y="13"/>
                    <a:pt x="13668" y="13"/>
                    <a:pt x="13566" y="64"/>
                  </a:cubicBezTo>
                  <a:cubicBezTo>
                    <a:pt x="13464" y="115"/>
                    <a:pt x="13260" y="115"/>
                    <a:pt x="13107" y="166"/>
                  </a:cubicBezTo>
                  <a:lnTo>
                    <a:pt x="12903" y="217"/>
                  </a:lnTo>
                  <a:lnTo>
                    <a:pt x="12852" y="217"/>
                  </a:lnTo>
                  <a:cubicBezTo>
                    <a:pt x="12750" y="217"/>
                    <a:pt x="12699" y="268"/>
                    <a:pt x="12648" y="268"/>
                  </a:cubicBezTo>
                  <a:cubicBezTo>
                    <a:pt x="12597" y="268"/>
                    <a:pt x="12495" y="319"/>
                    <a:pt x="12444" y="319"/>
                  </a:cubicBezTo>
                  <a:cubicBezTo>
                    <a:pt x="12393" y="370"/>
                    <a:pt x="12342" y="370"/>
                    <a:pt x="12240" y="370"/>
                  </a:cubicBezTo>
                  <a:lnTo>
                    <a:pt x="11832" y="574"/>
                  </a:lnTo>
                  <a:cubicBezTo>
                    <a:pt x="11679" y="574"/>
                    <a:pt x="11577" y="625"/>
                    <a:pt x="11475" y="727"/>
                  </a:cubicBezTo>
                  <a:lnTo>
                    <a:pt x="11424" y="727"/>
                  </a:lnTo>
                  <a:cubicBezTo>
                    <a:pt x="11322" y="727"/>
                    <a:pt x="11271" y="778"/>
                    <a:pt x="11220" y="778"/>
                  </a:cubicBezTo>
                  <a:lnTo>
                    <a:pt x="10761" y="1033"/>
                  </a:lnTo>
                  <a:cubicBezTo>
                    <a:pt x="10608" y="1135"/>
                    <a:pt x="10455" y="1237"/>
                    <a:pt x="10302" y="1339"/>
                  </a:cubicBezTo>
                  <a:lnTo>
                    <a:pt x="10098" y="1492"/>
                  </a:lnTo>
                  <a:lnTo>
                    <a:pt x="9996" y="1594"/>
                  </a:lnTo>
                  <a:cubicBezTo>
                    <a:pt x="9639" y="1849"/>
                    <a:pt x="9333" y="2155"/>
                    <a:pt x="9027" y="2512"/>
                  </a:cubicBezTo>
                  <a:cubicBezTo>
                    <a:pt x="8925" y="2665"/>
                    <a:pt x="8772" y="2818"/>
                    <a:pt x="8619" y="3022"/>
                  </a:cubicBezTo>
                  <a:cubicBezTo>
                    <a:pt x="8313" y="3379"/>
                    <a:pt x="8007" y="3787"/>
                    <a:pt x="7752" y="4195"/>
                  </a:cubicBezTo>
                  <a:cubicBezTo>
                    <a:pt x="7497" y="4603"/>
                    <a:pt x="7242" y="5062"/>
                    <a:pt x="6987" y="5470"/>
                  </a:cubicBezTo>
                  <a:cubicBezTo>
                    <a:pt x="6018" y="7255"/>
                    <a:pt x="5253" y="9141"/>
                    <a:pt x="4743" y="11079"/>
                  </a:cubicBezTo>
                  <a:cubicBezTo>
                    <a:pt x="4692" y="11283"/>
                    <a:pt x="4641" y="11589"/>
                    <a:pt x="4539" y="11997"/>
                  </a:cubicBezTo>
                  <a:cubicBezTo>
                    <a:pt x="4284" y="13170"/>
                    <a:pt x="3978" y="15108"/>
                    <a:pt x="3621" y="17097"/>
                  </a:cubicBezTo>
                  <a:cubicBezTo>
                    <a:pt x="3417" y="18525"/>
                    <a:pt x="3162" y="19953"/>
                    <a:pt x="3009" y="21177"/>
                  </a:cubicBezTo>
                  <a:cubicBezTo>
                    <a:pt x="2805" y="22197"/>
                    <a:pt x="2703" y="23064"/>
                    <a:pt x="2652" y="23574"/>
                  </a:cubicBezTo>
                  <a:cubicBezTo>
                    <a:pt x="2499" y="24390"/>
                    <a:pt x="2448" y="25104"/>
                    <a:pt x="2448" y="25767"/>
                  </a:cubicBezTo>
                  <a:lnTo>
                    <a:pt x="2448" y="26328"/>
                  </a:lnTo>
                  <a:cubicBezTo>
                    <a:pt x="2397" y="26889"/>
                    <a:pt x="2397" y="27450"/>
                    <a:pt x="2346" y="27960"/>
                  </a:cubicBezTo>
                  <a:cubicBezTo>
                    <a:pt x="2346" y="28521"/>
                    <a:pt x="2346" y="29031"/>
                    <a:pt x="2295" y="29490"/>
                  </a:cubicBezTo>
                  <a:cubicBezTo>
                    <a:pt x="1479" y="29643"/>
                    <a:pt x="816" y="29694"/>
                    <a:pt x="816" y="29694"/>
                  </a:cubicBezTo>
                  <a:cubicBezTo>
                    <a:pt x="867" y="30000"/>
                    <a:pt x="867" y="30102"/>
                    <a:pt x="918" y="30408"/>
                  </a:cubicBezTo>
                  <a:lnTo>
                    <a:pt x="969" y="31070"/>
                  </a:lnTo>
                  <a:cubicBezTo>
                    <a:pt x="969" y="31274"/>
                    <a:pt x="969" y="31376"/>
                    <a:pt x="1020" y="31580"/>
                  </a:cubicBezTo>
                  <a:cubicBezTo>
                    <a:pt x="1020" y="31580"/>
                    <a:pt x="1020" y="31631"/>
                    <a:pt x="1020" y="31631"/>
                  </a:cubicBezTo>
                  <a:lnTo>
                    <a:pt x="1020" y="32345"/>
                  </a:lnTo>
                  <a:cubicBezTo>
                    <a:pt x="1020" y="33212"/>
                    <a:pt x="969" y="34742"/>
                    <a:pt x="918" y="35609"/>
                  </a:cubicBezTo>
                  <a:lnTo>
                    <a:pt x="918" y="36119"/>
                  </a:lnTo>
                  <a:lnTo>
                    <a:pt x="918" y="38414"/>
                  </a:lnTo>
                  <a:lnTo>
                    <a:pt x="918" y="39026"/>
                  </a:lnTo>
                  <a:cubicBezTo>
                    <a:pt x="918" y="40709"/>
                    <a:pt x="1020" y="42749"/>
                    <a:pt x="1071" y="43616"/>
                  </a:cubicBezTo>
                  <a:lnTo>
                    <a:pt x="1071" y="43922"/>
                  </a:lnTo>
                  <a:cubicBezTo>
                    <a:pt x="1173" y="46064"/>
                    <a:pt x="1071" y="52031"/>
                    <a:pt x="1173" y="52949"/>
                  </a:cubicBezTo>
                  <a:cubicBezTo>
                    <a:pt x="1224" y="53561"/>
                    <a:pt x="1173" y="56620"/>
                    <a:pt x="1071" y="58660"/>
                  </a:cubicBezTo>
                  <a:cubicBezTo>
                    <a:pt x="1071" y="59731"/>
                    <a:pt x="1020" y="60496"/>
                    <a:pt x="1020" y="60751"/>
                  </a:cubicBezTo>
                  <a:cubicBezTo>
                    <a:pt x="969" y="61006"/>
                    <a:pt x="969" y="61312"/>
                    <a:pt x="918" y="61669"/>
                  </a:cubicBezTo>
                  <a:cubicBezTo>
                    <a:pt x="816" y="62791"/>
                    <a:pt x="663" y="64372"/>
                    <a:pt x="663" y="64372"/>
                  </a:cubicBezTo>
                  <a:cubicBezTo>
                    <a:pt x="612" y="64627"/>
                    <a:pt x="561" y="64882"/>
                    <a:pt x="459" y="65137"/>
                  </a:cubicBezTo>
                  <a:cubicBezTo>
                    <a:pt x="408" y="65188"/>
                    <a:pt x="357" y="65290"/>
                    <a:pt x="306" y="65341"/>
                  </a:cubicBezTo>
                  <a:cubicBezTo>
                    <a:pt x="204" y="65392"/>
                    <a:pt x="153" y="65494"/>
                    <a:pt x="102" y="65647"/>
                  </a:cubicBezTo>
                  <a:cubicBezTo>
                    <a:pt x="0" y="65902"/>
                    <a:pt x="0" y="66259"/>
                    <a:pt x="204" y="66412"/>
                  </a:cubicBezTo>
                  <a:cubicBezTo>
                    <a:pt x="204" y="66463"/>
                    <a:pt x="204" y="66463"/>
                    <a:pt x="255" y="66463"/>
                  </a:cubicBezTo>
                  <a:cubicBezTo>
                    <a:pt x="439" y="66509"/>
                    <a:pt x="632" y="66534"/>
                    <a:pt x="827" y="66534"/>
                  </a:cubicBezTo>
                  <a:cubicBezTo>
                    <a:pt x="1066" y="66534"/>
                    <a:pt x="1306" y="66496"/>
                    <a:pt x="1530" y="66412"/>
                  </a:cubicBezTo>
                  <a:lnTo>
                    <a:pt x="1683" y="66412"/>
                  </a:lnTo>
                  <a:lnTo>
                    <a:pt x="2346" y="66310"/>
                  </a:lnTo>
                  <a:cubicBezTo>
                    <a:pt x="2824" y="66250"/>
                    <a:pt x="3320" y="66225"/>
                    <a:pt x="3812" y="66225"/>
                  </a:cubicBezTo>
                  <a:cubicBezTo>
                    <a:pt x="4160" y="66225"/>
                    <a:pt x="4507" y="66238"/>
                    <a:pt x="4845" y="66259"/>
                  </a:cubicBezTo>
                  <a:cubicBezTo>
                    <a:pt x="4947" y="66259"/>
                    <a:pt x="5406" y="66259"/>
                    <a:pt x="6069" y="66310"/>
                  </a:cubicBezTo>
                  <a:cubicBezTo>
                    <a:pt x="7223" y="66346"/>
                    <a:pt x="8173" y="66382"/>
                    <a:pt x="9244" y="66382"/>
                  </a:cubicBezTo>
                  <a:cubicBezTo>
                    <a:pt x="9687" y="66382"/>
                    <a:pt x="10151" y="66376"/>
                    <a:pt x="10659" y="66361"/>
                  </a:cubicBezTo>
                  <a:cubicBezTo>
                    <a:pt x="11730" y="66310"/>
                    <a:pt x="16626" y="66208"/>
                    <a:pt x="17697" y="66106"/>
                  </a:cubicBezTo>
                  <a:cubicBezTo>
                    <a:pt x="18972" y="66004"/>
                    <a:pt x="21572" y="65902"/>
                    <a:pt x="22541" y="65851"/>
                  </a:cubicBezTo>
                  <a:cubicBezTo>
                    <a:pt x="24071" y="65851"/>
                    <a:pt x="25652" y="65902"/>
                    <a:pt x="27233" y="66106"/>
                  </a:cubicBezTo>
                  <a:lnTo>
                    <a:pt x="27335" y="66106"/>
                  </a:lnTo>
                  <a:cubicBezTo>
                    <a:pt x="27356" y="66111"/>
                    <a:pt x="27378" y="66114"/>
                    <a:pt x="27400" y="66114"/>
                  </a:cubicBezTo>
                  <a:cubicBezTo>
                    <a:pt x="27591" y="66114"/>
                    <a:pt x="27805" y="65926"/>
                    <a:pt x="27896" y="65698"/>
                  </a:cubicBezTo>
                  <a:cubicBezTo>
                    <a:pt x="27947" y="65545"/>
                    <a:pt x="27947" y="65392"/>
                    <a:pt x="27896" y="65290"/>
                  </a:cubicBezTo>
                  <a:cubicBezTo>
                    <a:pt x="27896" y="65188"/>
                    <a:pt x="27845" y="65137"/>
                    <a:pt x="27794" y="65086"/>
                  </a:cubicBezTo>
                  <a:cubicBezTo>
                    <a:pt x="27539" y="64678"/>
                    <a:pt x="27335" y="64168"/>
                    <a:pt x="27233" y="63658"/>
                  </a:cubicBezTo>
                  <a:cubicBezTo>
                    <a:pt x="27131" y="63148"/>
                    <a:pt x="26927" y="62587"/>
                    <a:pt x="26672" y="62128"/>
                  </a:cubicBezTo>
                  <a:lnTo>
                    <a:pt x="26570" y="61873"/>
                  </a:lnTo>
                  <a:cubicBezTo>
                    <a:pt x="26366" y="61465"/>
                    <a:pt x="26315" y="61006"/>
                    <a:pt x="26417" y="60598"/>
                  </a:cubicBezTo>
                  <a:cubicBezTo>
                    <a:pt x="26468" y="60343"/>
                    <a:pt x="26519" y="60037"/>
                    <a:pt x="26570" y="59782"/>
                  </a:cubicBezTo>
                  <a:cubicBezTo>
                    <a:pt x="26774" y="58966"/>
                    <a:pt x="26774" y="58099"/>
                    <a:pt x="26570" y="57232"/>
                  </a:cubicBezTo>
                  <a:cubicBezTo>
                    <a:pt x="26468" y="56416"/>
                    <a:pt x="26519" y="55600"/>
                    <a:pt x="26672" y="54835"/>
                  </a:cubicBezTo>
                  <a:cubicBezTo>
                    <a:pt x="26672" y="54580"/>
                    <a:pt x="26672" y="54376"/>
                    <a:pt x="26672" y="54173"/>
                  </a:cubicBezTo>
                  <a:cubicBezTo>
                    <a:pt x="26672" y="51929"/>
                    <a:pt x="26366" y="45962"/>
                    <a:pt x="26315" y="41984"/>
                  </a:cubicBezTo>
                  <a:lnTo>
                    <a:pt x="26315" y="38618"/>
                  </a:lnTo>
                  <a:cubicBezTo>
                    <a:pt x="26315" y="34691"/>
                    <a:pt x="26162" y="32039"/>
                    <a:pt x="26111" y="31427"/>
                  </a:cubicBezTo>
                  <a:lnTo>
                    <a:pt x="26111" y="31325"/>
                  </a:lnTo>
                  <a:cubicBezTo>
                    <a:pt x="26162" y="31121"/>
                    <a:pt x="26162" y="30918"/>
                    <a:pt x="26111" y="30714"/>
                  </a:cubicBezTo>
                  <a:cubicBezTo>
                    <a:pt x="26111" y="30561"/>
                    <a:pt x="26060" y="30459"/>
                    <a:pt x="26060" y="30357"/>
                  </a:cubicBezTo>
                  <a:cubicBezTo>
                    <a:pt x="26060" y="30306"/>
                    <a:pt x="26060" y="30255"/>
                    <a:pt x="26060" y="30204"/>
                  </a:cubicBezTo>
                  <a:lnTo>
                    <a:pt x="26060" y="29388"/>
                  </a:lnTo>
                  <a:cubicBezTo>
                    <a:pt x="25754" y="29286"/>
                    <a:pt x="25397" y="29286"/>
                    <a:pt x="25091" y="29286"/>
                  </a:cubicBezTo>
                  <a:cubicBezTo>
                    <a:pt x="25040" y="28674"/>
                    <a:pt x="24938" y="28011"/>
                    <a:pt x="24887" y="27195"/>
                  </a:cubicBezTo>
                  <a:cubicBezTo>
                    <a:pt x="24887" y="27042"/>
                    <a:pt x="24887" y="26889"/>
                    <a:pt x="24836" y="26736"/>
                  </a:cubicBezTo>
                  <a:cubicBezTo>
                    <a:pt x="24785" y="25614"/>
                    <a:pt x="24683" y="24441"/>
                    <a:pt x="24581" y="23421"/>
                  </a:cubicBezTo>
                  <a:cubicBezTo>
                    <a:pt x="24581" y="23166"/>
                    <a:pt x="24530" y="22911"/>
                    <a:pt x="24530" y="22707"/>
                  </a:cubicBezTo>
                  <a:cubicBezTo>
                    <a:pt x="24479" y="22248"/>
                    <a:pt x="24428" y="21840"/>
                    <a:pt x="24428" y="21432"/>
                  </a:cubicBezTo>
                  <a:cubicBezTo>
                    <a:pt x="24428" y="21228"/>
                    <a:pt x="24377" y="21024"/>
                    <a:pt x="24377" y="20871"/>
                  </a:cubicBezTo>
                  <a:cubicBezTo>
                    <a:pt x="24326" y="20565"/>
                    <a:pt x="24326" y="20208"/>
                    <a:pt x="24275" y="19800"/>
                  </a:cubicBezTo>
                  <a:cubicBezTo>
                    <a:pt x="24224" y="19494"/>
                    <a:pt x="24224" y="19188"/>
                    <a:pt x="24173" y="18882"/>
                  </a:cubicBezTo>
                  <a:cubicBezTo>
                    <a:pt x="24122" y="18117"/>
                    <a:pt x="24020" y="17250"/>
                    <a:pt x="23969" y="16332"/>
                  </a:cubicBezTo>
                  <a:cubicBezTo>
                    <a:pt x="23867" y="15414"/>
                    <a:pt x="23816" y="14598"/>
                    <a:pt x="23714" y="13782"/>
                  </a:cubicBezTo>
                  <a:cubicBezTo>
                    <a:pt x="23612" y="12354"/>
                    <a:pt x="23510" y="11028"/>
                    <a:pt x="23459" y="10161"/>
                  </a:cubicBezTo>
                  <a:lnTo>
                    <a:pt x="23459" y="9855"/>
                  </a:lnTo>
                  <a:lnTo>
                    <a:pt x="23408" y="8937"/>
                  </a:lnTo>
                  <a:cubicBezTo>
                    <a:pt x="23357" y="8478"/>
                    <a:pt x="23306" y="8019"/>
                    <a:pt x="23306" y="7612"/>
                  </a:cubicBezTo>
                  <a:cubicBezTo>
                    <a:pt x="23255" y="7204"/>
                    <a:pt x="23204" y="6847"/>
                    <a:pt x="23153" y="6541"/>
                  </a:cubicBezTo>
                  <a:cubicBezTo>
                    <a:pt x="23153" y="6337"/>
                    <a:pt x="23102" y="6133"/>
                    <a:pt x="23051" y="5980"/>
                  </a:cubicBezTo>
                  <a:cubicBezTo>
                    <a:pt x="23000" y="5521"/>
                    <a:pt x="22898" y="5062"/>
                    <a:pt x="22745" y="4603"/>
                  </a:cubicBezTo>
                  <a:cubicBezTo>
                    <a:pt x="22694" y="4501"/>
                    <a:pt x="22694" y="4450"/>
                    <a:pt x="22643" y="4348"/>
                  </a:cubicBezTo>
                  <a:cubicBezTo>
                    <a:pt x="22643" y="4246"/>
                    <a:pt x="22643" y="4297"/>
                    <a:pt x="22643" y="4246"/>
                  </a:cubicBezTo>
                  <a:cubicBezTo>
                    <a:pt x="22643" y="4246"/>
                    <a:pt x="22643" y="4195"/>
                    <a:pt x="22592" y="4144"/>
                  </a:cubicBezTo>
                  <a:cubicBezTo>
                    <a:pt x="22184" y="3583"/>
                    <a:pt x="21674" y="3073"/>
                    <a:pt x="21113" y="2716"/>
                  </a:cubicBezTo>
                  <a:cubicBezTo>
                    <a:pt x="20960" y="2614"/>
                    <a:pt x="20858" y="2512"/>
                    <a:pt x="20756" y="2410"/>
                  </a:cubicBezTo>
                  <a:cubicBezTo>
                    <a:pt x="20348" y="2104"/>
                    <a:pt x="19941" y="1747"/>
                    <a:pt x="19482" y="1492"/>
                  </a:cubicBezTo>
                  <a:cubicBezTo>
                    <a:pt x="18717" y="931"/>
                    <a:pt x="17850" y="574"/>
                    <a:pt x="16932" y="319"/>
                  </a:cubicBezTo>
                  <a:cubicBezTo>
                    <a:pt x="16252" y="106"/>
                    <a:pt x="15536" y="0"/>
                    <a:pt x="14815" y="0"/>
                  </a:cubicBezTo>
                  <a:close/>
                </a:path>
              </a:pathLst>
            </a:custGeom>
            <a:solidFill>
              <a:srgbClr val="E3D3AA"/>
            </a:solidFill>
            <a:ln w="1143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3122" name="Google Shape;3122;p58"/>
            <p:cNvPicPr preferRelativeResize="0"/>
            <p:nvPr/>
          </p:nvPicPr>
          <p:blipFill rotWithShape="1">
            <a:blip r:embed="rId5">
              <a:alphaModFix/>
            </a:blip>
            <a:srcRect l="10778" r="10778"/>
            <a:stretch/>
          </p:blipFill>
          <p:spPr>
            <a:xfrm rot="-1126304">
              <a:off x="7209888" y="1590651"/>
              <a:ext cx="1109502" cy="2367486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7692076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71C8F99-14F5-806F-2F30-AB8BC20834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139"/>
          <a:stretch/>
        </p:blipFill>
        <p:spPr>
          <a:xfrm>
            <a:off x="167251" y="615852"/>
            <a:ext cx="8809498" cy="3429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4367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Google Shape;3073;p56"/>
          <p:cNvSpPr txBox="1">
            <a:spLocks noGrp="1"/>
          </p:cNvSpPr>
          <p:nvPr>
            <p:ph type="title"/>
          </p:nvPr>
        </p:nvSpPr>
        <p:spPr>
          <a:xfrm>
            <a:off x="715100" y="1733475"/>
            <a:ext cx="3203100" cy="9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4800" dirty="0"/>
              <a:t>08</a:t>
            </a:r>
            <a:endParaRPr sz="4800" dirty="0"/>
          </a:p>
        </p:txBody>
      </p:sp>
      <p:sp>
        <p:nvSpPr>
          <p:cNvPr id="3074" name="Google Shape;3074;p56"/>
          <p:cNvSpPr txBox="1">
            <a:spLocks noGrp="1"/>
          </p:cNvSpPr>
          <p:nvPr>
            <p:ph type="subTitle" idx="1"/>
          </p:nvPr>
        </p:nvSpPr>
        <p:spPr>
          <a:xfrm>
            <a:off x="715088" y="2320133"/>
            <a:ext cx="3203100" cy="119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Metrics</a:t>
            </a:r>
            <a:r>
              <a:rPr lang="en-US" dirty="0"/>
              <a:t>	</a:t>
            </a:r>
            <a:endParaRPr dirty="0"/>
          </a:p>
        </p:txBody>
      </p:sp>
      <p:grpSp>
        <p:nvGrpSpPr>
          <p:cNvPr id="3075" name="Google Shape;3075;p56"/>
          <p:cNvGrpSpPr/>
          <p:nvPr/>
        </p:nvGrpSpPr>
        <p:grpSpPr>
          <a:xfrm>
            <a:off x="4399868" y="1238297"/>
            <a:ext cx="3277678" cy="2666570"/>
            <a:chOff x="4399868" y="1238297"/>
            <a:chExt cx="3277678" cy="2666570"/>
          </a:xfrm>
        </p:grpSpPr>
        <p:grpSp>
          <p:nvGrpSpPr>
            <p:cNvPr id="3076" name="Google Shape;3076;p56"/>
            <p:cNvGrpSpPr/>
            <p:nvPr/>
          </p:nvGrpSpPr>
          <p:grpSpPr>
            <a:xfrm>
              <a:off x="4399868" y="1238297"/>
              <a:ext cx="3277678" cy="2666570"/>
              <a:chOff x="4584500" y="1205300"/>
              <a:chExt cx="2892664" cy="2353341"/>
            </a:xfrm>
          </p:grpSpPr>
          <p:sp>
            <p:nvSpPr>
              <p:cNvPr id="3077" name="Google Shape;3077;p56"/>
              <p:cNvSpPr/>
              <p:nvPr/>
            </p:nvSpPr>
            <p:spPr>
              <a:xfrm>
                <a:off x="5545960" y="3208211"/>
                <a:ext cx="969663" cy="350430"/>
              </a:xfrm>
              <a:custGeom>
                <a:avLst/>
                <a:gdLst/>
                <a:ahLst/>
                <a:cxnLst/>
                <a:rect l="l" t="t" r="r" b="b"/>
                <a:pathLst>
                  <a:path w="55441" h="20036" extrusionOk="0">
                    <a:moveTo>
                      <a:pt x="0" y="20035"/>
                    </a:moveTo>
                    <a:lnTo>
                      <a:pt x="0" y="17982"/>
                    </a:lnTo>
                    <a:lnTo>
                      <a:pt x="6526" y="17184"/>
                    </a:lnTo>
                    <a:lnTo>
                      <a:pt x="11030" y="1"/>
                    </a:lnTo>
                    <a:lnTo>
                      <a:pt x="44410" y="1"/>
                    </a:lnTo>
                    <a:lnTo>
                      <a:pt x="48911" y="17184"/>
                    </a:lnTo>
                    <a:lnTo>
                      <a:pt x="55441" y="17982"/>
                    </a:lnTo>
                    <a:lnTo>
                      <a:pt x="55441" y="20035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8" name="Google Shape;3078;p56"/>
              <p:cNvSpPr/>
              <p:nvPr/>
            </p:nvSpPr>
            <p:spPr>
              <a:xfrm>
                <a:off x="4584511" y="1205300"/>
                <a:ext cx="2892654" cy="1751886"/>
              </a:xfrm>
              <a:custGeom>
                <a:avLst/>
                <a:gdLst/>
                <a:ahLst/>
                <a:cxnLst/>
                <a:rect l="l" t="t" r="r" b="b"/>
                <a:pathLst>
                  <a:path w="165389" h="100165" extrusionOk="0">
                    <a:moveTo>
                      <a:pt x="1" y="100165"/>
                    </a:moveTo>
                    <a:lnTo>
                      <a:pt x="1" y="3726"/>
                    </a:lnTo>
                    <a:cubicBezTo>
                      <a:pt x="1" y="1669"/>
                      <a:pt x="1670" y="0"/>
                      <a:pt x="3728" y="0"/>
                    </a:cubicBezTo>
                    <a:lnTo>
                      <a:pt x="161661" y="0"/>
                    </a:lnTo>
                    <a:cubicBezTo>
                      <a:pt x="163721" y="0"/>
                      <a:pt x="165388" y="1669"/>
                      <a:pt x="165388" y="3726"/>
                    </a:cubicBezTo>
                    <a:lnTo>
                      <a:pt x="165388" y="100165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9" name="Google Shape;3079;p56"/>
              <p:cNvSpPr/>
              <p:nvPr/>
            </p:nvSpPr>
            <p:spPr>
              <a:xfrm>
                <a:off x="4584500" y="2892648"/>
                <a:ext cx="2892654" cy="325128"/>
              </a:xfrm>
              <a:custGeom>
                <a:avLst/>
                <a:gdLst/>
                <a:ahLst/>
                <a:cxnLst/>
                <a:rect l="l" t="t" r="r" b="b"/>
                <a:pathLst>
                  <a:path w="165389" h="14909" extrusionOk="0">
                    <a:moveTo>
                      <a:pt x="161661" y="14908"/>
                    </a:moveTo>
                    <a:lnTo>
                      <a:pt x="3728" y="14908"/>
                    </a:lnTo>
                    <a:cubicBezTo>
                      <a:pt x="1670" y="14908"/>
                      <a:pt x="1" y="13241"/>
                      <a:pt x="1" y="11182"/>
                    </a:cubicBezTo>
                    <a:lnTo>
                      <a:pt x="1" y="1"/>
                    </a:lnTo>
                    <a:lnTo>
                      <a:pt x="165388" y="1"/>
                    </a:lnTo>
                    <a:lnTo>
                      <a:pt x="165388" y="11182"/>
                    </a:lnTo>
                    <a:cubicBezTo>
                      <a:pt x="165388" y="13241"/>
                      <a:pt x="163719" y="14908"/>
                      <a:pt x="161661" y="1490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3080" name="Google Shape;3080;p5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564113" y="1441200"/>
              <a:ext cx="2949194" cy="16589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081" name="Google Shape;3081;p56"/>
          <p:cNvGrpSpPr/>
          <p:nvPr/>
        </p:nvGrpSpPr>
        <p:grpSpPr>
          <a:xfrm>
            <a:off x="6755883" y="2246275"/>
            <a:ext cx="1206500" cy="1658928"/>
            <a:chOff x="6755883" y="2246275"/>
            <a:chExt cx="1206500" cy="1658928"/>
          </a:xfrm>
        </p:grpSpPr>
        <p:grpSp>
          <p:nvGrpSpPr>
            <p:cNvPr id="3082" name="Google Shape;3082;p56"/>
            <p:cNvGrpSpPr/>
            <p:nvPr/>
          </p:nvGrpSpPr>
          <p:grpSpPr>
            <a:xfrm>
              <a:off x="6755883" y="2246275"/>
              <a:ext cx="1206500" cy="1658928"/>
              <a:chOff x="6690575" y="2241050"/>
              <a:chExt cx="1725049" cy="2371930"/>
            </a:xfrm>
          </p:grpSpPr>
          <p:sp>
            <p:nvSpPr>
              <p:cNvPr id="3083" name="Google Shape;3083;p56"/>
              <p:cNvSpPr/>
              <p:nvPr/>
            </p:nvSpPr>
            <p:spPr>
              <a:xfrm rot="-5400000">
                <a:off x="7491813" y="4430083"/>
                <a:ext cx="122936" cy="122470"/>
              </a:xfrm>
              <a:custGeom>
                <a:avLst/>
                <a:gdLst/>
                <a:ahLst/>
                <a:cxnLst/>
                <a:rect l="l" t="t" r="r" b="b"/>
                <a:pathLst>
                  <a:path w="4742" h="4724" extrusionOk="0">
                    <a:moveTo>
                      <a:pt x="4741" y="2353"/>
                    </a:moveTo>
                    <a:cubicBezTo>
                      <a:pt x="4741" y="3661"/>
                      <a:pt x="3679" y="4723"/>
                      <a:pt x="2371" y="4723"/>
                    </a:cubicBezTo>
                    <a:cubicBezTo>
                      <a:pt x="1062" y="4723"/>
                      <a:pt x="1" y="3661"/>
                      <a:pt x="1" y="2353"/>
                    </a:cubicBezTo>
                    <a:cubicBezTo>
                      <a:pt x="11" y="1050"/>
                      <a:pt x="1068" y="0"/>
                      <a:pt x="2371" y="0"/>
                    </a:cubicBezTo>
                    <a:cubicBezTo>
                      <a:pt x="3673" y="0"/>
                      <a:pt x="4731" y="1050"/>
                      <a:pt x="4741" y="2353"/>
                    </a:cubicBezTo>
                    <a:close/>
                  </a:path>
                </a:pathLst>
              </a:custGeom>
              <a:solidFill>
                <a:srgbClr val="ED9FA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4" name="Google Shape;3084;p56"/>
              <p:cNvSpPr/>
              <p:nvPr/>
            </p:nvSpPr>
            <p:spPr>
              <a:xfrm rot="-5400000">
                <a:off x="6367135" y="2564491"/>
                <a:ext cx="2371930" cy="1725049"/>
              </a:xfrm>
              <a:custGeom>
                <a:avLst/>
                <a:gdLst/>
                <a:ahLst/>
                <a:cxnLst/>
                <a:rect l="l" t="t" r="r" b="b"/>
                <a:pathLst>
                  <a:path w="91492" h="66540" extrusionOk="0">
                    <a:moveTo>
                      <a:pt x="91492" y="5198"/>
                    </a:moveTo>
                    <a:lnTo>
                      <a:pt x="91492" y="61342"/>
                    </a:lnTo>
                    <a:cubicBezTo>
                      <a:pt x="91492" y="64212"/>
                      <a:pt x="89165" y="66540"/>
                      <a:pt x="86294" y="66540"/>
                    </a:cubicBezTo>
                    <a:lnTo>
                      <a:pt x="5200" y="66540"/>
                    </a:lnTo>
                    <a:cubicBezTo>
                      <a:pt x="2328" y="66540"/>
                      <a:pt x="0" y="64212"/>
                      <a:pt x="0" y="61342"/>
                    </a:cubicBezTo>
                    <a:lnTo>
                      <a:pt x="0" y="5198"/>
                    </a:lnTo>
                    <a:cubicBezTo>
                      <a:pt x="0" y="2327"/>
                      <a:pt x="2328" y="0"/>
                      <a:pt x="5200" y="0"/>
                    </a:cubicBezTo>
                    <a:lnTo>
                      <a:pt x="86294" y="0"/>
                    </a:lnTo>
                    <a:cubicBezTo>
                      <a:pt x="89165" y="0"/>
                      <a:pt x="91492" y="2327"/>
                      <a:pt x="91492" y="519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3085" name="Google Shape;3085;p56"/>
            <p:cNvPicPr preferRelativeResize="0"/>
            <p:nvPr/>
          </p:nvPicPr>
          <p:blipFill rotWithShape="1">
            <a:blip r:embed="rId4">
              <a:alphaModFix/>
            </a:blip>
            <a:srcRect l="65214" t="4627" b="4636"/>
            <a:stretch/>
          </p:blipFill>
          <p:spPr>
            <a:xfrm>
              <a:off x="6889861" y="2387150"/>
              <a:ext cx="938525" cy="1377176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3446753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3" name="Google Shape;2773;p41"/>
          <p:cNvSpPr txBox="1">
            <a:spLocks noGrp="1"/>
          </p:cNvSpPr>
          <p:nvPr>
            <p:ph type="title"/>
          </p:nvPr>
        </p:nvSpPr>
        <p:spPr>
          <a:xfrm>
            <a:off x="0" y="223425"/>
            <a:ext cx="7653130" cy="48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tx1"/>
                </a:solidFill>
              </a:rPr>
              <a:t>Team velocity and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sz="2800" dirty="0">
                <a:solidFill>
                  <a:schemeClr val="tx1"/>
                </a:solidFill>
              </a:rPr>
              <a:t>Burndown Charts</a:t>
            </a:r>
            <a:endParaRPr sz="2800" dirty="0">
              <a:solidFill>
                <a:schemeClr val="tx1"/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6EC2135-6C84-E946-33C4-937B983198B8}"/>
              </a:ext>
            </a:extLst>
          </p:cNvPr>
          <p:cNvSpPr txBox="1"/>
          <p:nvPr/>
        </p:nvSpPr>
        <p:spPr>
          <a:xfrm>
            <a:off x="237159" y="290626"/>
            <a:ext cx="433484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sz="2000" dirty="0">
                <a:latin typeface="Nunito" pitchFamily="2" charset="0"/>
              </a:rPr>
              <a:t>Sprint 1, I completed 17 user stories</a:t>
            </a:r>
            <a:endParaRPr kumimoji="1" lang="zh-CN" altLang="en-US" sz="2000" dirty="0">
              <a:latin typeface="Nunito" pitchFamily="2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833D62B-26FE-5C4C-1008-C4E7F85441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765" y="1121623"/>
            <a:ext cx="5689600" cy="39116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3" name="Google Shape;2773;p41"/>
          <p:cNvSpPr txBox="1">
            <a:spLocks noGrp="1"/>
          </p:cNvSpPr>
          <p:nvPr>
            <p:ph type="title"/>
          </p:nvPr>
        </p:nvSpPr>
        <p:spPr>
          <a:xfrm>
            <a:off x="0" y="223425"/>
            <a:ext cx="7653130" cy="48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tx1"/>
                </a:solidFill>
              </a:rPr>
              <a:t>Completed/Committed Ratio</a:t>
            </a:r>
            <a:endParaRPr sz="2800" dirty="0">
              <a:solidFill>
                <a:schemeClr val="tx1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B112775-FFDE-0F66-3009-5B92CC773E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6924" y="818974"/>
            <a:ext cx="3619281" cy="3505551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04918058-C77E-7CD9-909F-1ACD64F3AAD6}"/>
              </a:ext>
            </a:extLst>
          </p:cNvPr>
          <p:cNvSpPr txBox="1"/>
          <p:nvPr/>
        </p:nvSpPr>
        <p:spPr>
          <a:xfrm>
            <a:off x="5795232" y="2882348"/>
            <a:ext cx="266368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5400" dirty="0">
                <a:latin typeface="Cochocib Script Latin Pro" panose="020F0502020204030204" pitchFamily="34" charset="0"/>
                <a:cs typeface="Cochocib Script Latin Pro" panose="020F0502020204030204" pitchFamily="34" charset="0"/>
              </a:rPr>
              <a:t>=17/19</a:t>
            </a:r>
          </a:p>
          <a:p>
            <a:r>
              <a:rPr kumimoji="1" lang="en-US" altLang="zh-CN" sz="5400" dirty="0">
                <a:latin typeface="Cochocib Script Latin Pro" panose="020F0502020204030204" pitchFamily="34" charset="0"/>
                <a:cs typeface="Cochocib Script Latin Pro" panose="020F0502020204030204" pitchFamily="34" charset="0"/>
              </a:rPr>
              <a:t>=89.47%</a:t>
            </a:r>
            <a:endParaRPr kumimoji="1" lang="zh-CN" altLang="en-US" sz="5400" dirty="0">
              <a:latin typeface="Cochocib Script Latin Pro" panose="020F0502020204030204" pitchFamily="34" charset="0"/>
              <a:cs typeface="Cochocib Script Latin Pro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27875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53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48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200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-US" altLang="zh-CN" sz="3200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09</a:t>
            </a:r>
            <a:r>
              <a:rPr lang="zh-CN" altLang="en-US" sz="3200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-US" altLang="zh-CN" sz="3200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Retrospective</a:t>
            </a:r>
          </a:p>
        </p:txBody>
      </p:sp>
      <p:sp>
        <p:nvSpPr>
          <p:cNvPr id="3001" name="Google Shape;3001;p53"/>
          <p:cNvSpPr/>
          <p:nvPr/>
        </p:nvSpPr>
        <p:spPr>
          <a:xfrm>
            <a:off x="3222837" y="2994938"/>
            <a:ext cx="2698875" cy="1287774"/>
          </a:xfrm>
          <a:custGeom>
            <a:avLst/>
            <a:gdLst/>
            <a:ahLst/>
            <a:cxnLst/>
            <a:rect l="l" t="t" r="r" b="b"/>
            <a:pathLst>
              <a:path w="66087" h="33020" extrusionOk="0">
                <a:moveTo>
                  <a:pt x="33019" y="0"/>
                </a:moveTo>
                <a:cubicBezTo>
                  <a:pt x="14818" y="0"/>
                  <a:pt x="0" y="14808"/>
                  <a:pt x="0" y="33019"/>
                </a:cubicBezTo>
                <a:lnTo>
                  <a:pt x="1659" y="33019"/>
                </a:lnTo>
                <a:cubicBezTo>
                  <a:pt x="1659" y="15718"/>
                  <a:pt x="15718" y="1659"/>
                  <a:pt x="33019" y="1659"/>
                </a:cubicBezTo>
                <a:cubicBezTo>
                  <a:pt x="50321" y="1659"/>
                  <a:pt x="64427" y="15718"/>
                  <a:pt x="64427" y="33019"/>
                </a:cubicBezTo>
                <a:lnTo>
                  <a:pt x="66086" y="33019"/>
                </a:lnTo>
                <a:cubicBezTo>
                  <a:pt x="66086" y="14808"/>
                  <a:pt x="51269" y="0"/>
                  <a:pt x="3301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2" name="Google Shape;3002;p53"/>
          <p:cNvSpPr/>
          <p:nvPr/>
        </p:nvSpPr>
        <p:spPr>
          <a:xfrm>
            <a:off x="5140779" y="3104992"/>
            <a:ext cx="146397" cy="146397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4" name="Google Shape;3004;p53"/>
          <p:cNvSpPr/>
          <p:nvPr/>
        </p:nvSpPr>
        <p:spPr>
          <a:xfrm>
            <a:off x="5590150" y="3497186"/>
            <a:ext cx="146397" cy="146397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5" name="Google Shape;3005;p53"/>
          <p:cNvSpPr/>
          <p:nvPr/>
        </p:nvSpPr>
        <p:spPr>
          <a:xfrm>
            <a:off x="3843491" y="3104992"/>
            <a:ext cx="146397" cy="146397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6" name="Google Shape;3006;p53"/>
          <p:cNvSpPr/>
          <p:nvPr/>
        </p:nvSpPr>
        <p:spPr>
          <a:xfrm>
            <a:off x="3412175" y="3497186"/>
            <a:ext cx="146397" cy="146397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007" name="Google Shape;3007;p53"/>
          <p:cNvCxnSpPr>
            <a:cxnSpLocks/>
            <a:stCxn id="3005" idx="0"/>
            <a:endCxn id="3008" idx="3"/>
          </p:cNvCxnSpPr>
          <p:nvPr/>
        </p:nvCxnSpPr>
        <p:spPr>
          <a:xfrm rot="5400000" flipH="1">
            <a:off x="3210189" y="2398492"/>
            <a:ext cx="893100" cy="519900"/>
          </a:xfrm>
          <a:prstGeom prst="bentConnector2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09" name="Google Shape;3009;p53"/>
          <p:cNvCxnSpPr>
            <a:cxnSpLocks/>
            <a:stCxn id="3002" idx="0"/>
            <a:endCxn id="3010" idx="1"/>
          </p:cNvCxnSpPr>
          <p:nvPr/>
        </p:nvCxnSpPr>
        <p:spPr>
          <a:xfrm rot="-5400000">
            <a:off x="4990627" y="2435242"/>
            <a:ext cx="893100" cy="446400"/>
          </a:xfrm>
          <a:prstGeom prst="bentConnector2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13" name="Google Shape;3013;p53"/>
          <p:cNvCxnSpPr>
            <a:cxnSpLocks/>
            <a:stCxn id="3006" idx="2"/>
            <a:endCxn id="3014" idx="3"/>
          </p:cNvCxnSpPr>
          <p:nvPr/>
        </p:nvCxnSpPr>
        <p:spPr>
          <a:xfrm rot="10800000">
            <a:off x="2873075" y="3311185"/>
            <a:ext cx="539100" cy="259200"/>
          </a:xfrm>
          <a:prstGeom prst="bentConnector3">
            <a:avLst>
              <a:gd name="adj1" fmla="val 50007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15" name="Google Shape;3015;p53"/>
          <p:cNvCxnSpPr>
            <a:cxnSpLocks/>
            <a:stCxn id="3004" idx="6"/>
            <a:endCxn id="3016" idx="1"/>
          </p:cNvCxnSpPr>
          <p:nvPr/>
        </p:nvCxnSpPr>
        <p:spPr>
          <a:xfrm rot="10800000" flipH="1">
            <a:off x="5736547" y="3311185"/>
            <a:ext cx="534600" cy="259200"/>
          </a:xfrm>
          <a:prstGeom prst="bentConnector3">
            <a:avLst>
              <a:gd name="adj1" fmla="val 50013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17" name="Google Shape;3017;p53"/>
          <p:cNvSpPr/>
          <p:nvPr/>
        </p:nvSpPr>
        <p:spPr>
          <a:xfrm>
            <a:off x="3464493" y="3266999"/>
            <a:ext cx="2256235" cy="1015827"/>
          </a:xfrm>
          <a:custGeom>
            <a:avLst/>
            <a:gdLst/>
            <a:ahLst/>
            <a:cxnLst/>
            <a:rect l="l" t="t" r="r" b="b"/>
            <a:pathLst>
              <a:path w="27286" h="12285" extrusionOk="0">
                <a:moveTo>
                  <a:pt x="13661" y="1"/>
                </a:moveTo>
                <a:cubicBezTo>
                  <a:pt x="10793" y="1"/>
                  <a:pt x="8149" y="858"/>
                  <a:pt x="5960" y="2341"/>
                </a:cubicBezTo>
                <a:cubicBezTo>
                  <a:pt x="5692" y="2529"/>
                  <a:pt x="5468" y="2681"/>
                  <a:pt x="5245" y="2868"/>
                </a:cubicBezTo>
                <a:cubicBezTo>
                  <a:pt x="4021" y="3798"/>
                  <a:pt x="2976" y="4950"/>
                  <a:pt x="2163" y="6219"/>
                </a:cubicBezTo>
                <a:cubicBezTo>
                  <a:pt x="1787" y="6808"/>
                  <a:pt x="1448" y="7407"/>
                  <a:pt x="1153" y="8041"/>
                </a:cubicBezTo>
                <a:cubicBezTo>
                  <a:pt x="1117" y="8113"/>
                  <a:pt x="1082" y="8193"/>
                  <a:pt x="1082" y="8265"/>
                </a:cubicBezTo>
                <a:cubicBezTo>
                  <a:pt x="519" y="9533"/>
                  <a:pt x="153" y="10873"/>
                  <a:pt x="1" y="12285"/>
                </a:cubicBezTo>
                <a:lnTo>
                  <a:pt x="27286" y="12285"/>
                </a:lnTo>
                <a:cubicBezTo>
                  <a:pt x="27250" y="11838"/>
                  <a:pt x="27178" y="11392"/>
                  <a:pt x="27098" y="10981"/>
                </a:cubicBezTo>
                <a:cubicBezTo>
                  <a:pt x="27098" y="10909"/>
                  <a:pt x="27062" y="10873"/>
                  <a:pt x="27062" y="10793"/>
                </a:cubicBezTo>
                <a:cubicBezTo>
                  <a:pt x="27026" y="10650"/>
                  <a:pt x="26991" y="10498"/>
                  <a:pt x="26955" y="10346"/>
                </a:cubicBezTo>
                <a:cubicBezTo>
                  <a:pt x="26955" y="10275"/>
                  <a:pt x="26910" y="10239"/>
                  <a:pt x="26910" y="10203"/>
                </a:cubicBezTo>
                <a:cubicBezTo>
                  <a:pt x="26910" y="10159"/>
                  <a:pt x="26910" y="10123"/>
                  <a:pt x="26875" y="10087"/>
                </a:cubicBezTo>
                <a:cubicBezTo>
                  <a:pt x="26205" y="7595"/>
                  <a:pt x="24864" y="5397"/>
                  <a:pt x="23006" y="3681"/>
                </a:cubicBezTo>
                <a:cubicBezTo>
                  <a:pt x="20549" y="1376"/>
                  <a:pt x="17270" y="1"/>
                  <a:pt x="1366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6" name="Google Shape;3016;p53"/>
          <p:cNvSpPr txBox="1"/>
          <p:nvPr/>
        </p:nvSpPr>
        <p:spPr>
          <a:xfrm>
            <a:off x="6271000" y="3152200"/>
            <a:ext cx="2157900" cy="3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dk1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Improve</a:t>
            </a:r>
            <a:r>
              <a:rPr lang="zh-CN" altLang="en-US" sz="2400" dirty="0">
                <a:solidFill>
                  <a:schemeClr val="dk1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？</a:t>
            </a:r>
            <a:endParaRPr sz="2400" dirty="0">
              <a:solidFill>
                <a:schemeClr val="dk1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  <p:sp>
        <p:nvSpPr>
          <p:cNvPr id="3010" name="Google Shape;3010;p53"/>
          <p:cNvSpPr txBox="1"/>
          <p:nvPr/>
        </p:nvSpPr>
        <p:spPr>
          <a:xfrm>
            <a:off x="5660400" y="2052925"/>
            <a:ext cx="2157900" cy="3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400" dirty="0">
                <a:solidFill>
                  <a:schemeClr val="dk1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Better</a:t>
            </a:r>
            <a:r>
              <a:rPr lang="zh-CN" altLang="en-US" sz="2400" dirty="0">
                <a:solidFill>
                  <a:schemeClr val="dk1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？</a:t>
            </a:r>
            <a:endParaRPr sz="2400" dirty="0">
              <a:solidFill>
                <a:schemeClr val="dk1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  <p:sp>
        <p:nvSpPr>
          <p:cNvPr id="3012" name="Google Shape;3012;p53"/>
          <p:cNvSpPr txBox="1"/>
          <p:nvPr/>
        </p:nvSpPr>
        <p:spPr>
          <a:xfrm>
            <a:off x="3493049" y="1493077"/>
            <a:ext cx="2157900" cy="44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014" name="Google Shape;3014;p53"/>
          <p:cNvSpPr txBox="1"/>
          <p:nvPr/>
        </p:nvSpPr>
        <p:spPr>
          <a:xfrm>
            <a:off x="715100" y="3152200"/>
            <a:ext cx="2157900" cy="3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400" dirty="0">
                <a:solidFill>
                  <a:schemeClr val="dk1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Next</a:t>
            </a:r>
            <a:r>
              <a:rPr lang="zh-CN" altLang="en-US" sz="2400" dirty="0">
                <a:solidFill>
                  <a:schemeClr val="dk1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？</a:t>
            </a:r>
            <a:endParaRPr sz="2400" dirty="0">
              <a:solidFill>
                <a:schemeClr val="dk1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  <p:sp>
        <p:nvSpPr>
          <p:cNvPr id="3008" name="Google Shape;3008;p53"/>
          <p:cNvSpPr txBox="1"/>
          <p:nvPr/>
        </p:nvSpPr>
        <p:spPr>
          <a:xfrm>
            <a:off x="1238849" y="2052925"/>
            <a:ext cx="2157900" cy="3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400" dirty="0">
                <a:solidFill>
                  <a:schemeClr val="dk1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Not</a:t>
            </a:r>
            <a:r>
              <a:rPr lang="zh-CN" altLang="en-US" sz="2400" dirty="0">
                <a:solidFill>
                  <a:schemeClr val="dk1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 </a:t>
            </a:r>
            <a:r>
              <a:rPr lang="en-US" altLang="zh-CN" sz="2400" dirty="0">
                <a:solidFill>
                  <a:schemeClr val="dk1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good</a:t>
            </a:r>
            <a:r>
              <a:rPr lang="zh-CN" altLang="en-US" sz="2400" dirty="0">
                <a:solidFill>
                  <a:schemeClr val="dk1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？</a:t>
            </a:r>
            <a:endParaRPr sz="2400" dirty="0">
              <a:solidFill>
                <a:schemeClr val="dk1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</p:spTree>
    <p:extLst>
      <p:ext uri="{BB962C8B-B14F-4D97-AF65-F5344CB8AC3E}">
        <p14:creationId xmlns:p14="http://schemas.microsoft.com/office/powerpoint/2010/main" val="32032288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1" name="Google Shape;2931;p49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48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3200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Retrospective</a:t>
            </a:r>
            <a:endParaRPr dirty="0"/>
          </a:p>
        </p:txBody>
      </p:sp>
      <p:sp>
        <p:nvSpPr>
          <p:cNvPr id="2932" name="Google Shape;2932;p49"/>
          <p:cNvSpPr/>
          <p:nvPr/>
        </p:nvSpPr>
        <p:spPr>
          <a:xfrm>
            <a:off x="4200555" y="1371713"/>
            <a:ext cx="764400" cy="764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3" name="Google Shape;2933;p49"/>
          <p:cNvSpPr txBox="1"/>
          <p:nvPr/>
        </p:nvSpPr>
        <p:spPr>
          <a:xfrm>
            <a:off x="4218705" y="1506625"/>
            <a:ext cx="728100" cy="4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01</a:t>
            </a:r>
            <a:endParaRPr sz="3000">
              <a:solidFill>
                <a:schemeClr val="dk1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  <p:sp>
        <p:nvSpPr>
          <p:cNvPr id="2934" name="Google Shape;2934;p49"/>
          <p:cNvSpPr/>
          <p:nvPr/>
        </p:nvSpPr>
        <p:spPr>
          <a:xfrm>
            <a:off x="4200618" y="3173363"/>
            <a:ext cx="764400" cy="764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5" name="Google Shape;2935;p49"/>
          <p:cNvSpPr txBox="1"/>
          <p:nvPr/>
        </p:nvSpPr>
        <p:spPr>
          <a:xfrm>
            <a:off x="4218768" y="3315875"/>
            <a:ext cx="728100" cy="4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03</a:t>
            </a:r>
            <a:endParaRPr sz="3000">
              <a:solidFill>
                <a:schemeClr val="dk1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  <p:sp>
        <p:nvSpPr>
          <p:cNvPr id="2936" name="Google Shape;2936;p49"/>
          <p:cNvSpPr/>
          <p:nvPr/>
        </p:nvSpPr>
        <p:spPr>
          <a:xfrm>
            <a:off x="4200618" y="2272538"/>
            <a:ext cx="764400" cy="764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7" name="Google Shape;2937;p49"/>
          <p:cNvSpPr txBox="1"/>
          <p:nvPr/>
        </p:nvSpPr>
        <p:spPr>
          <a:xfrm>
            <a:off x="4218768" y="2415038"/>
            <a:ext cx="728100" cy="4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02</a:t>
            </a:r>
            <a:endParaRPr sz="3000">
              <a:solidFill>
                <a:schemeClr val="dk1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  <p:sp>
        <p:nvSpPr>
          <p:cNvPr id="2938" name="Google Shape;2938;p49"/>
          <p:cNvSpPr txBox="1"/>
          <p:nvPr/>
        </p:nvSpPr>
        <p:spPr>
          <a:xfrm>
            <a:off x="168965" y="3727550"/>
            <a:ext cx="3096855" cy="44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algn="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2C1E14"/>
                </a:solidFill>
                <a:latin typeface="Nunito"/>
                <a:ea typeface="Nunito"/>
                <a:cs typeface="Nunito"/>
                <a:sym typeface="Nunito"/>
              </a:rPr>
              <a:t>Access to AWS for the app</a:t>
            </a:r>
            <a:endParaRPr sz="1600" dirty="0">
              <a:solidFill>
                <a:srgbClr val="2C1E14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939" name="Google Shape;2939;p49"/>
          <p:cNvSpPr txBox="1"/>
          <p:nvPr/>
        </p:nvSpPr>
        <p:spPr>
          <a:xfrm>
            <a:off x="288235" y="3318896"/>
            <a:ext cx="2977585" cy="3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/>
            <a:r>
              <a:rPr lang="en-US" altLang="zh-CN" sz="2400" dirty="0">
                <a:solidFill>
                  <a:srgbClr val="2C1E14"/>
                </a:solidFill>
                <a:latin typeface="Nunito"/>
                <a:ea typeface="Nunito"/>
                <a:cs typeface="Nunito"/>
                <a:sym typeface="Nunito"/>
              </a:rPr>
              <a:t>What to do next</a:t>
            </a:r>
            <a:r>
              <a:rPr lang="zh-CN" altLang="en-US" sz="2400" dirty="0">
                <a:solidFill>
                  <a:srgbClr val="2C1E14"/>
                </a:solidFill>
                <a:latin typeface="Nunito"/>
                <a:ea typeface="Nunito"/>
                <a:cs typeface="Nunito"/>
                <a:sym typeface="Nunito"/>
              </a:rPr>
              <a:t>？</a:t>
            </a:r>
            <a:endParaRPr lang="en-US" altLang="zh-CN" sz="2400" dirty="0">
              <a:solidFill>
                <a:srgbClr val="2C1E14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940" name="Google Shape;2940;p49"/>
          <p:cNvSpPr txBox="1"/>
          <p:nvPr/>
        </p:nvSpPr>
        <p:spPr>
          <a:xfrm>
            <a:off x="5878179" y="2753878"/>
            <a:ext cx="2957707" cy="973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2C1E14"/>
                </a:solidFill>
                <a:latin typeface="Nunito"/>
                <a:ea typeface="Nunito"/>
                <a:cs typeface="Nunito"/>
                <a:sym typeface="Nunito"/>
              </a:rPr>
              <a:t>Not yet using machine learning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2C1E14"/>
                </a:solidFill>
                <a:latin typeface="Nunito"/>
                <a:ea typeface="Nunito"/>
                <a:cs typeface="Nunito"/>
                <a:sym typeface="Nunito"/>
              </a:rPr>
              <a:t>Haven't finished getting users to create accounts</a:t>
            </a:r>
            <a:endParaRPr sz="1600" b="1" dirty="0">
              <a:solidFill>
                <a:srgbClr val="2C1E14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941" name="Google Shape;2941;p49"/>
          <p:cNvSpPr txBox="1"/>
          <p:nvPr/>
        </p:nvSpPr>
        <p:spPr>
          <a:xfrm>
            <a:off x="5878180" y="1894550"/>
            <a:ext cx="3265820" cy="76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2400" dirty="0">
                <a:solidFill>
                  <a:srgbClr val="2C1E14"/>
                </a:solidFill>
                <a:latin typeface="Nunito"/>
                <a:ea typeface="Nunito"/>
                <a:cs typeface="Nunito"/>
                <a:sym typeface="Nunito"/>
              </a:rPr>
              <a:t>What needs to be improved</a:t>
            </a:r>
            <a:r>
              <a:rPr lang="zh-CN" altLang="en-US" sz="2400" dirty="0">
                <a:solidFill>
                  <a:srgbClr val="2C1E14"/>
                </a:solidFill>
                <a:latin typeface="Nunito"/>
                <a:ea typeface="Nunito"/>
                <a:cs typeface="Nunito"/>
                <a:sym typeface="Nunito"/>
              </a:rPr>
              <a:t>？</a:t>
            </a:r>
            <a:endParaRPr sz="2400" dirty="0">
              <a:solidFill>
                <a:srgbClr val="2C1E14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  <p:sp>
        <p:nvSpPr>
          <p:cNvPr id="2942" name="Google Shape;2942;p49"/>
          <p:cNvSpPr txBox="1"/>
          <p:nvPr/>
        </p:nvSpPr>
        <p:spPr>
          <a:xfrm>
            <a:off x="246912" y="2155109"/>
            <a:ext cx="3206118" cy="44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b="1" i="1" dirty="0" err="1">
                <a:solidFill>
                  <a:srgbClr val="2C1E14"/>
                </a:solidFill>
                <a:latin typeface="Nunito"/>
                <a:ea typeface="Nunito"/>
                <a:cs typeface="Nunito"/>
                <a:sym typeface="Nunito"/>
              </a:rPr>
              <a:t>Gsorting's</a:t>
            </a:r>
            <a:r>
              <a:rPr lang="en-US" sz="1600" b="1" i="1" dirty="0">
                <a:solidFill>
                  <a:srgbClr val="2C1E14"/>
                </a:solidFill>
                <a:latin typeface="Nunito"/>
                <a:ea typeface="Nunito"/>
                <a:cs typeface="Nunito"/>
                <a:sym typeface="Nunito"/>
              </a:rPr>
              <a:t> database accesses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b="1" i="1" dirty="0">
                <a:solidFill>
                  <a:srgbClr val="2C1E14"/>
                </a:solidFill>
                <a:latin typeface="Nunito"/>
                <a:ea typeface="Nunito"/>
                <a:cs typeface="Nunito"/>
                <a:sym typeface="Nunito"/>
              </a:rPr>
              <a:t>UI design is easy to use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>
              <a:solidFill>
                <a:srgbClr val="2C1E14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943" name="Google Shape;2943;p49"/>
          <p:cNvSpPr txBox="1"/>
          <p:nvPr/>
        </p:nvSpPr>
        <p:spPr>
          <a:xfrm>
            <a:off x="-40945" y="1408425"/>
            <a:ext cx="3306765" cy="3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400" dirty="0">
                <a:solidFill>
                  <a:srgbClr val="2C1E14"/>
                </a:solidFill>
                <a:latin typeface="Nunito" pitchFamily="2" charset="0"/>
                <a:ea typeface="Black Han Sans"/>
                <a:cs typeface="Black Han Sans"/>
                <a:sym typeface="Black Han Sans"/>
              </a:rPr>
              <a:t>What</a:t>
            </a:r>
            <a:r>
              <a:rPr lang="zh-CN" altLang="en-US" sz="2400" dirty="0">
                <a:solidFill>
                  <a:srgbClr val="2C1E14"/>
                </a:solidFill>
                <a:latin typeface="Nunito" pitchFamily="2" charset="0"/>
                <a:ea typeface="Black Han Sans"/>
                <a:cs typeface="Black Han Sans"/>
                <a:sym typeface="Black Han Sans"/>
              </a:rPr>
              <a:t> </a:t>
            </a:r>
            <a:r>
              <a:rPr lang="en-US" altLang="zh-CN" sz="2400" dirty="0">
                <a:solidFill>
                  <a:srgbClr val="2C1E14"/>
                </a:solidFill>
                <a:latin typeface="Nunito" pitchFamily="2" charset="0"/>
                <a:ea typeface="Black Han Sans"/>
                <a:cs typeface="Black Han Sans"/>
                <a:sym typeface="Black Han Sans"/>
              </a:rPr>
              <a:t>is</a:t>
            </a:r>
            <a:r>
              <a:rPr lang="zh-CN" altLang="en-US" sz="2400" dirty="0">
                <a:solidFill>
                  <a:srgbClr val="2C1E14"/>
                </a:solidFill>
                <a:latin typeface="Nunito" pitchFamily="2" charset="0"/>
                <a:ea typeface="Black Han Sans"/>
                <a:cs typeface="Black Han Sans"/>
                <a:sym typeface="Black Han Sans"/>
              </a:rPr>
              <a:t> </a:t>
            </a:r>
            <a:r>
              <a:rPr lang="en-US" altLang="zh-CN" sz="2400" dirty="0">
                <a:solidFill>
                  <a:srgbClr val="2C1E14"/>
                </a:solidFill>
                <a:latin typeface="Nunito" pitchFamily="2" charset="0"/>
                <a:ea typeface="Black Han Sans"/>
                <a:cs typeface="Black Han Sans"/>
                <a:sym typeface="Black Han Sans"/>
              </a:rPr>
              <a:t>going</a:t>
            </a:r>
            <a:r>
              <a:rPr lang="zh-CN" altLang="en-US" sz="2400" dirty="0">
                <a:solidFill>
                  <a:srgbClr val="2C1E14"/>
                </a:solidFill>
                <a:latin typeface="Nunito" pitchFamily="2" charset="0"/>
                <a:ea typeface="Black Han Sans"/>
                <a:cs typeface="Black Han Sans"/>
                <a:sym typeface="Black Han Sans"/>
              </a:rPr>
              <a:t> </a:t>
            </a:r>
            <a:r>
              <a:rPr lang="en-US" altLang="zh-CN" sz="2400" dirty="0">
                <a:solidFill>
                  <a:srgbClr val="2C1E14"/>
                </a:solidFill>
                <a:latin typeface="Nunito" pitchFamily="2" charset="0"/>
                <a:ea typeface="Black Han Sans"/>
                <a:cs typeface="Black Han Sans"/>
                <a:sym typeface="Black Han Sans"/>
              </a:rPr>
              <a:t>well</a:t>
            </a:r>
            <a:r>
              <a:rPr lang="zh-CN" altLang="en-US" sz="2400" dirty="0">
                <a:solidFill>
                  <a:srgbClr val="2C1E14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？</a:t>
            </a:r>
            <a:endParaRPr sz="2400" dirty="0">
              <a:solidFill>
                <a:srgbClr val="2C1E14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  <p:grpSp>
        <p:nvGrpSpPr>
          <p:cNvPr id="2944" name="Google Shape;2944;p49"/>
          <p:cNvGrpSpPr/>
          <p:nvPr/>
        </p:nvGrpSpPr>
        <p:grpSpPr>
          <a:xfrm>
            <a:off x="3348055" y="3255475"/>
            <a:ext cx="444800" cy="444825"/>
            <a:chOff x="3673200" y="3443600"/>
            <a:chExt cx="444800" cy="444825"/>
          </a:xfrm>
        </p:grpSpPr>
        <p:sp>
          <p:nvSpPr>
            <p:cNvPr id="2945" name="Google Shape;2945;p49"/>
            <p:cNvSpPr/>
            <p:nvPr/>
          </p:nvSpPr>
          <p:spPr>
            <a:xfrm>
              <a:off x="3673200" y="3443600"/>
              <a:ext cx="235750" cy="182400"/>
            </a:xfrm>
            <a:custGeom>
              <a:avLst/>
              <a:gdLst/>
              <a:ahLst/>
              <a:cxnLst/>
              <a:rect l="l" t="t" r="r" b="b"/>
              <a:pathLst>
                <a:path w="9430" h="7296" extrusionOk="0">
                  <a:moveTo>
                    <a:pt x="1663" y="1"/>
                  </a:moveTo>
                  <a:cubicBezTo>
                    <a:pt x="1631" y="1"/>
                    <a:pt x="1599" y="1"/>
                    <a:pt x="1566" y="2"/>
                  </a:cubicBezTo>
                  <a:lnTo>
                    <a:pt x="1" y="2"/>
                  </a:lnTo>
                  <a:lnTo>
                    <a:pt x="1" y="500"/>
                  </a:lnTo>
                  <a:cubicBezTo>
                    <a:pt x="37" y="2528"/>
                    <a:pt x="1673" y="4165"/>
                    <a:pt x="3701" y="4200"/>
                  </a:cubicBezTo>
                  <a:lnTo>
                    <a:pt x="4199" y="4200"/>
                  </a:lnTo>
                  <a:lnTo>
                    <a:pt x="4199" y="5232"/>
                  </a:lnTo>
                  <a:lnTo>
                    <a:pt x="3168" y="5232"/>
                  </a:lnTo>
                  <a:lnTo>
                    <a:pt x="3168" y="7296"/>
                  </a:lnTo>
                  <a:lnTo>
                    <a:pt x="6299" y="7296"/>
                  </a:lnTo>
                  <a:lnTo>
                    <a:pt x="6299" y="5232"/>
                  </a:lnTo>
                  <a:lnTo>
                    <a:pt x="5231" y="5232"/>
                  </a:lnTo>
                  <a:lnTo>
                    <a:pt x="5231" y="4200"/>
                  </a:lnTo>
                  <a:lnTo>
                    <a:pt x="5765" y="4200"/>
                  </a:lnTo>
                  <a:cubicBezTo>
                    <a:pt x="7793" y="4165"/>
                    <a:pt x="9394" y="2528"/>
                    <a:pt x="9430" y="500"/>
                  </a:cubicBezTo>
                  <a:lnTo>
                    <a:pt x="9430" y="2"/>
                  </a:lnTo>
                  <a:lnTo>
                    <a:pt x="7864" y="2"/>
                  </a:lnTo>
                  <a:cubicBezTo>
                    <a:pt x="6583" y="2"/>
                    <a:pt x="5374" y="678"/>
                    <a:pt x="4733" y="1781"/>
                  </a:cubicBezTo>
                  <a:cubicBezTo>
                    <a:pt x="4074" y="671"/>
                    <a:pt x="2908" y="1"/>
                    <a:pt x="1663" y="1"/>
                  </a:cubicBezTo>
                  <a:close/>
                </a:path>
              </a:pathLst>
            </a:custGeom>
            <a:solidFill>
              <a:srgbClr val="B2B2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6" name="Google Shape;2946;p49"/>
            <p:cNvSpPr/>
            <p:nvPr/>
          </p:nvSpPr>
          <p:spPr>
            <a:xfrm>
              <a:off x="3752375" y="3835025"/>
              <a:ext cx="78300" cy="53400"/>
            </a:xfrm>
            <a:custGeom>
              <a:avLst/>
              <a:gdLst/>
              <a:ahLst/>
              <a:cxnLst/>
              <a:rect l="l" t="t" r="r" b="b"/>
              <a:pathLst>
                <a:path w="3132" h="2136" extrusionOk="0">
                  <a:moveTo>
                    <a:pt x="1" y="0"/>
                  </a:moveTo>
                  <a:lnTo>
                    <a:pt x="1" y="2135"/>
                  </a:lnTo>
                  <a:lnTo>
                    <a:pt x="3132" y="2135"/>
                  </a:lnTo>
                  <a:lnTo>
                    <a:pt x="3132" y="0"/>
                  </a:lnTo>
                  <a:close/>
                </a:path>
              </a:pathLst>
            </a:custGeom>
            <a:solidFill>
              <a:srgbClr val="B2B2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7" name="Google Shape;2947;p49"/>
            <p:cNvSpPr/>
            <p:nvPr/>
          </p:nvSpPr>
          <p:spPr>
            <a:xfrm>
              <a:off x="3673200" y="3612650"/>
              <a:ext cx="444800" cy="144125"/>
            </a:xfrm>
            <a:custGeom>
              <a:avLst/>
              <a:gdLst/>
              <a:ahLst/>
              <a:cxnLst/>
              <a:rect l="l" t="t" r="r" b="b"/>
              <a:pathLst>
                <a:path w="17792" h="5765" extrusionOk="0">
                  <a:moveTo>
                    <a:pt x="17791" y="0"/>
                  </a:moveTo>
                  <a:lnTo>
                    <a:pt x="13593" y="3238"/>
                  </a:lnTo>
                  <a:lnTo>
                    <a:pt x="13593" y="36"/>
                  </a:lnTo>
                  <a:lnTo>
                    <a:pt x="8718" y="3701"/>
                  </a:lnTo>
                  <a:lnTo>
                    <a:pt x="7331" y="3701"/>
                  </a:lnTo>
                  <a:lnTo>
                    <a:pt x="7331" y="1601"/>
                  </a:lnTo>
                  <a:lnTo>
                    <a:pt x="2136" y="1601"/>
                  </a:lnTo>
                  <a:lnTo>
                    <a:pt x="2136" y="3701"/>
                  </a:lnTo>
                  <a:lnTo>
                    <a:pt x="1" y="3701"/>
                  </a:lnTo>
                  <a:lnTo>
                    <a:pt x="1" y="5764"/>
                  </a:lnTo>
                  <a:lnTo>
                    <a:pt x="17791" y="5764"/>
                  </a:lnTo>
                  <a:lnTo>
                    <a:pt x="17791" y="0"/>
                  </a:lnTo>
                  <a:close/>
                </a:path>
              </a:pathLst>
            </a:custGeom>
            <a:solidFill>
              <a:srgbClr val="B2B2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8" name="Google Shape;2948;p49"/>
            <p:cNvSpPr/>
            <p:nvPr/>
          </p:nvSpPr>
          <p:spPr>
            <a:xfrm>
              <a:off x="3673200" y="3782550"/>
              <a:ext cx="444800" cy="105875"/>
            </a:xfrm>
            <a:custGeom>
              <a:avLst/>
              <a:gdLst/>
              <a:ahLst/>
              <a:cxnLst/>
              <a:rect l="l" t="t" r="r" b="b"/>
              <a:pathLst>
                <a:path w="17792" h="4235" extrusionOk="0">
                  <a:moveTo>
                    <a:pt x="9430" y="1068"/>
                  </a:moveTo>
                  <a:lnTo>
                    <a:pt x="9430" y="2099"/>
                  </a:lnTo>
                  <a:lnTo>
                    <a:pt x="8398" y="2099"/>
                  </a:lnTo>
                  <a:lnTo>
                    <a:pt x="8398" y="1068"/>
                  </a:lnTo>
                  <a:close/>
                  <a:moveTo>
                    <a:pt x="11529" y="1068"/>
                  </a:moveTo>
                  <a:lnTo>
                    <a:pt x="11529" y="2099"/>
                  </a:lnTo>
                  <a:lnTo>
                    <a:pt x="10462" y="2099"/>
                  </a:lnTo>
                  <a:lnTo>
                    <a:pt x="10497" y="1068"/>
                  </a:lnTo>
                  <a:close/>
                  <a:moveTo>
                    <a:pt x="13593" y="1068"/>
                  </a:moveTo>
                  <a:lnTo>
                    <a:pt x="13593" y="2099"/>
                  </a:lnTo>
                  <a:lnTo>
                    <a:pt x="12561" y="2099"/>
                  </a:lnTo>
                  <a:lnTo>
                    <a:pt x="12561" y="1068"/>
                  </a:lnTo>
                  <a:close/>
                  <a:moveTo>
                    <a:pt x="15692" y="1068"/>
                  </a:moveTo>
                  <a:lnTo>
                    <a:pt x="15692" y="2099"/>
                  </a:lnTo>
                  <a:lnTo>
                    <a:pt x="14660" y="2099"/>
                  </a:lnTo>
                  <a:lnTo>
                    <a:pt x="14660" y="1068"/>
                  </a:lnTo>
                  <a:close/>
                  <a:moveTo>
                    <a:pt x="1" y="0"/>
                  </a:moveTo>
                  <a:lnTo>
                    <a:pt x="1" y="4234"/>
                  </a:lnTo>
                  <a:lnTo>
                    <a:pt x="2136" y="4234"/>
                  </a:lnTo>
                  <a:lnTo>
                    <a:pt x="2136" y="1068"/>
                  </a:lnTo>
                  <a:lnTo>
                    <a:pt x="7331" y="1068"/>
                  </a:lnTo>
                  <a:lnTo>
                    <a:pt x="7331" y="4234"/>
                  </a:lnTo>
                  <a:lnTo>
                    <a:pt x="17791" y="4234"/>
                  </a:lnTo>
                  <a:lnTo>
                    <a:pt x="17791" y="0"/>
                  </a:lnTo>
                  <a:close/>
                </a:path>
              </a:pathLst>
            </a:custGeom>
            <a:solidFill>
              <a:srgbClr val="B2B2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49" name="Google Shape;2949;p49"/>
          <p:cNvGrpSpPr/>
          <p:nvPr/>
        </p:nvGrpSpPr>
        <p:grpSpPr>
          <a:xfrm>
            <a:off x="5362543" y="2290013"/>
            <a:ext cx="444775" cy="419875"/>
            <a:chOff x="2970500" y="3456100"/>
            <a:chExt cx="444775" cy="419875"/>
          </a:xfrm>
        </p:grpSpPr>
        <p:sp>
          <p:nvSpPr>
            <p:cNvPr id="2950" name="Google Shape;2950;p49"/>
            <p:cNvSpPr/>
            <p:nvPr/>
          </p:nvSpPr>
          <p:spPr>
            <a:xfrm>
              <a:off x="3181300" y="3456100"/>
              <a:ext cx="182375" cy="236625"/>
            </a:xfrm>
            <a:custGeom>
              <a:avLst/>
              <a:gdLst/>
              <a:ahLst/>
              <a:cxnLst/>
              <a:rect l="l" t="t" r="r" b="b"/>
              <a:pathLst>
                <a:path w="7295" h="9465" extrusionOk="0">
                  <a:moveTo>
                    <a:pt x="3630" y="0"/>
                  </a:moveTo>
                  <a:cubicBezTo>
                    <a:pt x="3167" y="605"/>
                    <a:pt x="3203" y="534"/>
                    <a:pt x="2064" y="1957"/>
                  </a:cubicBezTo>
                  <a:cubicBezTo>
                    <a:pt x="392" y="4021"/>
                    <a:pt x="1" y="4519"/>
                    <a:pt x="1" y="5835"/>
                  </a:cubicBezTo>
                  <a:cubicBezTo>
                    <a:pt x="1" y="7828"/>
                    <a:pt x="1637" y="9465"/>
                    <a:pt x="3630" y="9465"/>
                  </a:cubicBezTo>
                  <a:cubicBezTo>
                    <a:pt x="5658" y="9465"/>
                    <a:pt x="7295" y="7828"/>
                    <a:pt x="7295" y="5835"/>
                  </a:cubicBezTo>
                  <a:cubicBezTo>
                    <a:pt x="7295" y="4483"/>
                    <a:pt x="6939" y="4092"/>
                    <a:pt x="5018" y="1708"/>
                  </a:cubicBezTo>
                  <a:lnTo>
                    <a:pt x="3630" y="0"/>
                  </a:lnTo>
                  <a:close/>
                </a:path>
              </a:pathLst>
            </a:custGeom>
            <a:solidFill>
              <a:srgbClr val="B2B2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1" name="Google Shape;2951;p49"/>
            <p:cNvSpPr/>
            <p:nvPr/>
          </p:nvSpPr>
          <p:spPr>
            <a:xfrm>
              <a:off x="2970500" y="3693375"/>
              <a:ext cx="444775" cy="182600"/>
            </a:xfrm>
            <a:custGeom>
              <a:avLst/>
              <a:gdLst/>
              <a:ahLst/>
              <a:cxnLst/>
              <a:rect l="l" t="t" r="r" b="b"/>
              <a:pathLst>
                <a:path w="17791" h="7304" extrusionOk="0">
                  <a:moveTo>
                    <a:pt x="5818" y="0"/>
                  </a:moveTo>
                  <a:cubicBezTo>
                    <a:pt x="4972" y="0"/>
                    <a:pt x="4127" y="347"/>
                    <a:pt x="3523" y="1041"/>
                  </a:cubicBezTo>
                  <a:lnTo>
                    <a:pt x="0" y="1041"/>
                  </a:lnTo>
                  <a:lnTo>
                    <a:pt x="0" y="6236"/>
                  </a:lnTo>
                  <a:lnTo>
                    <a:pt x="3665" y="6236"/>
                  </a:lnTo>
                  <a:cubicBezTo>
                    <a:pt x="6405" y="6947"/>
                    <a:pt x="9215" y="7303"/>
                    <a:pt x="12026" y="7303"/>
                  </a:cubicBezTo>
                  <a:lnTo>
                    <a:pt x="12204" y="7303"/>
                  </a:lnTo>
                  <a:lnTo>
                    <a:pt x="17790" y="2856"/>
                  </a:lnTo>
                  <a:lnTo>
                    <a:pt x="17470" y="2429"/>
                  </a:lnTo>
                  <a:cubicBezTo>
                    <a:pt x="17162" y="2038"/>
                    <a:pt x="16711" y="1826"/>
                    <a:pt x="16255" y="1826"/>
                  </a:cubicBezTo>
                  <a:cubicBezTo>
                    <a:pt x="15922" y="1826"/>
                    <a:pt x="15585" y="1939"/>
                    <a:pt x="15300" y="2180"/>
                  </a:cubicBezTo>
                  <a:lnTo>
                    <a:pt x="15300" y="2144"/>
                  </a:lnTo>
                  <a:lnTo>
                    <a:pt x="12702" y="4172"/>
                  </a:lnTo>
                  <a:lnTo>
                    <a:pt x="8433" y="4172"/>
                  </a:lnTo>
                  <a:lnTo>
                    <a:pt x="8433" y="3105"/>
                  </a:lnTo>
                  <a:lnTo>
                    <a:pt x="12596" y="3105"/>
                  </a:lnTo>
                  <a:cubicBezTo>
                    <a:pt x="12596" y="1966"/>
                    <a:pt x="11671" y="1041"/>
                    <a:pt x="10496" y="1041"/>
                  </a:cubicBezTo>
                  <a:lnTo>
                    <a:pt x="8112" y="1041"/>
                  </a:lnTo>
                  <a:cubicBezTo>
                    <a:pt x="7508" y="347"/>
                    <a:pt x="6663" y="0"/>
                    <a:pt x="5818" y="0"/>
                  </a:cubicBezTo>
                  <a:close/>
                </a:path>
              </a:pathLst>
            </a:custGeom>
            <a:solidFill>
              <a:srgbClr val="B2B2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52" name="Google Shape;2952;p49"/>
          <p:cNvGrpSpPr/>
          <p:nvPr/>
        </p:nvGrpSpPr>
        <p:grpSpPr>
          <a:xfrm>
            <a:off x="3348055" y="1371725"/>
            <a:ext cx="444800" cy="391400"/>
            <a:chOff x="2238400" y="3470325"/>
            <a:chExt cx="444800" cy="391400"/>
          </a:xfrm>
        </p:grpSpPr>
        <p:sp>
          <p:nvSpPr>
            <p:cNvPr id="2953" name="Google Shape;2953;p49"/>
            <p:cNvSpPr/>
            <p:nvPr/>
          </p:nvSpPr>
          <p:spPr>
            <a:xfrm>
              <a:off x="2395850" y="3470325"/>
              <a:ext cx="233975" cy="264200"/>
            </a:xfrm>
            <a:custGeom>
              <a:avLst/>
              <a:gdLst/>
              <a:ahLst/>
              <a:cxnLst/>
              <a:rect l="l" t="t" r="r" b="b"/>
              <a:pathLst>
                <a:path w="9359" h="10568" extrusionOk="0">
                  <a:moveTo>
                    <a:pt x="1" y="0"/>
                  </a:moveTo>
                  <a:lnTo>
                    <a:pt x="1" y="534"/>
                  </a:lnTo>
                  <a:cubicBezTo>
                    <a:pt x="1" y="2527"/>
                    <a:pt x="1638" y="4163"/>
                    <a:pt x="3630" y="4163"/>
                  </a:cubicBezTo>
                  <a:lnTo>
                    <a:pt x="4164" y="4163"/>
                  </a:lnTo>
                  <a:lnTo>
                    <a:pt x="4164" y="6334"/>
                  </a:lnTo>
                  <a:cubicBezTo>
                    <a:pt x="3061" y="6440"/>
                    <a:pt x="2029" y="6939"/>
                    <a:pt x="1246" y="7757"/>
                  </a:cubicBezTo>
                  <a:cubicBezTo>
                    <a:pt x="1566" y="7935"/>
                    <a:pt x="1851" y="8113"/>
                    <a:pt x="2136" y="8362"/>
                  </a:cubicBezTo>
                  <a:lnTo>
                    <a:pt x="4164" y="8362"/>
                  </a:lnTo>
                  <a:cubicBezTo>
                    <a:pt x="4189" y="8361"/>
                    <a:pt x="4214" y="8361"/>
                    <a:pt x="4239" y="8361"/>
                  </a:cubicBezTo>
                  <a:cubicBezTo>
                    <a:pt x="5562" y="8361"/>
                    <a:pt x="6768" y="9276"/>
                    <a:pt x="7153" y="10568"/>
                  </a:cubicBezTo>
                  <a:lnTo>
                    <a:pt x="8327" y="9678"/>
                  </a:lnTo>
                  <a:cubicBezTo>
                    <a:pt x="8540" y="9500"/>
                    <a:pt x="8789" y="9358"/>
                    <a:pt x="9074" y="9287"/>
                  </a:cubicBezTo>
                  <a:cubicBezTo>
                    <a:pt x="8433" y="7650"/>
                    <a:pt x="6939" y="6476"/>
                    <a:pt x="5196" y="6298"/>
                  </a:cubicBezTo>
                  <a:lnTo>
                    <a:pt x="5196" y="4163"/>
                  </a:lnTo>
                  <a:lnTo>
                    <a:pt x="5694" y="4163"/>
                  </a:lnTo>
                  <a:cubicBezTo>
                    <a:pt x="7722" y="4163"/>
                    <a:pt x="9359" y="2527"/>
                    <a:pt x="9359" y="534"/>
                  </a:cubicBezTo>
                  <a:lnTo>
                    <a:pt x="9359" y="0"/>
                  </a:lnTo>
                  <a:lnTo>
                    <a:pt x="7793" y="0"/>
                  </a:lnTo>
                  <a:cubicBezTo>
                    <a:pt x="6512" y="0"/>
                    <a:pt x="5338" y="676"/>
                    <a:pt x="4662" y="1779"/>
                  </a:cubicBezTo>
                  <a:cubicBezTo>
                    <a:pt x="4021" y="676"/>
                    <a:pt x="2847" y="0"/>
                    <a:pt x="1566" y="0"/>
                  </a:cubicBezTo>
                  <a:close/>
                </a:path>
              </a:pathLst>
            </a:custGeom>
            <a:solidFill>
              <a:srgbClr val="B2B2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4" name="Google Shape;2954;p49"/>
            <p:cNvSpPr/>
            <p:nvPr/>
          </p:nvSpPr>
          <p:spPr>
            <a:xfrm>
              <a:off x="2238400" y="3705150"/>
              <a:ext cx="78325" cy="129900"/>
            </a:xfrm>
            <a:custGeom>
              <a:avLst/>
              <a:gdLst/>
              <a:ahLst/>
              <a:cxnLst/>
              <a:rect l="l" t="t" r="r" b="b"/>
              <a:pathLst>
                <a:path w="3133" h="5196" extrusionOk="0">
                  <a:moveTo>
                    <a:pt x="1" y="1"/>
                  </a:moveTo>
                  <a:lnTo>
                    <a:pt x="1" y="5195"/>
                  </a:lnTo>
                  <a:lnTo>
                    <a:pt x="3132" y="5195"/>
                  </a:lnTo>
                  <a:lnTo>
                    <a:pt x="3132" y="1"/>
                  </a:lnTo>
                  <a:close/>
                </a:path>
              </a:pathLst>
            </a:custGeom>
            <a:solidFill>
              <a:srgbClr val="B2B2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5" name="Google Shape;2955;p49"/>
            <p:cNvSpPr/>
            <p:nvPr/>
          </p:nvSpPr>
          <p:spPr>
            <a:xfrm>
              <a:off x="2343375" y="3678475"/>
              <a:ext cx="339825" cy="183250"/>
            </a:xfrm>
            <a:custGeom>
              <a:avLst/>
              <a:gdLst/>
              <a:ahLst/>
              <a:cxnLst/>
              <a:rect l="l" t="t" r="r" b="b"/>
              <a:pathLst>
                <a:path w="13593" h="7330" extrusionOk="0">
                  <a:moveTo>
                    <a:pt x="1566" y="0"/>
                  </a:moveTo>
                  <a:cubicBezTo>
                    <a:pt x="997" y="36"/>
                    <a:pt x="463" y="178"/>
                    <a:pt x="1" y="463"/>
                  </a:cubicBezTo>
                  <a:lnTo>
                    <a:pt x="1" y="6583"/>
                  </a:lnTo>
                  <a:lnTo>
                    <a:pt x="2420" y="7330"/>
                  </a:lnTo>
                  <a:lnTo>
                    <a:pt x="7971" y="7330"/>
                  </a:lnTo>
                  <a:lnTo>
                    <a:pt x="13592" y="2882"/>
                  </a:lnTo>
                  <a:lnTo>
                    <a:pt x="13237" y="2455"/>
                  </a:lnTo>
                  <a:cubicBezTo>
                    <a:pt x="12951" y="2068"/>
                    <a:pt x="12502" y="1867"/>
                    <a:pt x="12043" y="1867"/>
                  </a:cubicBezTo>
                  <a:cubicBezTo>
                    <a:pt x="11702" y="1867"/>
                    <a:pt x="11355" y="1978"/>
                    <a:pt x="11066" y="2206"/>
                  </a:cubicBezTo>
                  <a:lnTo>
                    <a:pt x="11066" y="2171"/>
                  </a:lnTo>
                  <a:lnTo>
                    <a:pt x="8469" y="4163"/>
                  </a:lnTo>
                  <a:lnTo>
                    <a:pt x="4163" y="4163"/>
                  </a:lnTo>
                  <a:lnTo>
                    <a:pt x="4163" y="3131"/>
                  </a:lnTo>
                  <a:lnTo>
                    <a:pt x="8326" y="3131"/>
                  </a:lnTo>
                  <a:cubicBezTo>
                    <a:pt x="8326" y="1993"/>
                    <a:pt x="7401" y="1068"/>
                    <a:pt x="6263" y="1068"/>
                  </a:cubicBezTo>
                  <a:lnTo>
                    <a:pt x="3879" y="1068"/>
                  </a:lnTo>
                  <a:cubicBezTo>
                    <a:pt x="3238" y="427"/>
                    <a:pt x="2420" y="71"/>
                    <a:pt x="1566" y="0"/>
                  </a:cubicBezTo>
                  <a:close/>
                </a:path>
              </a:pathLst>
            </a:custGeom>
            <a:solidFill>
              <a:srgbClr val="B2B2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4694838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Google Shape;2656;p35">
            <a:extLst>
              <a:ext uri="{FF2B5EF4-FFF2-40B4-BE49-F238E27FC236}">
                <a16:creationId xmlns:a16="http://schemas.microsoft.com/office/drawing/2014/main" id="{2875868F-DBC2-9458-50E1-36DC157EB415}"/>
              </a:ext>
            </a:extLst>
          </p:cNvPr>
          <p:cNvCxnSpPr>
            <a:cxnSpLocks/>
          </p:cNvCxnSpPr>
          <p:nvPr/>
        </p:nvCxnSpPr>
        <p:spPr>
          <a:xfrm flipV="1">
            <a:off x="-57665" y="2103250"/>
            <a:ext cx="9244015" cy="24743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78" name="Google Shape;2678;p36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48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altLang="zh-CN" dirty="0"/>
              <a:t>AGENDA</a:t>
            </a:r>
            <a:endParaRPr dirty="0"/>
          </a:p>
        </p:txBody>
      </p:sp>
      <p:sp>
        <p:nvSpPr>
          <p:cNvPr id="2681" name="Google Shape;2681;p36"/>
          <p:cNvSpPr/>
          <p:nvPr/>
        </p:nvSpPr>
        <p:spPr>
          <a:xfrm>
            <a:off x="3229725" y="1707100"/>
            <a:ext cx="764400" cy="764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2" name="Google Shape;2682;p36"/>
          <p:cNvSpPr/>
          <p:nvPr/>
        </p:nvSpPr>
        <p:spPr>
          <a:xfrm>
            <a:off x="5082700" y="1709650"/>
            <a:ext cx="764400" cy="764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7" name="Google Shape;2687;p36"/>
          <p:cNvSpPr txBox="1"/>
          <p:nvPr/>
        </p:nvSpPr>
        <p:spPr>
          <a:xfrm>
            <a:off x="887288" y="3072999"/>
            <a:ext cx="1707000" cy="66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Diagrams</a:t>
            </a:r>
            <a:endParaRPr sz="1600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683" name="Google Shape;2683;p36"/>
          <p:cNvSpPr/>
          <p:nvPr/>
        </p:nvSpPr>
        <p:spPr>
          <a:xfrm>
            <a:off x="1358600" y="1709650"/>
            <a:ext cx="764400" cy="764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8" name="Google Shape;2688;p36"/>
          <p:cNvSpPr txBox="1"/>
          <p:nvPr/>
        </p:nvSpPr>
        <p:spPr>
          <a:xfrm>
            <a:off x="4687664" y="3072999"/>
            <a:ext cx="1707000" cy="66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Sprint 1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Backog</a:t>
            </a:r>
            <a:endParaRPr sz="1600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689" name="Google Shape;2689;p36"/>
          <p:cNvSpPr txBox="1"/>
          <p:nvPr/>
        </p:nvSpPr>
        <p:spPr>
          <a:xfrm>
            <a:off x="2749338" y="3072999"/>
            <a:ext cx="1707000" cy="6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Product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Backlog</a:t>
            </a:r>
            <a:endParaRPr sz="1600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690" name="Google Shape;2690;p36"/>
          <p:cNvSpPr txBox="1"/>
          <p:nvPr/>
        </p:nvSpPr>
        <p:spPr>
          <a:xfrm>
            <a:off x="3238808" y="1849602"/>
            <a:ext cx="728100" cy="4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chemeClr val="dk1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06</a:t>
            </a:r>
            <a:endParaRPr sz="3000" dirty="0">
              <a:solidFill>
                <a:schemeClr val="dk1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  <p:sp>
        <p:nvSpPr>
          <p:cNvPr id="2691" name="Google Shape;2691;p36"/>
          <p:cNvSpPr txBox="1"/>
          <p:nvPr/>
        </p:nvSpPr>
        <p:spPr>
          <a:xfrm>
            <a:off x="5100839" y="1852152"/>
            <a:ext cx="728100" cy="4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chemeClr val="dk1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07</a:t>
            </a:r>
            <a:endParaRPr sz="3000" dirty="0">
              <a:solidFill>
                <a:schemeClr val="dk1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  <p:sp>
        <p:nvSpPr>
          <p:cNvPr id="2692" name="Google Shape;2692;p36"/>
          <p:cNvSpPr txBox="1"/>
          <p:nvPr/>
        </p:nvSpPr>
        <p:spPr>
          <a:xfrm>
            <a:off x="1376750" y="1852150"/>
            <a:ext cx="728100" cy="4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chemeClr val="dk1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05</a:t>
            </a:r>
            <a:endParaRPr sz="3000" dirty="0">
              <a:solidFill>
                <a:schemeClr val="dk1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  <p:sp>
        <p:nvSpPr>
          <p:cNvPr id="2" name="Google Shape;2682;p36">
            <a:extLst>
              <a:ext uri="{FF2B5EF4-FFF2-40B4-BE49-F238E27FC236}">
                <a16:creationId xmlns:a16="http://schemas.microsoft.com/office/drawing/2014/main" id="{E39E0C25-F289-3683-9695-C4831AD64950}"/>
              </a:ext>
            </a:extLst>
          </p:cNvPr>
          <p:cNvSpPr/>
          <p:nvPr/>
        </p:nvSpPr>
        <p:spPr>
          <a:xfrm>
            <a:off x="6935675" y="1707100"/>
            <a:ext cx="764400" cy="764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2691;p36">
            <a:extLst>
              <a:ext uri="{FF2B5EF4-FFF2-40B4-BE49-F238E27FC236}">
                <a16:creationId xmlns:a16="http://schemas.microsoft.com/office/drawing/2014/main" id="{34B541FB-E8C0-1811-8326-79B5C4035F2A}"/>
              </a:ext>
            </a:extLst>
          </p:cNvPr>
          <p:cNvSpPr txBox="1"/>
          <p:nvPr/>
        </p:nvSpPr>
        <p:spPr>
          <a:xfrm>
            <a:off x="6953814" y="1849602"/>
            <a:ext cx="728100" cy="4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chemeClr val="dk1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08</a:t>
            </a:r>
            <a:endParaRPr sz="3000" dirty="0">
              <a:solidFill>
                <a:schemeClr val="dk1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  <p:sp>
        <p:nvSpPr>
          <p:cNvPr id="8" name="Google Shape;2688;p36">
            <a:extLst>
              <a:ext uri="{FF2B5EF4-FFF2-40B4-BE49-F238E27FC236}">
                <a16:creationId xmlns:a16="http://schemas.microsoft.com/office/drawing/2014/main" id="{7E8E0B7F-3959-6ED1-3498-61342C8FBCAD}"/>
              </a:ext>
            </a:extLst>
          </p:cNvPr>
          <p:cNvSpPr txBox="1"/>
          <p:nvPr/>
        </p:nvSpPr>
        <p:spPr>
          <a:xfrm>
            <a:off x="6625990" y="3072999"/>
            <a:ext cx="1707000" cy="66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zh-CN" altLang="en-US" sz="1600" dirty="0"/>
              <a:t>Metrics</a:t>
            </a:r>
          </a:p>
        </p:txBody>
      </p:sp>
    </p:spTree>
    <p:extLst>
      <p:ext uri="{BB962C8B-B14F-4D97-AF65-F5344CB8AC3E}">
        <p14:creationId xmlns:p14="http://schemas.microsoft.com/office/powerpoint/2010/main" val="20399058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Google Shape;3073;p56"/>
          <p:cNvSpPr txBox="1">
            <a:spLocks noGrp="1"/>
          </p:cNvSpPr>
          <p:nvPr>
            <p:ph type="title"/>
          </p:nvPr>
        </p:nvSpPr>
        <p:spPr>
          <a:xfrm>
            <a:off x="357291" y="371814"/>
            <a:ext cx="3203100" cy="9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6600" dirty="0"/>
              <a:t>10</a:t>
            </a:r>
            <a:endParaRPr sz="6600" dirty="0"/>
          </a:p>
        </p:txBody>
      </p:sp>
      <p:sp>
        <p:nvSpPr>
          <p:cNvPr id="3074" name="Google Shape;3074;p56"/>
          <p:cNvSpPr txBox="1">
            <a:spLocks noGrp="1"/>
          </p:cNvSpPr>
          <p:nvPr>
            <p:ph type="subTitle" idx="1"/>
          </p:nvPr>
        </p:nvSpPr>
        <p:spPr>
          <a:xfrm>
            <a:off x="0" y="1825058"/>
            <a:ext cx="3847118" cy="119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/>
              <a:t>GitHub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4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https://github.com/htmw/2023S-czhang</a:t>
            </a:r>
            <a:endParaRPr lang="en-US"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	</a:t>
            </a:r>
            <a:endParaRPr dirty="0"/>
          </a:p>
        </p:txBody>
      </p:sp>
      <p:grpSp>
        <p:nvGrpSpPr>
          <p:cNvPr id="3075" name="Google Shape;3075;p56"/>
          <p:cNvGrpSpPr/>
          <p:nvPr/>
        </p:nvGrpSpPr>
        <p:grpSpPr>
          <a:xfrm>
            <a:off x="4399868" y="1238297"/>
            <a:ext cx="3277678" cy="2666570"/>
            <a:chOff x="4399868" y="1238297"/>
            <a:chExt cx="3277678" cy="2666570"/>
          </a:xfrm>
        </p:grpSpPr>
        <p:grpSp>
          <p:nvGrpSpPr>
            <p:cNvPr id="3076" name="Google Shape;3076;p56"/>
            <p:cNvGrpSpPr/>
            <p:nvPr/>
          </p:nvGrpSpPr>
          <p:grpSpPr>
            <a:xfrm>
              <a:off x="4399868" y="1238297"/>
              <a:ext cx="3277678" cy="2666570"/>
              <a:chOff x="4584500" y="1205300"/>
              <a:chExt cx="2892664" cy="2353341"/>
            </a:xfrm>
          </p:grpSpPr>
          <p:sp>
            <p:nvSpPr>
              <p:cNvPr id="3077" name="Google Shape;3077;p56"/>
              <p:cNvSpPr/>
              <p:nvPr/>
            </p:nvSpPr>
            <p:spPr>
              <a:xfrm>
                <a:off x="5545960" y="3208211"/>
                <a:ext cx="969663" cy="350430"/>
              </a:xfrm>
              <a:custGeom>
                <a:avLst/>
                <a:gdLst/>
                <a:ahLst/>
                <a:cxnLst/>
                <a:rect l="l" t="t" r="r" b="b"/>
                <a:pathLst>
                  <a:path w="55441" h="20036" extrusionOk="0">
                    <a:moveTo>
                      <a:pt x="0" y="20035"/>
                    </a:moveTo>
                    <a:lnTo>
                      <a:pt x="0" y="17982"/>
                    </a:lnTo>
                    <a:lnTo>
                      <a:pt x="6526" y="17184"/>
                    </a:lnTo>
                    <a:lnTo>
                      <a:pt x="11030" y="1"/>
                    </a:lnTo>
                    <a:lnTo>
                      <a:pt x="44410" y="1"/>
                    </a:lnTo>
                    <a:lnTo>
                      <a:pt x="48911" y="17184"/>
                    </a:lnTo>
                    <a:lnTo>
                      <a:pt x="55441" y="17982"/>
                    </a:lnTo>
                    <a:lnTo>
                      <a:pt x="55441" y="20035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8" name="Google Shape;3078;p56"/>
              <p:cNvSpPr/>
              <p:nvPr/>
            </p:nvSpPr>
            <p:spPr>
              <a:xfrm>
                <a:off x="4584511" y="1205300"/>
                <a:ext cx="2892654" cy="1751886"/>
              </a:xfrm>
              <a:custGeom>
                <a:avLst/>
                <a:gdLst/>
                <a:ahLst/>
                <a:cxnLst/>
                <a:rect l="l" t="t" r="r" b="b"/>
                <a:pathLst>
                  <a:path w="165389" h="100165" extrusionOk="0">
                    <a:moveTo>
                      <a:pt x="1" y="100165"/>
                    </a:moveTo>
                    <a:lnTo>
                      <a:pt x="1" y="3726"/>
                    </a:lnTo>
                    <a:cubicBezTo>
                      <a:pt x="1" y="1669"/>
                      <a:pt x="1670" y="0"/>
                      <a:pt x="3728" y="0"/>
                    </a:cubicBezTo>
                    <a:lnTo>
                      <a:pt x="161661" y="0"/>
                    </a:lnTo>
                    <a:cubicBezTo>
                      <a:pt x="163721" y="0"/>
                      <a:pt x="165388" y="1669"/>
                      <a:pt x="165388" y="3726"/>
                    </a:cubicBezTo>
                    <a:lnTo>
                      <a:pt x="165388" y="100165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9" name="Google Shape;3079;p56"/>
              <p:cNvSpPr/>
              <p:nvPr/>
            </p:nvSpPr>
            <p:spPr>
              <a:xfrm>
                <a:off x="4584500" y="2892648"/>
                <a:ext cx="2892654" cy="325128"/>
              </a:xfrm>
              <a:custGeom>
                <a:avLst/>
                <a:gdLst/>
                <a:ahLst/>
                <a:cxnLst/>
                <a:rect l="l" t="t" r="r" b="b"/>
                <a:pathLst>
                  <a:path w="165389" h="14909" extrusionOk="0">
                    <a:moveTo>
                      <a:pt x="161661" y="14908"/>
                    </a:moveTo>
                    <a:lnTo>
                      <a:pt x="3728" y="14908"/>
                    </a:lnTo>
                    <a:cubicBezTo>
                      <a:pt x="1670" y="14908"/>
                      <a:pt x="1" y="13241"/>
                      <a:pt x="1" y="11182"/>
                    </a:cubicBezTo>
                    <a:lnTo>
                      <a:pt x="1" y="1"/>
                    </a:lnTo>
                    <a:lnTo>
                      <a:pt x="165388" y="1"/>
                    </a:lnTo>
                    <a:lnTo>
                      <a:pt x="165388" y="11182"/>
                    </a:lnTo>
                    <a:cubicBezTo>
                      <a:pt x="165388" y="13241"/>
                      <a:pt x="163719" y="14908"/>
                      <a:pt x="161661" y="1490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3080" name="Google Shape;3080;p5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564113" y="1441200"/>
              <a:ext cx="2949194" cy="16589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081" name="Google Shape;3081;p56"/>
          <p:cNvGrpSpPr/>
          <p:nvPr/>
        </p:nvGrpSpPr>
        <p:grpSpPr>
          <a:xfrm>
            <a:off x="6755883" y="2246275"/>
            <a:ext cx="1206500" cy="1658928"/>
            <a:chOff x="6755883" y="2246275"/>
            <a:chExt cx="1206500" cy="1658928"/>
          </a:xfrm>
        </p:grpSpPr>
        <p:grpSp>
          <p:nvGrpSpPr>
            <p:cNvPr id="3082" name="Google Shape;3082;p56"/>
            <p:cNvGrpSpPr/>
            <p:nvPr/>
          </p:nvGrpSpPr>
          <p:grpSpPr>
            <a:xfrm>
              <a:off x="6755883" y="2246275"/>
              <a:ext cx="1206500" cy="1658928"/>
              <a:chOff x="6690575" y="2241050"/>
              <a:chExt cx="1725049" cy="2371930"/>
            </a:xfrm>
          </p:grpSpPr>
          <p:sp>
            <p:nvSpPr>
              <p:cNvPr id="3083" name="Google Shape;3083;p56"/>
              <p:cNvSpPr/>
              <p:nvPr/>
            </p:nvSpPr>
            <p:spPr>
              <a:xfrm rot="-5400000">
                <a:off x="7491813" y="4430083"/>
                <a:ext cx="122936" cy="122470"/>
              </a:xfrm>
              <a:custGeom>
                <a:avLst/>
                <a:gdLst/>
                <a:ahLst/>
                <a:cxnLst/>
                <a:rect l="l" t="t" r="r" b="b"/>
                <a:pathLst>
                  <a:path w="4742" h="4724" extrusionOk="0">
                    <a:moveTo>
                      <a:pt x="4741" y="2353"/>
                    </a:moveTo>
                    <a:cubicBezTo>
                      <a:pt x="4741" y="3661"/>
                      <a:pt x="3679" y="4723"/>
                      <a:pt x="2371" y="4723"/>
                    </a:cubicBezTo>
                    <a:cubicBezTo>
                      <a:pt x="1062" y="4723"/>
                      <a:pt x="1" y="3661"/>
                      <a:pt x="1" y="2353"/>
                    </a:cubicBezTo>
                    <a:cubicBezTo>
                      <a:pt x="11" y="1050"/>
                      <a:pt x="1068" y="0"/>
                      <a:pt x="2371" y="0"/>
                    </a:cubicBezTo>
                    <a:cubicBezTo>
                      <a:pt x="3673" y="0"/>
                      <a:pt x="4731" y="1050"/>
                      <a:pt x="4741" y="2353"/>
                    </a:cubicBezTo>
                    <a:close/>
                  </a:path>
                </a:pathLst>
              </a:custGeom>
              <a:solidFill>
                <a:srgbClr val="ED9FA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4" name="Google Shape;3084;p56"/>
              <p:cNvSpPr/>
              <p:nvPr/>
            </p:nvSpPr>
            <p:spPr>
              <a:xfrm rot="-5400000">
                <a:off x="6367135" y="2564491"/>
                <a:ext cx="2371930" cy="1725049"/>
              </a:xfrm>
              <a:custGeom>
                <a:avLst/>
                <a:gdLst/>
                <a:ahLst/>
                <a:cxnLst/>
                <a:rect l="l" t="t" r="r" b="b"/>
                <a:pathLst>
                  <a:path w="91492" h="66540" extrusionOk="0">
                    <a:moveTo>
                      <a:pt x="91492" y="5198"/>
                    </a:moveTo>
                    <a:lnTo>
                      <a:pt x="91492" y="61342"/>
                    </a:lnTo>
                    <a:cubicBezTo>
                      <a:pt x="91492" y="64212"/>
                      <a:pt x="89165" y="66540"/>
                      <a:pt x="86294" y="66540"/>
                    </a:cubicBezTo>
                    <a:lnTo>
                      <a:pt x="5200" y="66540"/>
                    </a:lnTo>
                    <a:cubicBezTo>
                      <a:pt x="2328" y="66540"/>
                      <a:pt x="0" y="64212"/>
                      <a:pt x="0" y="61342"/>
                    </a:cubicBezTo>
                    <a:lnTo>
                      <a:pt x="0" y="5198"/>
                    </a:lnTo>
                    <a:cubicBezTo>
                      <a:pt x="0" y="2327"/>
                      <a:pt x="2328" y="0"/>
                      <a:pt x="5200" y="0"/>
                    </a:cubicBezTo>
                    <a:lnTo>
                      <a:pt x="86294" y="0"/>
                    </a:lnTo>
                    <a:cubicBezTo>
                      <a:pt x="89165" y="0"/>
                      <a:pt x="91492" y="2327"/>
                      <a:pt x="91492" y="519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3085" name="Google Shape;3085;p56"/>
            <p:cNvPicPr preferRelativeResize="0"/>
            <p:nvPr/>
          </p:nvPicPr>
          <p:blipFill rotWithShape="1">
            <a:blip r:embed="rId5">
              <a:alphaModFix/>
            </a:blip>
            <a:srcRect l="65214" t="4627" b="4636"/>
            <a:stretch/>
          </p:blipFill>
          <p:spPr>
            <a:xfrm>
              <a:off x="6889861" y="2387150"/>
              <a:ext cx="938525" cy="1377176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5354841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1" name="Google Shape;2931;p49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48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altLang="zh-CN" dirty="0"/>
              <a:t>11. </a:t>
            </a:r>
            <a:r>
              <a:rPr lang="en-US" altLang="zh-CN" sz="3200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MVP Project Demo</a:t>
            </a:r>
            <a:br>
              <a:rPr lang="en-US" altLang="zh-CN" sz="3200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</a:br>
            <a:endParaRPr dirty="0"/>
          </a:p>
        </p:txBody>
      </p:sp>
      <p:pic>
        <p:nvPicPr>
          <p:cNvPr id="3" name="图片 2" descr="图形用户界面, 文本, 应用程序&#10;&#10;描述已自动生成">
            <a:extLst>
              <a:ext uri="{FF2B5EF4-FFF2-40B4-BE49-F238E27FC236}">
                <a16:creationId xmlns:a16="http://schemas.microsoft.com/office/drawing/2014/main" id="{38C5EAA1-67E0-4A3A-D644-CC03812ECF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210" y="754713"/>
            <a:ext cx="2009440" cy="3205370"/>
          </a:xfrm>
          <a:prstGeom prst="rect">
            <a:avLst/>
          </a:prstGeom>
        </p:spPr>
      </p:pic>
      <p:pic>
        <p:nvPicPr>
          <p:cNvPr id="5" name="图片 4" descr="图形用户界面, 文本, 应用程序&#10;&#10;描述已自动生成">
            <a:extLst>
              <a:ext uri="{FF2B5EF4-FFF2-40B4-BE49-F238E27FC236}">
                <a16:creationId xmlns:a16="http://schemas.microsoft.com/office/drawing/2014/main" id="{4E2F7AE1-8C1D-AFB6-68FA-7FA95BE99C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6871" y="776350"/>
            <a:ext cx="1841873" cy="3162096"/>
          </a:xfrm>
          <a:prstGeom prst="rect">
            <a:avLst/>
          </a:prstGeom>
        </p:spPr>
      </p:pic>
      <p:pic>
        <p:nvPicPr>
          <p:cNvPr id="7" name="图片 6" descr="网站&#10;&#10;描述已自动生成">
            <a:extLst>
              <a:ext uri="{FF2B5EF4-FFF2-40B4-BE49-F238E27FC236}">
                <a16:creationId xmlns:a16="http://schemas.microsoft.com/office/drawing/2014/main" id="{22635323-DDEC-2280-A80A-BA5E159C9D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06543" y="776350"/>
            <a:ext cx="1959098" cy="3142719"/>
          </a:xfrm>
          <a:prstGeom prst="rect">
            <a:avLst/>
          </a:prstGeom>
        </p:spPr>
      </p:pic>
      <p:pic>
        <p:nvPicPr>
          <p:cNvPr id="13" name="图片 12" descr="图形用户界面&#10;&#10;低可信度描述已自动生成">
            <a:extLst>
              <a:ext uri="{FF2B5EF4-FFF2-40B4-BE49-F238E27FC236}">
                <a16:creationId xmlns:a16="http://schemas.microsoft.com/office/drawing/2014/main" id="{E43F3258-8896-DA05-C80E-D8427E740B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92656" y="776350"/>
            <a:ext cx="1959975" cy="3142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0894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1" name="Google Shape;2931;p49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48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altLang="zh-CN" dirty="0"/>
              <a:t>11. </a:t>
            </a:r>
            <a:r>
              <a:rPr lang="en-US" altLang="zh-CN" sz="3200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MVP Project Demo</a:t>
            </a:r>
            <a:br>
              <a:rPr lang="en-US" altLang="zh-CN" sz="3200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</a:br>
            <a:endParaRPr dirty="0"/>
          </a:p>
        </p:txBody>
      </p:sp>
      <p:pic>
        <p:nvPicPr>
          <p:cNvPr id="11" name="图片 10" descr="图形用户界面, 文本, 应用程序&#10;&#10;描述已自动生成">
            <a:extLst>
              <a:ext uri="{FF2B5EF4-FFF2-40B4-BE49-F238E27FC236}">
                <a16:creationId xmlns:a16="http://schemas.microsoft.com/office/drawing/2014/main" id="{0F673490-6249-33AB-A685-7A295CB401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7140" y="758371"/>
            <a:ext cx="2054860" cy="3297836"/>
          </a:xfrm>
          <a:prstGeom prst="rect">
            <a:avLst/>
          </a:prstGeom>
        </p:spPr>
      </p:pic>
      <p:pic>
        <p:nvPicPr>
          <p:cNvPr id="2" name="图片 1" descr="文本&#10;&#10;描述已自动生成">
            <a:extLst>
              <a:ext uri="{FF2B5EF4-FFF2-40B4-BE49-F238E27FC236}">
                <a16:creationId xmlns:a16="http://schemas.microsoft.com/office/drawing/2014/main" id="{E1A68982-EDAA-49D1-8D54-4C3CC5F1774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48" t="3676"/>
          <a:stretch/>
        </p:blipFill>
        <p:spPr>
          <a:xfrm>
            <a:off x="6898087" y="758371"/>
            <a:ext cx="1802571" cy="3297836"/>
          </a:xfrm>
          <a:prstGeom prst="rect">
            <a:avLst/>
          </a:prstGeom>
        </p:spPr>
      </p:pic>
      <p:pic>
        <p:nvPicPr>
          <p:cNvPr id="6" name="图片 5" descr="图形用户界面, 文本, 应用程序&#10;&#10;描述已自动生成">
            <a:extLst>
              <a:ext uri="{FF2B5EF4-FFF2-40B4-BE49-F238E27FC236}">
                <a16:creationId xmlns:a16="http://schemas.microsoft.com/office/drawing/2014/main" id="{697594EF-DF42-F00A-ACA2-2CFC584D87D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-1" r="-896" b="10806"/>
          <a:stretch/>
        </p:blipFill>
        <p:spPr>
          <a:xfrm>
            <a:off x="4782820" y="758371"/>
            <a:ext cx="1904447" cy="3297836"/>
          </a:xfrm>
          <a:prstGeom prst="rect">
            <a:avLst/>
          </a:prstGeom>
        </p:spPr>
      </p:pic>
      <p:pic>
        <p:nvPicPr>
          <p:cNvPr id="8" name="图片 7" descr="图形用户界面, 应用程序&#10;&#10;描述已自动生成">
            <a:extLst>
              <a:ext uri="{FF2B5EF4-FFF2-40B4-BE49-F238E27FC236}">
                <a16:creationId xmlns:a16="http://schemas.microsoft.com/office/drawing/2014/main" id="{39221EC8-4AB7-D646-961F-65395F17D8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5373" y="794328"/>
            <a:ext cx="2020947" cy="3261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9072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4" name="Google Shape;2634;p33"/>
          <p:cNvSpPr txBox="1">
            <a:spLocks noGrp="1"/>
          </p:cNvSpPr>
          <p:nvPr>
            <p:ph type="subTitle" idx="1"/>
          </p:nvPr>
        </p:nvSpPr>
        <p:spPr>
          <a:xfrm>
            <a:off x="720000" y="2214750"/>
            <a:ext cx="4946700" cy="137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4000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Personas</a:t>
            </a:r>
          </a:p>
        </p:txBody>
      </p:sp>
      <p:grpSp>
        <p:nvGrpSpPr>
          <p:cNvPr id="2635" name="Google Shape;2635;p33"/>
          <p:cNvGrpSpPr/>
          <p:nvPr/>
        </p:nvGrpSpPr>
        <p:grpSpPr>
          <a:xfrm>
            <a:off x="6461701" y="1883103"/>
            <a:ext cx="1049515" cy="1377290"/>
            <a:chOff x="4500475" y="2721350"/>
            <a:chExt cx="338925" cy="444775"/>
          </a:xfrm>
        </p:grpSpPr>
        <p:sp>
          <p:nvSpPr>
            <p:cNvPr id="2636" name="Google Shape;2636;p33"/>
            <p:cNvSpPr/>
            <p:nvPr/>
          </p:nvSpPr>
          <p:spPr>
            <a:xfrm>
              <a:off x="4500475" y="2721350"/>
              <a:ext cx="338925" cy="444775"/>
            </a:xfrm>
            <a:custGeom>
              <a:avLst/>
              <a:gdLst/>
              <a:ahLst/>
              <a:cxnLst/>
              <a:rect l="l" t="t" r="r" b="b"/>
              <a:pathLst>
                <a:path w="13557" h="17791" extrusionOk="0">
                  <a:moveTo>
                    <a:pt x="8860" y="2064"/>
                  </a:moveTo>
                  <a:lnTo>
                    <a:pt x="9038" y="2242"/>
                  </a:lnTo>
                  <a:cubicBezTo>
                    <a:pt x="9500" y="2811"/>
                    <a:pt x="10212" y="3132"/>
                    <a:pt x="10959" y="3132"/>
                  </a:cubicBezTo>
                  <a:lnTo>
                    <a:pt x="11493" y="3132"/>
                  </a:lnTo>
                  <a:lnTo>
                    <a:pt x="11493" y="9856"/>
                  </a:lnTo>
                  <a:cubicBezTo>
                    <a:pt x="11493" y="12596"/>
                    <a:pt x="9607" y="15015"/>
                    <a:pt x="6903" y="15656"/>
                  </a:cubicBezTo>
                  <a:lnTo>
                    <a:pt x="6689" y="15656"/>
                  </a:lnTo>
                  <a:cubicBezTo>
                    <a:pt x="3985" y="15015"/>
                    <a:pt x="2099" y="12596"/>
                    <a:pt x="2099" y="9856"/>
                  </a:cubicBezTo>
                  <a:lnTo>
                    <a:pt x="2099" y="3132"/>
                  </a:lnTo>
                  <a:lnTo>
                    <a:pt x="2633" y="3132"/>
                  </a:lnTo>
                  <a:cubicBezTo>
                    <a:pt x="3380" y="3132"/>
                    <a:pt x="4092" y="2811"/>
                    <a:pt x="4554" y="2242"/>
                  </a:cubicBezTo>
                  <a:lnTo>
                    <a:pt x="4732" y="2064"/>
                  </a:lnTo>
                  <a:close/>
                  <a:moveTo>
                    <a:pt x="3096" y="0"/>
                  </a:moveTo>
                  <a:lnTo>
                    <a:pt x="3096" y="534"/>
                  </a:lnTo>
                  <a:cubicBezTo>
                    <a:pt x="3096" y="819"/>
                    <a:pt x="2882" y="1068"/>
                    <a:pt x="2598" y="1068"/>
                  </a:cubicBezTo>
                  <a:lnTo>
                    <a:pt x="0" y="1068"/>
                  </a:lnTo>
                  <a:lnTo>
                    <a:pt x="36" y="9856"/>
                  </a:lnTo>
                  <a:cubicBezTo>
                    <a:pt x="0" y="13770"/>
                    <a:pt x="2847" y="17115"/>
                    <a:pt x="6689" y="17791"/>
                  </a:cubicBezTo>
                  <a:lnTo>
                    <a:pt x="6867" y="17791"/>
                  </a:lnTo>
                  <a:cubicBezTo>
                    <a:pt x="10710" y="17115"/>
                    <a:pt x="13556" y="13770"/>
                    <a:pt x="13521" y="9856"/>
                  </a:cubicBezTo>
                  <a:lnTo>
                    <a:pt x="13521" y="1068"/>
                  </a:lnTo>
                  <a:lnTo>
                    <a:pt x="10923" y="1068"/>
                  </a:lnTo>
                  <a:cubicBezTo>
                    <a:pt x="10639" y="1068"/>
                    <a:pt x="10425" y="819"/>
                    <a:pt x="10390" y="534"/>
                  </a:cubicBezTo>
                  <a:lnTo>
                    <a:pt x="1039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7" name="Google Shape;2637;p33"/>
            <p:cNvSpPr/>
            <p:nvPr/>
          </p:nvSpPr>
          <p:spPr>
            <a:xfrm>
              <a:off x="4578750" y="2799625"/>
              <a:ext cx="183250" cy="286450"/>
            </a:xfrm>
            <a:custGeom>
              <a:avLst/>
              <a:gdLst/>
              <a:ahLst/>
              <a:cxnLst/>
              <a:rect l="l" t="t" r="r" b="b"/>
              <a:pathLst>
                <a:path w="7330" h="11458" extrusionOk="0">
                  <a:moveTo>
                    <a:pt x="3665" y="819"/>
                  </a:moveTo>
                  <a:lnTo>
                    <a:pt x="4021" y="1175"/>
                  </a:lnTo>
                  <a:cubicBezTo>
                    <a:pt x="5195" y="2349"/>
                    <a:pt x="6262" y="3665"/>
                    <a:pt x="6262" y="5409"/>
                  </a:cubicBezTo>
                  <a:cubicBezTo>
                    <a:pt x="6262" y="6192"/>
                    <a:pt x="5978" y="7188"/>
                    <a:pt x="4163" y="8149"/>
                  </a:cubicBezTo>
                  <a:lnTo>
                    <a:pt x="4163" y="9429"/>
                  </a:lnTo>
                  <a:lnTo>
                    <a:pt x="3131" y="9429"/>
                  </a:lnTo>
                  <a:lnTo>
                    <a:pt x="3131" y="8149"/>
                  </a:lnTo>
                  <a:cubicBezTo>
                    <a:pt x="1317" y="7188"/>
                    <a:pt x="1032" y="6227"/>
                    <a:pt x="1032" y="5409"/>
                  </a:cubicBezTo>
                  <a:cubicBezTo>
                    <a:pt x="1032" y="3772"/>
                    <a:pt x="1922" y="2527"/>
                    <a:pt x="3274" y="1175"/>
                  </a:cubicBezTo>
                  <a:lnTo>
                    <a:pt x="3309" y="1175"/>
                  </a:lnTo>
                  <a:lnTo>
                    <a:pt x="3665" y="819"/>
                  </a:lnTo>
                  <a:close/>
                  <a:moveTo>
                    <a:pt x="2064" y="1"/>
                  </a:moveTo>
                  <a:cubicBezTo>
                    <a:pt x="1495" y="534"/>
                    <a:pt x="783" y="890"/>
                    <a:pt x="36" y="997"/>
                  </a:cubicBezTo>
                  <a:lnTo>
                    <a:pt x="36" y="6725"/>
                  </a:lnTo>
                  <a:cubicBezTo>
                    <a:pt x="0" y="8967"/>
                    <a:pt x="1495" y="10888"/>
                    <a:pt x="3665" y="11458"/>
                  </a:cubicBezTo>
                  <a:cubicBezTo>
                    <a:pt x="5836" y="10888"/>
                    <a:pt x="7330" y="8967"/>
                    <a:pt x="7330" y="6725"/>
                  </a:cubicBezTo>
                  <a:lnTo>
                    <a:pt x="7330" y="997"/>
                  </a:lnTo>
                  <a:cubicBezTo>
                    <a:pt x="6547" y="890"/>
                    <a:pt x="5836" y="534"/>
                    <a:pt x="53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8" name="Google Shape;2638;p33"/>
            <p:cNvSpPr/>
            <p:nvPr/>
          </p:nvSpPr>
          <p:spPr>
            <a:xfrm>
              <a:off x="4631225" y="2856550"/>
              <a:ext cx="78300" cy="116550"/>
            </a:xfrm>
            <a:custGeom>
              <a:avLst/>
              <a:gdLst/>
              <a:ahLst/>
              <a:cxnLst/>
              <a:rect l="l" t="t" r="r" b="b"/>
              <a:pathLst>
                <a:path w="3132" h="4662" extrusionOk="0">
                  <a:moveTo>
                    <a:pt x="1566" y="1"/>
                  </a:moveTo>
                  <a:cubicBezTo>
                    <a:pt x="605" y="1033"/>
                    <a:pt x="1" y="1993"/>
                    <a:pt x="1" y="3132"/>
                  </a:cubicBezTo>
                  <a:cubicBezTo>
                    <a:pt x="1" y="3452"/>
                    <a:pt x="1" y="3986"/>
                    <a:pt x="1032" y="4662"/>
                  </a:cubicBezTo>
                  <a:lnTo>
                    <a:pt x="1032" y="1886"/>
                  </a:lnTo>
                  <a:lnTo>
                    <a:pt x="2100" y="1886"/>
                  </a:lnTo>
                  <a:lnTo>
                    <a:pt x="2100" y="4662"/>
                  </a:lnTo>
                  <a:cubicBezTo>
                    <a:pt x="3132" y="3986"/>
                    <a:pt x="3132" y="3416"/>
                    <a:pt x="3132" y="3132"/>
                  </a:cubicBezTo>
                  <a:cubicBezTo>
                    <a:pt x="3132" y="1993"/>
                    <a:pt x="2527" y="1033"/>
                    <a:pt x="15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2619;p31">
            <a:extLst>
              <a:ext uri="{FF2B5EF4-FFF2-40B4-BE49-F238E27FC236}">
                <a16:creationId xmlns:a16="http://schemas.microsoft.com/office/drawing/2014/main" id="{225540F7-D9D4-4D8D-A597-E6C58DE1DE46}"/>
              </a:ext>
            </a:extLst>
          </p:cNvPr>
          <p:cNvSpPr txBox="1">
            <a:spLocks/>
          </p:cNvSpPr>
          <p:nvPr/>
        </p:nvSpPr>
        <p:spPr>
          <a:xfrm>
            <a:off x="253616" y="813639"/>
            <a:ext cx="72576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zh-CN" sz="3200" dirty="0"/>
              <a:t>To be continued</a:t>
            </a:r>
            <a:r>
              <a:rPr lang="zh-CN" altLang="en-US" sz="3200" dirty="0"/>
              <a:t>（</a:t>
            </a:r>
            <a:r>
              <a:rPr lang="en-US" altLang="zh-CN" sz="3200" dirty="0"/>
              <a:t>Sprint</a:t>
            </a:r>
            <a:r>
              <a:rPr lang="zh-CN" altLang="en-US" sz="3200" dirty="0"/>
              <a:t> </a:t>
            </a:r>
            <a:r>
              <a:rPr lang="en-US" altLang="zh-CN" sz="3200" dirty="0"/>
              <a:t>2</a:t>
            </a:r>
            <a:r>
              <a:rPr lang="zh-CN" altLang="en-US" sz="3200" dirty="0"/>
              <a:t>）</a:t>
            </a:r>
            <a:endParaRPr 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6FF8970-045D-04E6-80B3-A80EA260F6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87" y="1493327"/>
            <a:ext cx="9097826" cy="2482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6084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1" name="Google Shape;2741;p39"/>
          <p:cNvSpPr txBox="1">
            <a:spLocks noGrp="1"/>
          </p:cNvSpPr>
          <p:nvPr>
            <p:ph type="title"/>
          </p:nvPr>
        </p:nvSpPr>
        <p:spPr>
          <a:xfrm>
            <a:off x="715100" y="3539887"/>
            <a:ext cx="45639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0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Live Application Demo:</a:t>
            </a:r>
            <a:r>
              <a:rPr lang="zh-CN" altLang="en-US" sz="180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180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https://</a:t>
            </a:r>
            <a:r>
              <a:rPr lang="en-US" altLang="zh-CN" sz="180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youtube.com</a:t>
            </a:r>
            <a:r>
              <a:rPr lang="en-US" altLang="zh-CN" sz="180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/shorts/v-zTi1481Ak?feature=share</a:t>
            </a:r>
            <a:endParaRPr dirty="0"/>
          </a:p>
        </p:txBody>
      </p:sp>
      <p:sp>
        <p:nvSpPr>
          <p:cNvPr id="2742" name="Google Shape;2742;p39"/>
          <p:cNvSpPr txBox="1">
            <a:spLocks noGrp="1"/>
          </p:cNvSpPr>
          <p:nvPr>
            <p:ph type="subTitle" idx="1"/>
          </p:nvPr>
        </p:nvSpPr>
        <p:spPr>
          <a:xfrm>
            <a:off x="715100" y="1701600"/>
            <a:ext cx="5287200" cy="174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-US" altLang="zh-CN" sz="6600" dirty="0">
                <a:solidFill>
                  <a:srgbClr val="EB99AF"/>
                </a:solidFill>
                <a:latin typeface="Wawati SC" pitchFamily="82" charset="-122"/>
                <a:ea typeface="Wawati SC" pitchFamily="82" charset="-122"/>
              </a:rPr>
              <a:t>Thanks</a:t>
            </a:r>
            <a:endParaRPr lang="zh-CN" altLang="en-US" sz="6600" dirty="0">
              <a:solidFill>
                <a:srgbClr val="EB99AF"/>
              </a:solidFill>
              <a:latin typeface="Wawati SC" pitchFamily="82" charset="-122"/>
              <a:ea typeface="Wawati SC" pitchFamily="82" charset="-122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2743" name="Google Shape;2743;p39"/>
          <p:cNvGrpSpPr/>
          <p:nvPr/>
        </p:nvGrpSpPr>
        <p:grpSpPr>
          <a:xfrm>
            <a:off x="6157291" y="1526825"/>
            <a:ext cx="2070600" cy="3002576"/>
            <a:chOff x="6157291" y="1526825"/>
            <a:chExt cx="2070600" cy="3002576"/>
          </a:xfrm>
        </p:grpSpPr>
        <p:sp>
          <p:nvSpPr>
            <p:cNvPr id="2744" name="Google Shape;2744;p39"/>
            <p:cNvSpPr/>
            <p:nvPr/>
          </p:nvSpPr>
          <p:spPr>
            <a:xfrm rot="937637">
              <a:off x="6617914" y="1678880"/>
              <a:ext cx="1216553" cy="2698461"/>
            </a:xfrm>
            <a:custGeom>
              <a:avLst/>
              <a:gdLst/>
              <a:ahLst/>
              <a:cxnLst/>
              <a:rect l="l" t="t" r="r" b="b"/>
              <a:pathLst>
                <a:path w="35210" h="78100" extrusionOk="0">
                  <a:moveTo>
                    <a:pt x="16789" y="4419"/>
                  </a:moveTo>
                  <a:cubicBezTo>
                    <a:pt x="17627" y="4558"/>
                    <a:pt x="18715" y="4734"/>
                    <a:pt x="19686" y="4899"/>
                  </a:cubicBezTo>
                  <a:lnTo>
                    <a:pt x="19686" y="4899"/>
                  </a:lnTo>
                  <a:cubicBezTo>
                    <a:pt x="19290" y="4851"/>
                    <a:pt x="18889" y="4827"/>
                    <a:pt x="18489" y="4827"/>
                  </a:cubicBezTo>
                  <a:lnTo>
                    <a:pt x="18013" y="5030"/>
                  </a:lnTo>
                  <a:lnTo>
                    <a:pt x="17401" y="5030"/>
                  </a:lnTo>
                  <a:lnTo>
                    <a:pt x="16993" y="5098"/>
                  </a:lnTo>
                  <a:cubicBezTo>
                    <a:pt x="16857" y="5098"/>
                    <a:pt x="16653" y="5166"/>
                    <a:pt x="16517" y="5166"/>
                  </a:cubicBezTo>
                  <a:lnTo>
                    <a:pt x="16313" y="5166"/>
                  </a:lnTo>
                  <a:lnTo>
                    <a:pt x="16110" y="5234"/>
                  </a:lnTo>
                  <a:lnTo>
                    <a:pt x="15974" y="5234"/>
                  </a:lnTo>
                  <a:lnTo>
                    <a:pt x="15702" y="5302"/>
                  </a:lnTo>
                  <a:lnTo>
                    <a:pt x="15498" y="5302"/>
                  </a:lnTo>
                  <a:lnTo>
                    <a:pt x="15498" y="5234"/>
                  </a:lnTo>
                  <a:cubicBezTo>
                    <a:pt x="15566" y="5166"/>
                    <a:pt x="15566" y="5166"/>
                    <a:pt x="15634" y="5098"/>
                  </a:cubicBezTo>
                  <a:lnTo>
                    <a:pt x="15702" y="5030"/>
                  </a:lnTo>
                  <a:lnTo>
                    <a:pt x="15906" y="4827"/>
                  </a:lnTo>
                  <a:cubicBezTo>
                    <a:pt x="16042" y="4691"/>
                    <a:pt x="16178" y="4555"/>
                    <a:pt x="16313" y="4419"/>
                  </a:cubicBezTo>
                  <a:close/>
                  <a:moveTo>
                    <a:pt x="20655" y="5068"/>
                  </a:moveTo>
                  <a:cubicBezTo>
                    <a:pt x="21156" y="5159"/>
                    <a:pt x="21570" y="5240"/>
                    <a:pt x="21819" y="5302"/>
                  </a:cubicBezTo>
                  <a:lnTo>
                    <a:pt x="21955" y="5370"/>
                  </a:lnTo>
                  <a:lnTo>
                    <a:pt x="21275" y="5234"/>
                  </a:lnTo>
                  <a:cubicBezTo>
                    <a:pt x="21072" y="5172"/>
                    <a:pt x="20865" y="5116"/>
                    <a:pt x="20655" y="5068"/>
                  </a:cubicBezTo>
                  <a:close/>
                  <a:moveTo>
                    <a:pt x="22227" y="5438"/>
                  </a:moveTo>
                  <a:lnTo>
                    <a:pt x="22227" y="5506"/>
                  </a:lnTo>
                  <a:cubicBezTo>
                    <a:pt x="22227" y="5506"/>
                    <a:pt x="22159" y="5438"/>
                    <a:pt x="22159" y="5438"/>
                  </a:cubicBezTo>
                  <a:close/>
                  <a:moveTo>
                    <a:pt x="17061" y="9313"/>
                  </a:moveTo>
                  <a:cubicBezTo>
                    <a:pt x="18828" y="9517"/>
                    <a:pt x="21411" y="9856"/>
                    <a:pt x="22159" y="10060"/>
                  </a:cubicBezTo>
                  <a:lnTo>
                    <a:pt x="22431" y="10128"/>
                  </a:lnTo>
                  <a:lnTo>
                    <a:pt x="22567" y="10128"/>
                  </a:lnTo>
                  <a:cubicBezTo>
                    <a:pt x="22635" y="10264"/>
                    <a:pt x="22635" y="10400"/>
                    <a:pt x="22635" y="10536"/>
                  </a:cubicBezTo>
                  <a:cubicBezTo>
                    <a:pt x="22703" y="10672"/>
                    <a:pt x="22703" y="10808"/>
                    <a:pt x="22635" y="10944"/>
                  </a:cubicBezTo>
                  <a:lnTo>
                    <a:pt x="22635" y="12575"/>
                  </a:lnTo>
                  <a:lnTo>
                    <a:pt x="22635" y="13119"/>
                  </a:lnTo>
                  <a:lnTo>
                    <a:pt x="22635" y="13459"/>
                  </a:lnTo>
                  <a:lnTo>
                    <a:pt x="22635" y="13799"/>
                  </a:lnTo>
                  <a:lnTo>
                    <a:pt x="22635" y="14478"/>
                  </a:lnTo>
                  <a:lnTo>
                    <a:pt x="22635" y="14818"/>
                  </a:lnTo>
                  <a:lnTo>
                    <a:pt x="22635" y="15634"/>
                  </a:lnTo>
                  <a:lnTo>
                    <a:pt x="22635" y="15974"/>
                  </a:lnTo>
                  <a:lnTo>
                    <a:pt x="22635" y="16382"/>
                  </a:lnTo>
                  <a:lnTo>
                    <a:pt x="22703" y="17129"/>
                  </a:lnTo>
                  <a:lnTo>
                    <a:pt x="22703" y="17469"/>
                  </a:lnTo>
                  <a:lnTo>
                    <a:pt x="22703" y="18013"/>
                  </a:lnTo>
                  <a:cubicBezTo>
                    <a:pt x="22771" y="19236"/>
                    <a:pt x="23043" y="21208"/>
                    <a:pt x="23179" y="23043"/>
                  </a:cubicBezTo>
                  <a:cubicBezTo>
                    <a:pt x="23247" y="23247"/>
                    <a:pt x="23247" y="23451"/>
                    <a:pt x="23247" y="23655"/>
                  </a:cubicBezTo>
                  <a:lnTo>
                    <a:pt x="23247" y="23722"/>
                  </a:lnTo>
                  <a:lnTo>
                    <a:pt x="23247" y="23926"/>
                  </a:lnTo>
                  <a:lnTo>
                    <a:pt x="23247" y="24266"/>
                  </a:lnTo>
                  <a:cubicBezTo>
                    <a:pt x="23382" y="25354"/>
                    <a:pt x="23518" y="26305"/>
                    <a:pt x="23586" y="27189"/>
                  </a:cubicBezTo>
                  <a:cubicBezTo>
                    <a:pt x="23654" y="27665"/>
                    <a:pt x="23722" y="28073"/>
                    <a:pt x="23790" y="28412"/>
                  </a:cubicBezTo>
                  <a:lnTo>
                    <a:pt x="23790" y="28752"/>
                  </a:lnTo>
                  <a:lnTo>
                    <a:pt x="23790" y="28820"/>
                  </a:lnTo>
                  <a:cubicBezTo>
                    <a:pt x="23926" y="30112"/>
                    <a:pt x="24062" y="31471"/>
                    <a:pt x="24130" y="32355"/>
                  </a:cubicBezTo>
                  <a:lnTo>
                    <a:pt x="24130" y="32899"/>
                  </a:lnTo>
                  <a:lnTo>
                    <a:pt x="23314" y="32967"/>
                  </a:lnTo>
                  <a:lnTo>
                    <a:pt x="23111" y="32967"/>
                  </a:lnTo>
                  <a:lnTo>
                    <a:pt x="22635" y="33102"/>
                  </a:lnTo>
                  <a:cubicBezTo>
                    <a:pt x="21955" y="33238"/>
                    <a:pt x="21275" y="33306"/>
                    <a:pt x="20528" y="33306"/>
                  </a:cubicBezTo>
                  <a:lnTo>
                    <a:pt x="19168" y="33306"/>
                  </a:lnTo>
                  <a:lnTo>
                    <a:pt x="17877" y="33238"/>
                  </a:lnTo>
                  <a:cubicBezTo>
                    <a:pt x="16449" y="33102"/>
                    <a:pt x="15634" y="33035"/>
                    <a:pt x="14954" y="33035"/>
                  </a:cubicBezTo>
                  <a:lnTo>
                    <a:pt x="15362" y="33102"/>
                  </a:lnTo>
                  <a:cubicBezTo>
                    <a:pt x="14886" y="33102"/>
                    <a:pt x="14342" y="33170"/>
                    <a:pt x="13799" y="33238"/>
                  </a:cubicBezTo>
                  <a:lnTo>
                    <a:pt x="13527" y="33238"/>
                  </a:lnTo>
                  <a:cubicBezTo>
                    <a:pt x="13323" y="33238"/>
                    <a:pt x="13051" y="33170"/>
                    <a:pt x="12847" y="33102"/>
                  </a:cubicBezTo>
                  <a:cubicBezTo>
                    <a:pt x="12507" y="33035"/>
                    <a:pt x="11963" y="32899"/>
                    <a:pt x="11284" y="32763"/>
                  </a:cubicBezTo>
                  <a:cubicBezTo>
                    <a:pt x="11352" y="32423"/>
                    <a:pt x="11420" y="31947"/>
                    <a:pt x="11420" y="31539"/>
                  </a:cubicBezTo>
                  <a:lnTo>
                    <a:pt x="11488" y="30791"/>
                  </a:lnTo>
                  <a:cubicBezTo>
                    <a:pt x="11488" y="30791"/>
                    <a:pt x="11555" y="29500"/>
                    <a:pt x="11623" y="29364"/>
                  </a:cubicBezTo>
                  <a:cubicBezTo>
                    <a:pt x="11691" y="29228"/>
                    <a:pt x="11691" y="29092"/>
                    <a:pt x="11691" y="28956"/>
                  </a:cubicBezTo>
                  <a:lnTo>
                    <a:pt x="11691" y="28548"/>
                  </a:lnTo>
                  <a:lnTo>
                    <a:pt x="11691" y="28345"/>
                  </a:lnTo>
                  <a:lnTo>
                    <a:pt x="11691" y="28209"/>
                  </a:lnTo>
                  <a:lnTo>
                    <a:pt x="11691" y="28005"/>
                  </a:lnTo>
                  <a:lnTo>
                    <a:pt x="11691" y="27801"/>
                  </a:lnTo>
                  <a:lnTo>
                    <a:pt x="11691" y="27665"/>
                  </a:lnTo>
                  <a:lnTo>
                    <a:pt x="11691" y="27461"/>
                  </a:lnTo>
                  <a:lnTo>
                    <a:pt x="11691" y="27393"/>
                  </a:lnTo>
                  <a:lnTo>
                    <a:pt x="11691" y="27257"/>
                  </a:lnTo>
                  <a:lnTo>
                    <a:pt x="11691" y="27121"/>
                  </a:lnTo>
                  <a:lnTo>
                    <a:pt x="11759" y="26917"/>
                  </a:lnTo>
                  <a:lnTo>
                    <a:pt x="11759" y="26781"/>
                  </a:lnTo>
                  <a:lnTo>
                    <a:pt x="11759" y="26577"/>
                  </a:lnTo>
                  <a:lnTo>
                    <a:pt x="11827" y="26373"/>
                  </a:lnTo>
                  <a:cubicBezTo>
                    <a:pt x="11827" y="26169"/>
                    <a:pt x="11895" y="26033"/>
                    <a:pt x="11895" y="25830"/>
                  </a:cubicBezTo>
                  <a:lnTo>
                    <a:pt x="11963" y="25626"/>
                  </a:lnTo>
                  <a:cubicBezTo>
                    <a:pt x="11963" y="25558"/>
                    <a:pt x="12031" y="25422"/>
                    <a:pt x="12031" y="25286"/>
                  </a:cubicBezTo>
                  <a:lnTo>
                    <a:pt x="12167" y="24810"/>
                  </a:lnTo>
                  <a:lnTo>
                    <a:pt x="12167" y="24742"/>
                  </a:lnTo>
                  <a:lnTo>
                    <a:pt x="12371" y="23722"/>
                  </a:lnTo>
                  <a:lnTo>
                    <a:pt x="12507" y="22907"/>
                  </a:lnTo>
                  <a:cubicBezTo>
                    <a:pt x="12575" y="22703"/>
                    <a:pt x="12575" y="22431"/>
                    <a:pt x="12643" y="22363"/>
                  </a:cubicBezTo>
                  <a:cubicBezTo>
                    <a:pt x="12643" y="22227"/>
                    <a:pt x="12779" y="21615"/>
                    <a:pt x="12779" y="21615"/>
                  </a:cubicBezTo>
                  <a:cubicBezTo>
                    <a:pt x="12779" y="21547"/>
                    <a:pt x="12847" y="21411"/>
                    <a:pt x="12847" y="21344"/>
                  </a:cubicBezTo>
                  <a:lnTo>
                    <a:pt x="12847" y="21208"/>
                  </a:lnTo>
                  <a:lnTo>
                    <a:pt x="12847" y="21140"/>
                  </a:lnTo>
                  <a:lnTo>
                    <a:pt x="12847" y="21004"/>
                  </a:lnTo>
                  <a:cubicBezTo>
                    <a:pt x="12915" y="20936"/>
                    <a:pt x="12915" y="20800"/>
                    <a:pt x="12915" y="20664"/>
                  </a:cubicBezTo>
                  <a:lnTo>
                    <a:pt x="13051" y="20052"/>
                  </a:lnTo>
                  <a:lnTo>
                    <a:pt x="13051" y="19848"/>
                  </a:lnTo>
                  <a:lnTo>
                    <a:pt x="13051" y="19712"/>
                  </a:lnTo>
                  <a:lnTo>
                    <a:pt x="13051" y="19644"/>
                  </a:lnTo>
                  <a:lnTo>
                    <a:pt x="13051" y="19576"/>
                  </a:lnTo>
                  <a:lnTo>
                    <a:pt x="13187" y="19236"/>
                  </a:lnTo>
                  <a:lnTo>
                    <a:pt x="13255" y="18897"/>
                  </a:lnTo>
                  <a:cubicBezTo>
                    <a:pt x="13323" y="18625"/>
                    <a:pt x="13391" y="18353"/>
                    <a:pt x="13459" y="18081"/>
                  </a:cubicBezTo>
                  <a:lnTo>
                    <a:pt x="13527" y="17877"/>
                  </a:lnTo>
                  <a:cubicBezTo>
                    <a:pt x="13595" y="17469"/>
                    <a:pt x="13731" y="17061"/>
                    <a:pt x="13799" y="16721"/>
                  </a:cubicBezTo>
                  <a:lnTo>
                    <a:pt x="13867" y="16518"/>
                  </a:lnTo>
                  <a:cubicBezTo>
                    <a:pt x="13934" y="16450"/>
                    <a:pt x="13934" y="16314"/>
                    <a:pt x="14002" y="16246"/>
                  </a:cubicBezTo>
                  <a:lnTo>
                    <a:pt x="14002" y="16178"/>
                  </a:lnTo>
                  <a:lnTo>
                    <a:pt x="14138" y="15566"/>
                  </a:lnTo>
                  <a:lnTo>
                    <a:pt x="14274" y="15090"/>
                  </a:lnTo>
                  <a:lnTo>
                    <a:pt x="14342" y="14886"/>
                  </a:lnTo>
                  <a:lnTo>
                    <a:pt x="14342" y="14750"/>
                  </a:lnTo>
                  <a:lnTo>
                    <a:pt x="14342" y="14682"/>
                  </a:lnTo>
                  <a:cubicBezTo>
                    <a:pt x="14410" y="14342"/>
                    <a:pt x="14478" y="14071"/>
                    <a:pt x="14546" y="13799"/>
                  </a:cubicBezTo>
                  <a:lnTo>
                    <a:pt x="14750" y="13051"/>
                  </a:lnTo>
                  <a:cubicBezTo>
                    <a:pt x="14818" y="12847"/>
                    <a:pt x="14886" y="12643"/>
                    <a:pt x="14954" y="12371"/>
                  </a:cubicBezTo>
                  <a:lnTo>
                    <a:pt x="15090" y="11896"/>
                  </a:lnTo>
                  <a:lnTo>
                    <a:pt x="15158" y="11624"/>
                  </a:lnTo>
                  <a:lnTo>
                    <a:pt x="15226" y="11420"/>
                  </a:lnTo>
                  <a:lnTo>
                    <a:pt x="15226" y="11352"/>
                  </a:lnTo>
                  <a:cubicBezTo>
                    <a:pt x="15294" y="11284"/>
                    <a:pt x="15294" y="11216"/>
                    <a:pt x="15294" y="11148"/>
                  </a:cubicBezTo>
                  <a:lnTo>
                    <a:pt x="15430" y="10876"/>
                  </a:lnTo>
                  <a:cubicBezTo>
                    <a:pt x="15430" y="10808"/>
                    <a:pt x="15498" y="10672"/>
                    <a:pt x="15498" y="10604"/>
                  </a:cubicBezTo>
                  <a:lnTo>
                    <a:pt x="15566" y="10468"/>
                  </a:lnTo>
                  <a:lnTo>
                    <a:pt x="15566" y="10400"/>
                  </a:lnTo>
                  <a:lnTo>
                    <a:pt x="15702" y="10264"/>
                  </a:lnTo>
                  <a:lnTo>
                    <a:pt x="15702" y="10128"/>
                  </a:lnTo>
                  <a:lnTo>
                    <a:pt x="15770" y="10060"/>
                  </a:lnTo>
                  <a:lnTo>
                    <a:pt x="15770" y="9992"/>
                  </a:lnTo>
                  <a:cubicBezTo>
                    <a:pt x="15770" y="9992"/>
                    <a:pt x="15770" y="9992"/>
                    <a:pt x="15838" y="9924"/>
                  </a:cubicBezTo>
                  <a:lnTo>
                    <a:pt x="15906" y="9856"/>
                  </a:lnTo>
                  <a:lnTo>
                    <a:pt x="16110" y="9720"/>
                  </a:lnTo>
                  <a:cubicBezTo>
                    <a:pt x="16245" y="9585"/>
                    <a:pt x="16381" y="9449"/>
                    <a:pt x="16585" y="9313"/>
                  </a:cubicBezTo>
                  <a:close/>
                  <a:moveTo>
                    <a:pt x="17129" y="1"/>
                  </a:moveTo>
                  <a:cubicBezTo>
                    <a:pt x="16993" y="1"/>
                    <a:pt x="16857" y="1"/>
                    <a:pt x="16721" y="69"/>
                  </a:cubicBezTo>
                  <a:lnTo>
                    <a:pt x="16245" y="137"/>
                  </a:lnTo>
                  <a:lnTo>
                    <a:pt x="15974" y="137"/>
                  </a:lnTo>
                  <a:lnTo>
                    <a:pt x="15770" y="205"/>
                  </a:lnTo>
                  <a:lnTo>
                    <a:pt x="15634" y="205"/>
                  </a:lnTo>
                  <a:lnTo>
                    <a:pt x="15362" y="272"/>
                  </a:lnTo>
                  <a:lnTo>
                    <a:pt x="15090" y="408"/>
                  </a:lnTo>
                  <a:lnTo>
                    <a:pt x="14886" y="408"/>
                  </a:lnTo>
                  <a:lnTo>
                    <a:pt x="14410" y="612"/>
                  </a:lnTo>
                  <a:lnTo>
                    <a:pt x="13799" y="816"/>
                  </a:lnTo>
                  <a:lnTo>
                    <a:pt x="13799" y="884"/>
                  </a:lnTo>
                  <a:cubicBezTo>
                    <a:pt x="13731" y="952"/>
                    <a:pt x="13663" y="952"/>
                    <a:pt x="13527" y="1020"/>
                  </a:cubicBezTo>
                  <a:lnTo>
                    <a:pt x="13119" y="1224"/>
                  </a:lnTo>
                  <a:lnTo>
                    <a:pt x="13051" y="1292"/>
                  </a:lnTo>
                  <a:cubicBezTo>
                    <a:pt x="12779" y="1428"/>
                    <a:pt x="12507" y="1564"/>
                    <a:pt x="12303" y="1768"/>
                  </a:cubicBezTo>
                  <a:lnTo>
                    <a:pt x="12099" y="1972"/>
                  </a:lnTo>
                  <a:lnTo>
                    <a:pt x="11963" y="1972"/>
                  </a:lnTo>
                  <a:lnTo>
                    <a:pt x="11895" y="2040"/>
                  </a:lnTo>
                  <a:lnTo>
                    <a:pt x="11759" y="2176"/>
                  </a:lnTo>
                  <a:cubicBezTo>
                    <a:pt x="11352" y="2516"/>
                    <a:pt x="11012" y="2855"/>
                    <a:pt x="10604" y="3263"/>
                  </a:cubicBezTo>
                  <a:lnTo>
                    <a:pt x="10128" y="3875"/>
                  </a:lnTo>
                  <a:cubicBezTo>
                    <a:pt x="9720" y="4351"/>
                    <a:pt x="9380" y="4827"/>
                    <a:pt x="9041" y="5302"/>
                  </a:cubicBezTo>
                  <a:cubicBezTo>
                    <a:pt x="8633" y="5846"/>
                    <a:pt x="8361" y="6390"/>
                    <a:pt x="8021" y="6934"/>
                  </a:cubicBezTo>
                  <a:cubicBezTo>
                    <a:pt x="6933" y="9041"/>
                    <a:pt x="5982" y="11284"/>
                    <a:pt x="5370" y="13595"/>
                  </a:cubicBezTo>
                  <a:lnTo>
                    <a:pt x="5370" y="13731"/>
                  </a:lnTo>
                  <a:cubicBezTo>
                    <a:pt x="5302" y="13935"/>
                    <a:pt x="5234" y="14342"/>
                    <a:pt x="5166" y="14682"/>
                  </a:cubicBezTo>
                  <a:cubicBezTo>
                    <a:pt x="4894" y="16110"/>
                    <a:pt x="4487" y="18421"/>
                    <a:pt x="4147" y="20460"/>
                  </a:cubicBezTo>
                  <a:lnTo>
                    <a:pt x="3807" y="22295"/>
                  </a:lnTo>
                  <a:cubicBezTo>
                    <a:pt x="3671" y="23247"/>
                    <a:pt x="3535" y="24198"/>
                    <a:pt x="3399" y="25082"/>
                  </a:cubicBezTo>
                  <a:cubicBezTo>
                    <a:pt x="3195" y="26169"/>
                    <a:pt x="3059" y="27121"/>
                    <a:pt x="2991" y="27733"/>
                  </a:cubicBezTo>
                  <a:lnTo>
                    <a:pt x="2991" y="27801"/>
                  </a:lnTo>
                  <a:cubicBezTo>
                    <a:pt x="2855" y="28752"/>
                    <a:pt x="2719" y="29636"/>
                    <a:pt x="2719" y="30384"/>
                  </a:cubicBezTo>
                  <a:lnTo>
                    <a:pt x="2719" y="31063"/>
                  </a:lnTo>
                  <a:cubicBezTo>
                    <a:pt x="2719" y="31471"/>
                    <a:pt x="2719" y="31879"/>
                    <a:pt x="2719" y="32219"/>
                  </a:cubicBezTo>
                  <a:lnTo>
                    <a:pt x="2719" y="33238"/>
                  </a:lnTo>
                  <a:lnTo>
                    <a:pt x="816" y="33442"/>
                  </a:lnTo>
                  <a:lnTo>
                    <a:pt x="1020" y="35142"/>
                  </a:lnTo>
                  <a:cubicBezTo>
                    <a:pt x="1020" y="35142"/>
                    <a:pt x="1088" y="35753"/>
                    <a:pt x="1088" y="35889"/>
                  </a:cubicBezTo>
                  <a:lnTo>
                    <a:pt x="1224" y="37249"/>
                  </a:lnTo>
                  <a:lnTo>
                    <a:pt x="1224" y="37860"/>
                  </a:lnTo>
                  <a:cubicBezTo>
                    <a:pt x="1156" y="38880"/>
                    <a:pt x="1156" y="40579"/>
                    <a:pt x="1156" y="41667"/>
                  </a:cubicBezTo>
                  <a:lnTo>
                    <a:pt x="1156" y="42007"/>
                  </a:lnTo>
                  <a:lnTo>
                    <a:pt x="1156" y="44658"/>
                  </a:lnTo>
                  <a:lnTo>
                    <a:pt x="1156" y="45201"/>
                  </a:lnTo>
                  <a:lnTo>
                    <a:pt x="1156" y="45473"/>
                  </a:lnTo>
                  <a:cubicBezTo>
                    <a:pt x="1156" y="47444"/>
                    <a:pt x="1224" y="49755"/>
                    <a:pt x="1292" y="50775"/>
                  </a:cubicBezTo>
                  <a:cubicBezTo>
                    <a:pt x="1292" y="50843"/>
                    <a:pt x="1292" y="50979"/>
                    <a:pt x="1292" y="51047"/>
                  </a:cubicBezTo>
                  <a:cubicBezTo>
                    <a:pt x="1360" y="52338"/>
                    <a:pt x="1360" y="54649"/>
                    <a:pt x="1360" y="56688"/>
                  </a:cubicBezTo>
                  <a:cubicBezTo>
                    <a:pt x="1360" y="59271"/>
                    <a:pt x="1360" y="60699"/>
                    <a:pt x="1428" y="61242"/>
                  </a:cubicBezTo>
                  <a:cubicBezTo>
                    <a:pt x="1428" y="61378"/>
                    <a:pt x="1496" y="62262"/>
                    <a:pt x="1292" y="67428"/>
                  </a:cubicBezTo>
                  <a:cubicBezTo>
                    <a:pt x="1224" y="68651"/>
                    <a:pt x="1224" y="69535"/>
                    <a:pt x="1224" y="69739"/>
                  </a:cubicBezTo>
                  <a:cubicBezTo>
                    <a:pt x="1224" y="69943"/>
                    <a:pt x="1088" y="70351"/>
                    <a:pt x="1088" y="70758"/>
                  </a:cubicBezTo>
                  <a:cubicBezTo>
                    <a:pt x="1020" y="71778"/>
                    <a:pt x="884" y="73205"/>
                    <a:pt x="816" y="73613"/>
                  </a:cubicBezTo>
                  <a:lnTo>
                    <a:pt x="408" y="74701"/>
                  </a:lnTo>
                  <a:cubicBezTo>
                    <a:pt x="0" y="75516"/>
                    <a:pt x="68" y="76536"/>
                    <a:pt x="680" y="77284"/>
                  </a:cubicBezTo>
                  <a:lnTo>
                    <a:pt x="748" y="77420"/>
                  </a:lnTo>
                  <a:lnTo>
                    <a:pt x="1224" y="77759"/>
                  </a:lnTo>
                  <a:lnTo>
                    <a:pt x="1292" y="77759"/>
                  </a:lnTo>
                  <a:cubicBezTo>
                    <a:pt x="1632" y="77963"/>
                    <a:pt x="2040" y="78099"/>
                    <a:pt x="2447" y="78099"/>
                  </a:cubicBezTo>
                  <a:cubicBezTo>
                    <a:pt x="2855" y="78031"/>
                    <a:pt x="3263" y="77963"/>
                    <a:pt x="3671" y="77827"/>
                  </a:cubicBezTo>
                  <a:lnTo>
                    <a:pt x="3875" y="77827"/>
                  </a:lnTo>
                  <a:lnTo>
                    <a:pt x="4622" y="77691"/>
                  </a:lnTo>
                  <a:cubicBezTo>
                    <a:pt x="5166" y="77691"/>
                    <a:pt x="5710" y="77623"/>
                    <a:pt x="6254" y="77623"/>
                  </a:cubicBezTo>
                  <a:lnTo>
                    <a:pt x="7137" y="77623"/>
                  </a:lnTo>
                  <a:cubicBezTo>
                    <a:pt x="7273" y="77623"/>
                    <a:pt x="7613" y="77691"/>
                    <a:pt x="8565" y="77691"/>
                  </a:cubicBezTo>
                  <a:lnTo>
                    <a:pt x="9652" y="77691"/>
                  </a:lnTo>
                  <a:cubicBezTo>
                    <a:pt x="10536" y="77759"/>
                    <a:pt x="11352" y="77759"/>
                    <a:pt x="12167" y="77759"/>
                  </a:cubicBezTo>
                  <a:lnTo>
                    <a:pt x="13867" y="77759"/>
                  </a:lnTo>
                  <a:cubicBezTo>
                    <a:pt x="14342" y="77759"/>
                    <a:pt x="15362" y="77691"/>
                    <a:pt x="16517" y="77691"/>
                  </a:cubicBezTo>
                  <a:cubicBezTo>
                    <a:pt x="18624" y="77623"/>
                    <a:pt x="21003" y="77556"/>
                    <a:pt x="21819" y="77488"/>
                  </a:cubicBezTo>
                  <a:cubicBezTo>
                    <a:pt x="23247" y="77352"/>
                    <a:pt x="26169" y="77216"/>
                    <a:pt x="27189" y="77216"/>
                  </a:cubicBezTo>
                  <a:lnTo>
                    <a:pt x="27733" y="77216"/>
                  </a:lnTo>
                  <a:cubicBezTo>
                    <a:pt x="29160" y="77216"/>
                    <a:pt x="30655" y="77352"/>
                    <a:pt x="32151" y="77488"/>
                  </a:cubicBezTo>
                  <a:lnTo>
                    <a:pt x="32423" y="77556"/>
                  </a:lnTo>
                  <a:lnTo>
                    <a:pt x="32559" y="77556"/>
                  </a:lnTo>
                  <a:cubicBezTo>
                    <a:pt x="34122" y="77488"/>
                    <a:pt x="35209" y="75992"/>
                    <a:pt x="34802" y="74429"/>
                  </a:cubicBezTo>
                  <a:lnTo>
                    <a:pt x="34802" y="74361"/>
                  </a:lnTo>
                  <a:cubicBezTo>
                    <a:pt x="34802" y="74225"/>
                    <a:pt x="34734" y="74089"/>
                    <a:pt x="34666" y="73953"/>
                  </a:cubicBezTo>
                  <a:cubicBezTo>
                    <a:pt x="34598" y="73817"/>
                    <a:pt x="34530" y="73681"/>
                    <a:pt x="34394" y="73545"/>
                  </a:cubicBezTo>
                  <a:cubicBezTo>
                    <a:pt x="34258" y="73341"/>
                    <a:pt x="34190" y="73069"/>
                    <a:pt x="34190" y="72866"/>
                  </a:cubicBezTo>
                  <a:cubicBezTo>
                    <a:pt x="34054" y="72118"/>
                    <a:pt x="33782" y="71370"/>
                    <a:pt x="33442" y="70690"/>
                  </a:cubicBezTo>
                  <a:lnTo>
                    <a:pt x="33238" y="70351"/>
                  </a:lnTo>
                  <a:cubicBezTo>
                    <a:pt x="33238" y="70215"/>
                    <a:pt x="33238" y="70079"/>
                    <a:pt x="33238" y="69875"/>
                  </a:cubicBezTo>
                  <a:cubicBezTo>
                    <a:pt x="33306" y="69671"/>
                    <a:pt x="33306" y="69467"/>
                    <a:pt x="33374" y="69263"/>
                  </a:cubicBezTo>
                  <a:cubicBezTo>
                    <a:pt x="33578" y="68176"/>
                    <a:pt x="33510" y="67020"/>
                    <a:pt x="33170" y="65932"/>
                  </a:cubicBezTo>
                  <a:lnTo>
                    <a:pt x="33170" y="65864"/>
                  </a:lnTo>
                  <a:cubicBezTo>
                    <a:pt x="33102" y="65185"/>
                    <a:pt x="33102" y="64505"/>
                    <a:pt x="33170" y="63893"/>
                  </a:cubicBezTo>
                  <a:lnTo>
                    <a:pt x="33170" y="63621"/>
                  </a:lnTo>
                  <a:cubicBezTo>
                    <a:pt x="33238" y="63282"/>
                    <a:pt x="33238" y="62942"/>
                    <a:pt x="33238" y="62602"/>
                  </a:cubicBezTo>
                  <a:cubicBezTo>
                    <a:pt x="33238" y="61310"/>
                    <a:pt x="33170" y="59203"/>
                    <a:pt x="33102" y="56620"/>
                  </a:cubicBezTo>
                  <a:cubicBezTo>
                    <a:pt x="32966" y="54038"/>
                    <a:pt x="32898" y="51115"/>
                    <a:pt x="32898" y="48872"/>
                  </a:cubicBezTo>
                  <a:lnTo>
                    <a:pt x="32898" y="45065"/>
                  </a:lnTo>
                  <a:cubicBezTo>
                    <a:pt x="32898" y="42211"/>
                    <a:pt x="32762" y="39560"/>
                    <a:pt x="32626" y="37045"/>
                  </a:cubicBezTo>
                  <a:cubicBezTo>
                    <a:pt x="32694" y="36569"/>
                    <a:pt x="32694" y="36161"/>
                    <a:pt x="32559" y="35753"/>
                  </a:cubicBezTo>
                  <a:cubicBezTo>
                    <a:pt x="32559" y="35685"/>
                    <a:pt x="32559" y="35617"/>
                    <a:pt x="32559" y="35549"/>
                  </a:cubicBezTo>
                  <a:lnTo>
                    <a:pt x="32559" y="34870"/>
                  </a:lnTo>
                  <a:lnTo>
                    <a:pt x="32694" y="33578"/>
                  </a:lnTo>
                  <a:lnTo>
                    <a:pt x="31539" y="33170"/>
                  </a:lnTo>
                  <a:lnTo>
                    <a:pt x="31335" y="33102"/>
                  </a:lnTo>
                  <a:lnTo>
                    <a:pt x="31267" y="31879"/>
                  </a:lnTo>
                  <a:lnTo>
                    <a:pt x="31267" y="31539"/>
                  </a:lnTo>
                  <a:cubicBezTo>
                    <a:pt x="31131" y="30316"/>
                    <a:pt x="31063" y="29024"/>
                    <a:pt x="30927" y="27869"/>
                  </a:cubicBezTo>
                  <a:lnTo>
                    <a:pt x="30927" y="27733"/>
                  </a:lnTo>
                  <a:cubicBezTo>
                    <a:pt x="30859" y="27529"/>
                    <a:pt x="30859" y="27325"/>
                    <a:pt x="30859" y="27053"/>
                  </a:cubicBezTo>
                  <a:lnTo>
                    <a:pt x="30723" y="25558"/>
                  </a:lnTo>
                  <a:lnTo>
                    <a:pt x="30723" y="25082"/>
                  </a:lnTo>
                  <a:lnTo>
                    <a:pt x="30723" y="24946"/>
                  </a:lnTo>
                  <a:lnTo>
                    <a:pt x="30655" y="23790"/>
                  </a:lnTo>
                  <a:cubicBezTo>
                    <a:pt x="30587" y="23587"/>
                    <a:pt x="30587" y="23315"/>
                    <a:pt x="30587" y="23111"/>
                  </a:cubicBezTo>
                  <a:lnTo>
                    <a:pt x="30451" y="21547"/>
                  </a:lnTo>
                  <a:cubicBezTo>
                    <a:pt x="30383" y="21004"/>
                    <a:pt x="30315" y="20460"/>
                    <a:pt x="30248" y="19916"/>
                  </a:cubicBezTo>
                  <a:cubicBezTo>
                    <a:pt x="30180" y="18965"/>
                    <a:pt x="30112" y="17945"/>
                    <a:pt x="30044" y="17061"/>
                  </a:cubicBezTo>
                  <a:cubicBezTo>
                    <a:pt x="29908" y="15430"/>
                    <a:pt x="29772" y="13935"/>
                    <a:pt x="29704" y="13051"/>
                  </a:cubicBezTo>
                  <a:lnTo>
                    <a:pt x="29704" y="12983"/>
                  </a:lnTo>
                  <a:lnTo>
                    <a:pt x="29704" y="12643"/>
                  </a:lnTo>
                  <a:cubicBezTo>
                    <a:pt x="29704" y="12303"/>
                    <a:pt x="29636" y="11964"/>
                    <a:pt x="29636" y="11624"/>
                  </a:cubicBezTo>
                  <a:cubicBezTo>
                    <a:pt x="29636" y="11148"/>
                    <a:pt x="29568" y="10468"/>
                    <a:pt x="29500" y="10060"/>
                  </a:cubicBezTo>
                  <a:cubicBezTo>
                    <a:pt x="29500" y="9652"/>
                    <a:pt x="29432" y="9245"/>
                    <a:pt x="29364" y="8837"/>
                  </a:cubicBezTo>
                  <a:lnTo>
                    <a:pt x="29160" y="7341"/>
                  </a:lnTo>
                  <a:lnTo>
                    <a:pt x="29092" y="7341"/>
                  </a:lnTo>
                  <a:cubicBezTo>
                    <a:pt x="29024" y="7070"/>
                    <a:pt x="28956" y="6866"/>
                    <a:pt x="28956" y="6662"/>
                  </a:cubicBezTo>
                  <a:lnTo>
                    <a:pt x="28344" y="5166"/>
                  </a:lnTo>
                  <a:cubicBezTo>
                    <a:pt x="27801" y="4419"/>
                    <a:pt x="27121" y="3807"/>
                    <a:pt x="26305" y="3331"/>
                  </a:cubicBezTo>
                  <a:cubicBezTo>
                    <a:pt x="26237" y="3263"/>
                    <a:pt x="26169" y="3195"/>
                    <a:pt x="26101" y="3127"/>
                  </a:cubicBezTo>
                  <a:cubicBezTo>
                    <a:pt x="25558" y="2651"/>
                    <a:pt x="25082" y="2244"/>
                    <a:pt x="24470" y="1904"/>
                  </a:cubicBezTo>
                  <a:cubicBezTo>
                    <a:pt x="23450" y="1224"/>
                    <a:pt x="22295" y="680"/>
                    <a:pt x="21139" y="408"/>
                  </a:cubicBezTo>
                  <a:cubicBezTo>
                    <a:pt x="20188" y="137"/>
                    <a:pt x="19236" y="1"/>
                    <a:pt x="18217" y="1"/>
                  </a:cubicBezTo>
                  <a:close/>
                </a:path>
              </a:pathLst>
            </a:custGeom>
            <a:solidFill>
              <a:srgbClr val="FFFFFF"/>
            </a:solidFill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745" name="Google Shape;2745;p39"/>
            <p:cNvPicPr preferRelativeResize="0"/>
            <p:nvPr/>
          </p:nvPicPr>
          <p:blipFill rotWithShape="1">
            <a:blip r:embed="rId3">
              <a:alphaModFix/>
            </a:blip>
            <a:srcRect l="25032" r="25032"/>
            <a:stretch/>
          </p:blipFill>
          <p:spPr>
            <a:xfrm rot="970918">
              <a:off x="6510785" y="1662745"/>
              <a:ext cx="1363612" cy="2730736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8501395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Google Shape;2656;p35">
            <a:extLst>
              <a:ext uri="{FF2B5EF4-FFF2-40B4-BE49-F238E27FC236}">
                <a16:creationId xmlns:a16="http://schemas.microsoft.com/office/drawing/2014/main" id="{2875868F-DBC2-9458-50E1-36DC157EB415}"/>
              </a:ext>
            </a:extLst>
          </p:cNvPr>
          <p:cNvCxnSpPr>
            <a:cxnSpLocks/>
          </p:cNvCxnSpPr>
          <p:nvPr/>
        </p:nvCxnSpPr>
        <p:spPr>
          <a:xfrm>
            <a:off x="-57665" y="2127993"/>
            <a:ext cx="6837406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78" name="Google Shape;2678;p36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48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altLang="zh-CN" dirty="0"/>
              <a:t>AGENDA</a:t>
            </a:r>
            <a:endParaRPr dirty="0"/>
          </a:p>
        </p:txBody>
      </p:sp>
      <p:sp>
        <p:nvSpPr>
          <p:cNvPr id="2681" name="Google Shape;2681;p36"/>
          <p:cNvSpPr/>
          <p:nvPr/>
        </p:nvSpPr>
        <p:spPr>
          <a:xfrm>
            <a:off x="3229725" y="1707100"/>
            <a:ext cx="764400" cy="764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2" name="Google Shape;2682;p36"/>
          <p:cNvSpPr/>
          <p:nvPr/>
        </p:nvSpPr>
        <p:spPr>
          <a:xfrm>
            <a:off x="5082700" y="1709650"/>
            <a:ext cx="764400" cy="764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7" name="Google Shape;2687;p36"/>
          <p:cNvSpPr txBox="1"/>
          <p:nvPr/>
        </p:nvSpPr>
        <p:spPr>
          <a:xfrm>
            <a:off x="887288" y="3072999"/>
            <a:ext cx="1707000" cy="66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Retrospective</a:t>
            </a:r>
            <a:endParaRPr sz="1600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683" name="Google Shape;2683;p36"/>
          <p:cNvSpPr/>
          <p:nvPr/>
        </p:nvSpPr>
        <p:spPr>
          <a:xfrm>
            <a:off x="1358600" y="1709650"/>
            <a:ext cx="764400" cy="764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8" name="Google Shape;2688;p36"/>
          <p:cNvSpPr txBox="1"/>
          <p:nvPr/>
        </p:nvSpPr>
        <p:spPr>
          <a:xfrm>
            <a:off x="4687664" y="3072999"/>
            <a:ext cx="1707000" cy="66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MVP Project Demo</a:t>
            </a:r>
            <a:endParaRPr sz="1600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689" name="Google Shape;2689;p36"/>
          <p:cNvSpPr txBox="1"/>
          <p:nvPr/>
        </p:nvSpPr>
        <p:spPr>
          <a:xfrm>
            <a:off x="2749338" y="3072999"/>
            <a:ext cx="1707000" cy="6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Github</a:t>
            </a:r>
            <a:endParaRPr lang="en-US" sz="1600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690" name="Google Shape;2690;p36"/>
          <p:cNvSpPr txBox="1"/>
          <p:nvPr/>
        </p:nvSpPr>
        <p:spPr>
          <a:xfrm>
            <a:off x="3238808" y="1849602"/>
            <a:ext cx="728100" cy="4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solidFill>
                  <a:schemeClr val="dk1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10</a:t>
            </a:r>
            <a:endParaRPr sz="3000" dirty="0">
              <a:solidFill>
                <a:schemeClr val="dk1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  <p:sp>
        <p:nvSpPr>
          <p:cNvPr id="2691" name="Google Shape;2691;p36"/>
          <p:cNvSpPr txBox="1"/>
          <p:nvPr/>
        </p:nvSpPr>
        <p:spPr>
          <a:xfrm>
            <a:off x="5100839" y="1852152"/>
            <a:ext cx="728100" cy="4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3000" dirty="0">
                <a:solidFill>
                  <a:schemeClr val="dk1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11</a:t>
            </a:r>
            <a:endParaRPr lang="en" altLang="zh-CN" sz="3000" dirty="0">
              <a:solidFill>
                <a:schemeClr val="dk1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  <p:sp>
        <p:nvSpPr>
          <p:cNvPr id="2692" name="Google Shape;2692;p36"/>
          <p:cNvSpPr txBox="1"/>
          <p:nvPr/>
        </p:nvSpPr>
        <p:spPr>
          <a:xfrm>
            <a:off x="1376750" y="1852150"/>
            <a:ext cx="728100" cy="4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chemeClr val="dk1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09</a:t>
            </a:r>
            <a:endParaRPr sz="3000" dirty="0">
              <a:solidFill>
                <a:schemeClr val="dk1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  <p:sp>
        <p:nvSpPr>
          <p:cNvPr id="8" name="Google Shape;2688;p36">
            <a:extLst>
              <a:ext uri="{FF2B5EF4-FFF2-40B4-BE49-F238E27FC236}">
                <a16:creationId xmlns:a16="http://schemas.microsoft.com/office/drawing/2014/main" id="{7E8E0B7F-3959-6ED1-3498-61342C8FBCAD}"/>
              </a:ext>
            </a:extLst>
          </p:cNvPr>
          <p:cNvSpPr txBox="1"/>
          <p:nvPr/>
        </p:nvSpPr>
        <p:spPr>
          <a:xfrm>
            <a:off x="6888934" y="1797843"/>
            <a:ext cx="1707000" cy="66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altLang="zh-CN" sz="1600" dirty="0"/>
              <a:t>To be continued</a:t>
            </a:r>
            <a:r>
              <a:rPr lang="zh-CN" altLang="en-US" sz="1600" dirty="0"/>
              <a:t>（</a:t>
            </a:r>
            <a:r>
              <a:rPr lang="en-US" altLang="zh-CN" sz="1600" dirty="0"/>
              <a:t>sprint</a:t>
            </a:r>
            <a:r>
              <a:rPr lang="zh-CN" altLang="en-US" sz="1600" dirty="0"/>
              <a:t> </a:t>
            </a:r>
            <a:r>
              <a:rPr lang="en-US" altLang="zh-CN" sz="1600" dirty="0"/>
              <a:t>2</a:t>
            </a:r>
            <a:r>
              <a:rPr lang="zh-CN" altLang="en-US" sz="1600" dirty="0"/>
              <a:t>）</a:t>
            </a:r>
          </a:p>
        </p:txBody>
      </p:sp>
      <p:cxnSp>
        <p:nvCxnSpPr>
          <p:cNvPr id="15" name="直线箭头连接符 14">
            <a:extLst>
              <a:ext uri="{FF2B5EF4-FFF2-40B4-BE49-F238E27FC236}">
                <a16:creationId xmlns:a16="http://schemas.microsoft.com/office/drawing/2014/main" id="{AA70704B-6BB8-693D-1E29-1AAA985D98F8}"/>
              </a:ext>
            </a:extLst>
          </p:cNvPr>
          <p:cNvCxnSpPr>
            <a:cxnSpLocks/>
          </p:cNvCxnSpPr>
          <p:nvPr/>
        </p:nvCxnSpPr>
        <p:spPr>
          <a:xfrm>
            <a:off x="5942634" y="2127993"/>
            <a:ext cx="9040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3" name="Google Shape;2633;p33"/>
          <p:cNvSpPr txBox="1">
            <a:spLocks noGrp="1"/>
          </p:cNvSpPr>
          <p:nvPr>
            <p:ph type="title"/>
          </p:nvPr>
        </p:nvSpPr>
        <p:spPr>
          <a:xfrm>
            <a:off x="645860" y="1262563"/>
            <a:ext cx="4717200" cy="243930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7200" dirty="0">
                <a:latin typeface="Nunito"/>
                <a:ea typeface="Nunito"/>
                <a:cs typeface="Nunito"/>
                <a:sym typeface="Nunito"/>
              </a:rPr>
              <a:t>01</a:t>
            </a:r>
            <a:br>
              <a:rPr lang="en-US" altLang="zh-CN" sz="4000" dirty="0">
                <a:latin typeface="Nunito"/>
                <a:ea typeface="Nunito"/>
                <a:cs typeface="Nunito"/>
                <a:sym typeface="Nunito"/>
              </a:rPr>
            </a:br>
            <a:br>
              <a:rPr lang="en-US" altLang="zh-CN" sz="4000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</a:br>
            <a:r>
              <a:rPr lang="en-US" altLang="zh-CN" sz="4000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Project Description</a:t>
            </a:r>
            <a:endParaRPr sz="4000" dirty="0"/>
          </a:p>
        </p:txBody>
      </p:sp>
      <p:grpSp>
        <p:nvGrpSpPr>
          <p:cNvPr id="2635" name="Google Shape;2635;p33"/>
          <p:cNvGrpSpPr/>
          <p:nvPr/>
        </p:nvGrpSpPr>
        <p:grpSpPr>
          <a:xfrm>
            <a:off x="6461701" y="1883103"/>
            <a:ext cx="1049515" cy="1377290"/>
            <a:chOff x="4500475" y="2721350"/>
            <a:chExt cx="338925" cy="444775"/>
          </a:xfrm>
        </p:grpSpPr>
        <p:sp>
          <p:nvSpPr>
            <p:cNvPr id="2636" name="Google Shape;2636;p33"/>
            <p:cNvSpPr/>
            <p:nvPr/>
          </p:nvSpPr>
          <p:spPr>
            <a:xfrm>
              <a:off x="4500475" y="2721350"/>
              <a:ext cx="338925" cy="444775"/>
            </a:xfrm>
            <a:custGeom>
              <a:avLst/>
              <a:gdLst/>
              <a:ahLst/>
              <a:cxnLst/>
              <a:rect l="l" t="t" r="r" b="b"/>
              <a:pathLst>
                <a:path w="13557" h="17791" extrusionOk="0">
                  <a:moveTo>
                    <a:pt x="8860" y="2064"/>
                  </a:moveTo>
                  <a:lnTo>
                    <a:pt x="9038" y="2242"/>
                  </a:lnTo>
                  <a:cubicBezTo>
                    <a:pt x="9500" y="2811"/>
                    <a:pt x="10212" y="3132"/>
                    <a:pt x="10959" y="3132"/>
                  </a:cubicBezTo>
                  <a:lnTo>
                    <a:pt x="11493" y="3132"/>
                  </a:lnTo>
                  <a:lnTo>
                    <a:pt x="11493" y="9856"/>
                  </a:lnTo>
                  <a:cubicBezTo>
                    <a:pt x="11493" y="12596"/>
                    <a:pt x="9607" y="15015"/>
                    <a:pt x="6903" y="15656"/>
                  </a:cubicBezTo>
                  <a:lnTo>
                    <a:pt x="6689" y="15656"/>
                  </a:lnTo>
                  <a:cubicBezTo>
                    <a:pt x="3985" y="15015"/>
                    <a:pt x="2099" y="12596"/>
                    <a:pt x="2099" y="9856"/>
                  </a:cubicBezTo>
                  <a:lnTo>
                    <a:pt x="2099" y="3132"/>
                  </a:lnTo>
                  <a:lnTo>
                    <a:pt x="2633" y="3132"/>
                  </a:lnTo>
                  <a:cubicBezTo>
                    <a:pt x="3380" y="3132"/>
                    <a:pt x="4092" y="2811"/>
                    <a:pt x="4554" y="2242"/>
                  </a:cubicBezTo>
                  <a:lnTo>
                    <a:pt x="4732" y="2064"/>
                  </a:lnTo>
                  <a:close/>
                  <a:moveTo>
                    <a:pt x="3096" y="0"/>
                  </a:moveTo>
                  <a:lnTo>
                    <a:pt x="3096" y="534"/>
                  </a:lnTo>
                  <a:cubicBezTo>
                    <a:pt x="3096" y="819"/>
                    <a:pt x="2882" y="1068"/>
                    <a:pt x="2598" y="1068"/>
                  </a:cubicBezTo>
                  <a:lnTo>
                    <a:pt x="0" y="1068"/>
                  </a:lnTo>
                  <a:lnTo>
                    <a:pt x="36" y="9856"/>
                  </a:lnTo>
                  <a:cubicBezTo>
                    <a:pt x="0" y="13770"/>
                    <a:pt x="2847" y="17115"/>
                    <a:pt x="6689" y="17791"/>
                  </a:cubicBezTo>
                  <a:lnTo>
                    <a:pt x="6867" y="17791"/>
                  </a:lnTo>
                  <a:cubicBezTo>
                    <a:pt x="10710" y="17115"/>
                    <a:pt x="13556" y="13770"/>
                    <a:pt x="13521" y="9856"/>
                  </a:cubicBezTo>
                  <a:lnTo>
                    <a:pt x="13521" y="1068"/>
                  </a:lnTo>
                  <a:lnTo>
                    <a:pt x="10923" y="1068"/>
                  </a:lnTo>
                  <a:cubicBezTo>
                    <a:pt x="10639" y="1068"/>
                    <a:pt x="10425" y="819"/>
                    <a:pt x="10390" y="534"/>
                  </a:cubicBezTo>
                  <a:lnTo>
                    <a:pt x="1039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7" name="Google Shape;2637;p33"/>
            <p:cNvSpPr/>
            <p:nvPr/>
          </p:nvSpPr>
          <p:spPr>
            <a:xfrm>
              <a:off x="4578750" y="2799625"/>
              <a:ext cx="183250" cy="286450"/>
            </a:xfrm>
            <a:custGeom>
              <a:avLst/>
              <a:gdLst/>
              <a:ahLst/>
              <a:cxnLst/>
              <a:rect l="l" t="t" r="r" b="b"/>
              <a:pathLst>
                <a:path w="7330" h="11458" extrusionOk="0">
                  <a:moveTo>
                    <a:pt x="3665" y="819"/>
                  </a:moveTo>
                  <a:lnTo>
                    <a:pt x="4021" y="1175"/>
                  </a:lnTo>
                  <a:cubicBezTo>
                    <a:pt x="5195" y="2349"/>
                    <a:pt x="6262" y="3665"/>
                    <a:pt x="6262" y="5409"/>
                  </a:cubicBezTo>
                  <a:cubicBezTo>
                    <a:pt x="6262" y="6192"/>
                    <a:pt x="5978" y="7188"/>
                    <a:pt x="4163" y="8149"/>
                  </a:cubicBezTo>
                  <a:lnTo>
                    <a:pt x="4163" y="9429"/>
                  </a:lnTo>
                  <a:lnTo>
                    <a:pt x="3131" y="9429"/>
                  </a:lnTo>
                  <a:lnTo>
                    <a:pt x="3131" y="8149"/>
                  </a:lnTo>
                  <a:cubicBezTo>
                    <a:pt x="1317" y="7188"/>
                    <a:pt x="1032" y="6227"/>
                    <a:pt x="1032" y="5409"/>
                  </a:cubicBezTo>
                  <a:cubicBezTo>
                    <a:pt x="1032" y="3772"/>
                    <a:pt x="1922" y="2527"/>
                    <a:pt x="3274" y="1175"/>
                  </a:cubicBezTo>
                  <a:lnTo>
                    <a:pt x="3309" y="1175"/>
                  </a:lnTo>
                  <a:lnTo>
                    <a:pt x="3665" y="819"/>
                  </a:lnTo>
                  <a:close/>
                  <a:moveTo>
                    <a:pt x="2064" y="1"/>
                  </a:moveTo>
                  <a:cubicBezTo>
                    <a:pt x="1495" y="534"/>
                    <a:pt x="783" y="890"/>
                    <a:pt x="36" y="997"/>
                  </a:cubicBezTo>
                  <a:lnTo>
                    <a:pt x="36" y="6725"/>
                  </a:lnTo>
                  <a:cubicBezTo>
                    <a:pt x="0" y="8967"/>
                    <a:pt x="1495" y="10888"/>
                    <a:pt x="3665" y="11458"/>
                  </a:cubicBezTo>
                  <a:cubicBezTo>
                    <a:pt x="5836" y="10888"/>
                    <a:pt x="7330" y="8967"/>
                    <a:pt x="7330" y="6725"/>
                  </a:cubicBezTo>
                  <a:lnTo>
                    <a:pt x="7330" y="997"/>
                  </a:lnTo>
                  <a:cubicBezTo>
                    <a:pt x="6547" y="890"/>
                    <a:pt x="5836" y="534"/>
                    <a:pt x="53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8" name="Google Shape;2638;p33"/>
            <p:cNvSpPr/>
            <p:nvPr/>
          </p:nvSpPr>
          <p:spPr>
            <a:xfrm>
              <a:off x="4631225" y="2856550"/>
              <a:ext cx="78300" cy="116550"/>
            </a:xfrm>
            <a:custGeom>
              <a:avLst/>
              <a:gdLst/>
              <a:ahLst/>
              <a:cxnLst/>
              <a:rect l="l" t="t" r="r" b="b"/>
              <a:pathLst>
                <a:path w="3132" h="4662" extrusionOk="0">
                  <a:moveTo>
                    <a:pt x="1566" y="1"/>
                  </a:moveTo>
                  <a:cubicBezTo>
                    <a:pt x="605" y="1033"/>
                    <a:pt x="1" y="1993"/>
                    <a:pt x="1" y="3132"/>
                  </a:cubicBezTo>
                  <a:cubicBezTo>
                    <a:pt x="1" y="3452"/>
                    <a:pt x="1" y="3986"/>
                    <a:pt x="1032" y="4662"/>
                  </a:cubicBezTo>
                  <a:lnTo>
                    <a:pt x="1032" y="1886"/>
                  </a:lnTo>
                  <a:lnTo>
                    <a:pt x="2100" y="1886"/>
                  </a:lnTo>
                  <a:lnTo>
                    <a:pt x="2100" y="4662"/>
                  </a:lnTo>
                  <a:cubicBezTo>
                    <a:pt x="3132" y="3986"/>
                    <a:pt x="3132" y="3416"/>
                    <a:pt x="3132" y="3132"/>
                  </a:cubicBezTo>
                  <a:cubicBezTo>
                    <a:pt x="3132" y="1993"/>
                    <a:pt x="2527" y="1033"/>
                    <a:pt x="15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4" name="Google Shape;2594;p30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48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3200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Project Description</a:t>
            </a:r>
            <a:endParaRPr sz="3200" dirty="0"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  <p:sp>
        <p:nvSpPr>
          <p:cNvPr id="2595" name="Google Shape;2595;p30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1667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2400" indent="0" algn="l">
              <a:buNone/>
            </a:pPr>
            <a:r>
              <a:rPr lang="en-US" altLang="zh-CN" sz="1600" b="0" i="0" dirty="0">
                <a:solidFill>
                  <a:srgbClr val="24292F"/>
                </a:solidFill>
                <a:effectLst/>
                <a:latin typeface="Nunito" pitchFamily="2" charset="0"/>
              </a:rPr>
              <a:t>“</a:t>
            </a:r>
            <a:r>
              <a:rPr lang="en-US" altLang="zh-CN" sz="2400" b="0" i="0" dirty="0" err="1">
                <a:solidFill>
                  <a:srgbClr val="24292F"/>
                </a:solidFill>
                <a:effectLst/>
                <a:latin typeface="Nunito" pitchFamily="2" charset="0"/>
              </a:rPr>
              <a:t>Gsorting</a:t>
            </a:r>
            <a:r>
              <a:rPr lang="en-US" altLang="zh-CN" sz="1600" b="0" i="0" dirty="0">
                <a:solidFill>
                  <a:srgbClr val="24292F"/>
                </a:solidFill>
                <a:effectLst/>
                <a:latin typeface="Nunito" pitchFamily="2" charset="0"/>
              </a:rPr>
              <a:t>”</a:t>
            </a:r>
            <a:r>
              <a:rPr lang="zh-CN" altLang="en-US" sz="1600" b="0" i="0" dirty="0">
                <a:solidFill>
                  <a:srgbClr val="24292F"/>
                </a:solidFill>
                <a:effectLst/>
                <a:latin typeface="Nunito" pitchFamily="2" charset="0"/>
              </a:rPr>
              <a:t> </a:t>
            </a:r>
            <a:r>
              <a:rPr lang="en-US" altLang="zh-CN" sz="1600" b="0" i="0" dirty="0">
                <a:solidFill>
                  <a:srgbClr val="24292F"/>
                </a:solidFill>
                <a:effectLst/>
                <a:latin typeface="Nunito" pitchFamily="2" charset="0"/>
              </a:rPr>
              <a:t>is a mobile application developed by Pace University students for CS 691 and CS 692 projects. </a:t>
            </a:r>
          </a:p>
          <a:p>
            <a:pPr marL="152400" indent="0" algn="l">
              <a:buNone/>
            </a:pPr>
            <a:endParaRPr lang="en-US" altLang="zh-CN" sz="1600" b="0" i="0" dirty="0">
              <a:solidFill>
                <a:srgbClr val="24292F"/>
              </a:solidFill>
              <a:effectLst/>
              <a:latin typeface="Nunito" pitchFamily="2" charset="0"/>
            </a:endParaRPr>
          </a:p>
          <a:p>
            <a:pPr marL="152400" indent="0" algn="l">
              <a:buNone/>
            </a:pPr>
            <a:endParaRPr lang="en-US" altLang="zh-CN" sz="1600" b="0" i="0" dirty="0">
              <a:solidFill>
                <a:srgbClr val="24292F"/>
              </a:solidFill>
              <a:effectLst/>
              <a:latin typeface="Nunito" pitchFamily="2" charset="0"/>
            </a:endParaRPr>
          </a:p>
          <a:p>
            <a:pPr marL="438150" indent="-285750" algn="l"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24292F"/>
                </a:solidFill>
                <a:latin typeface="Nunito" pitchFamily="2" charset="0"/>
              </a:rPr>
              <a:t>P</a:t>
            </a:r>
            <a:r>
              <a:rPr lang="en-US" altLang="zh-CN" sz="1600" b="0" i="0" dirty="0">
                <a:solidFill>
                  <a:srgbClr val="24292F"/>
                </a:solidFill>
                <a:effectLst/>
                <a:latin typeface="Nunito" pitchFamily="2" charset="0"/>
              </a:rPr>
              <a:t>rimary goal- Identify waste types and give disposal recommendations</a:t>
            </a:r>
          </a:p>
          <a:p>
            <a:pPr marL="438150" indent="-285750" algn="l">
              <a:buFont typeface="Arial" panose="020B0604020202020204" pitchFamily="34" charset="0"/>
              <a:buChar char="•"/>
            </a:pPr>
            <a:endParaRPr lang="en-US" altLang="zh-CN" sz="1600" b="0" i="0" dirty="0">
              <a:solidFill>
                <a:srgbClr val="24292F"/>
              </a:solidFill>
              <a:effectLst/>
              <a:latin typeface="Nunito" pitchFamily="2" charset="0"/>
            </a:endParaRPr>
          </a:p>
          <a:p>
            <a:pPr marL="438150" indent="-285750" algn="l">
              <a:buFont typeface="Arial" panose="020B0604020202020204" pitchFamily="34" charset="0"/>
              <a:buChar char="•"/>
            </a:pPr>
            <a:r>
              <a:rPr lang="en-US" altLang="zh-CN" sz="1600" b="0" i="0" dirty="0">
                <a:solidFill>
                  <a:srgbClr val="24292F"/>
                </a:solidFill>
                <a:effectLst/>
                <a:latin typeface="Nunito" pitchFamily="2" charset="0"/>
              </a:rPr>
              <a:t>Feature Function- text search and photo scan search. </a:t>
            </a:r>
          </a:p>
          <a:p>
            <a:pPr marL="438150" indent="-285750" algn="l">
              <a:buFont typeface="Arial" panose="020B0604020202020204" pitchFamily="34" charset="0"/>
              <a:buChar char="•"/>
            </a:pPr>
            <a:endParaRPr lang="en-US" altLang="zh-CN" sz="1600" b="0" i="0" dirty="0">
              <a:solidFill>
                <a:srgbClr val="24292F"/>
              </a:solidFill>
              <a:effectLst/>
              <a:latin typeface="Nunito" pitchFamily="2" charset="0"/>
            </a:endParaRPr>
          </a:p>
          <a:p>
            <a:pPr marL="438150" indent="-285750" algn="l">
              <a:buFont typeface="Arial" panose="020B0604020202020204" pitchFamily="34" charset="0"/>
              <a:buChar char="•"/>
            </a:pPr>
            <a:r>
              <a:rPr lang="en-US" altLang="zh-CN" sz="1600" b="0" i="0" dirty="0">
                <a:solidFill>
                  <a:srgbClr val="24292F"/>
                </a:solidFill>
                <a:effectLst/>
                <a:latin typeface="Nunito" pitchFamily="2" charset="0"/>
              </a:rPr>
              <a:t>Better - Intuitive interface and user-friendly design, easier to use! Helps users stick with it easier!</a:t>
            </a:r>
          </a:p>
        </p:txBody>
      </p:sp>
      <p:sp>
        <p:nvSpPr>
          <p:cNvPr id="2596" name="Google Shape;2596;p30"/>
          <p:cNvSpPr/>
          <p:nvPr/>
        </p:nvSpPr>
        <p:spPr>
          <a:xfrm>
            <a:off x="9208449" y="4706468"/>
            <a:ext cx="60146" cy="51479"/>
          </a:xfrm>
          <a:custGeom>
            <a:avLst/>
            <a:gdLst/>
            <a:ahLst/>
            <a:cxnLst/>
            <a:rect l="l" t="t" r="r" b="b"/>
            <a:pathLst>
              <a:path w="694" h="594" extrusionOk="0">
                <a:moveTo>
                  <a:pt x="397" y="0"/>
                </a:moveTo>
                <a:cubicBezTo>
                  <a:pt x="134" y="0"/>
                  <a:pt x="0" y="319"/>
                  <a:pt x="187" y="506"/>
                </a:cubicBezTo>
                <a:cubicBezTo>
                  <a:pt x="248" y="567"/>
                  <a:pt x="322" y="594"/>
                  <a:pt x="395" y="594"/>
                </a:cubicBezTo>
                <a:cubicBezTo>
                  <a:pt x="547" y="594"/>
                  <a:pt x="693" y="476"/>
                  <a:pt x="693" y="297"/>
                </a:cubicBezTo>
                <a:cubicBezTo>
                  <a:pt x="694" y="134"/>
                  <a:pt x="560" y="0"/>
                  <a:pt x="39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3" name="Google Shape;2643;p34"/>
          <p:cNvSpPr txBox="1">
            <a:spLocks noGrp="1"/>
          </p:cNvSpPr>
          <p:nvPr>
            <p:ph type="title"/>
          </p:nvPr>
        </p:nvSpPr>
        <p:spPr>
          <a:xfrm>
            <a:off x="2391900" y="2268150"/>
            <a:ext cx="4360200" cy="60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4400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MVP</a:t>
            </a:r>
          </a:p>
        </p:txBody>
      </p:sp>
      <p:sp>
        <p:nvSpPr>
          <p:cNvPr id="2644" name="Google Shape;2644;p34"/>
          <p:cNvSpPr txBox="1">
            <a:spLocks noGrp="1"/>
          </p:cNvSpPr>
          <p:nvPr>
            <p:ph type="title" idx="2"/>
          </p:nvPr>
        </p:nvSpPr>
        <p:spPr>
          <a:xfrm>
            <a:off x="3953400" y="1097975"/>
            <a:ext cx="12372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Nunito" pitchFamily="2" charset="0"/>
              </a:rPr>
              <a:t>0</a:t>
            </a:r>
            <a:r>
              <a:rPr lang="en-US" altLang="zh-CN" dirty="0">
                <a:latin typeface="Nunito" pitchFamily="2" charset="0"/>
              </a:rPr>
              <a:t>2</a:t>
            </a:r>
            <a:endParaRPr dirty="0">
              <a:latin typeface="Nunito" pitchFamily="2" charset="0"/>
            </a:endParaRPr>
          </a:p>
        </p:txBody>
      </p:sp>
      <p:grpSp>
        <p:nvGrpSpPr>
          <p:cNvPr id="2646" name="Google Shape;2646;p34"/>
          <p:cNvGrpSpPr/>
          <p:nvPr/>
        </p:nvGrpSpPr>
        <p:grpSpPr>
          <a:xfrm>
            <a:off x="647300" y="-65375"/>
            <a:ext cx="2302574" cy="2429100"/>
            <a:chOff x="647300" y="-65375"/>
            <a:chExt cx="2302574" cy="2429100"/>
          </a:xfrm>
        </p:grpSpPr>
        <p:sp>
          <p:nvSpPr>
            <p:cNvPr id="2647" name="Google Shape;2647;p34"/>
            <p:cNvSpPr/>
            <p:nvPr/>
          </p:nvSpPr>
          <p:spPr>
            <a:xfrm rot="1519423">
              <a:off x="985782" y="274343"/>
              <a:ext cx="1598294" cy="1790848"/>
            </a:xfrm>
            <a:custGeom>
              <a:avLst/>
              <a:gdLst/>
              <a:ahLst/>
              <a:cxnLst/>
              <a:rect l="l" t="t" r="r" b="b"/>
              <a:pathLst>
                <a:path w="42482" h="47600" extrusionOk="0">
                  <a:moveTo>
                    <a:pt x="21725" y="575"/>
                  </a:moveTo>
                  <a:cubicBezTo>
                    <a:pt x="21776" y="575"/>
                    <a:pt x="21878" y="575"/>
                    <a:pt x="21929" y="626"/>
                  </a:cubicBezTo>
                  <a:cubicBezTo>
                    <a:pt x="22286" y="728"/>
                    <a:pt x="22694" y="881"/>
                    <a:pt x="23000" y="1085"/>
                  </a:cubicBezTo>
                  <a:lnTo>
                    <a:pt x="23102" y="1187"/>
                  </a:lnTo>
                  <a:lnTo>
                    <a:pt x="23255" y="1289"/>
                  </a:lnTo>
                  <a:cubicBezTo>
                    <a:pt x="23306" y="1289"/>
                    <a:pt x="23306" y="1289"/>
                    <a:pt x="23357" y="1340"/>
                  </a:cubicBezTo>
                  <a:cubicBezTo>
                    <a:pt x="23408" y="1391"/>
                    <a:pt x="23510" y="1442"/>
                    <a:pt x="23561" y="1493"/>
                  </a:cubicBezTo>
                  <a:cubicBezTo>
                    <a:pt x="23561" y="1493"/>
                    <a:pt x="23612" y="1544"/>
                    <a:pt x="23612" y="1544"/>
                  </a:cubicBezTo>
                  <a:cubicBezTo>
                    <a:pt x="23663" y="1595"/>
                    <a:pt x="23714" y="1646"/>
                    <a:pt x="23765" y="1748"/>
                  </a:cubicBezTo>
                  <a:cubicBezTo>
                    <a:pt x="23765" y="1748"/>
                    <a:pt x="23816" y="1799"/>
                    <a:pt x="23816" y="1799"/>
                  </a:cubicBezTo>
                  <a:cubicBezTo>
                    <a:pt x="23867" y="1850"/>
                    <a:pt x="23918" y="1901"/>
                    <a:pt x="23918" y="1952"/>
                  </a:cubicBezTo>
                  <a:cubicBezTo>
                    <a:pt x="23969" y="2054"/>
                    <a:pt x="24020" y="2156"/>
                    <a:pt x="24071" y="2207"/>
                  </a:cubicBezTo>
                  <a:cubicBezTo>
                    <a:pt x="23969" y="2156"/>
                    <a:pt x="23867" y="2156"/>
                    <a:pt x="23765" y="2105"/>
                  </a:cubicBezTo>
                  <a:lnTo>
                    <a:pt x="23306" y="1952"/>
                  </a:lnTo>
                  <a:cubicBezTo>
                    <a:pt x="23255" y="1952"/>
                    <a:pt x="23153" y="1901"/>
                    <a:pt x="23102" y="1901"/>
                  </a:cubicBezTo>
                  <a:lnTo>
                    <a:pt x="23051" y="1901"/>
                  </a:lnTo>
                  <a:cubicBezTo>
                    <a:pt x="22949" y="1901"/>
                    <a:pt x="22796" y="1850"/>
                    <a:pt x="22694" y="1799"/>
                  </a:cubicBezTo>
                  <a:lnTo>
                    <a:pt x="22643" y="1799"/>
                  </a:lnTo>
                  <a:lnTo>
                    <a:pt x="22235" y="1748"/>
                  </a:lnTo>
                  <a:lnTo>
                    <a:pt x="22031" y="1697"/>
                  </a:lnTo>
                  <a:lnTo>
                    <a:pt x="21827" y="1697"/>
                  </a:lnTo>
                  <a:cubicBezTo>
                    <a:pt x="21776" y="1646"/>
                    <a:pt x="21674" y="1646"/>
                    <a:pt x="21623" y="1646"/>
                  </a:cubicBezTo>
                  <a:lnTo>
                    <a:pt x="21572" y="1646"/>
                  </a:lnTo>
                  <a:lnTo>
                    <a:pt x="21368" y="1595"/>
                  </a:lnTo>
                  <a:cubicBezTo>
                    <a:pt x="21215" y="1595"/>
                    <a:pt x="21062" y="1595"/>
                    <a:pt x="20858" y="1544"/>
                  </a:cubicBezTo>
                  <a:lnTo>
                    <a:pt x="19991" y="1544"/>
                  </a:lnTo>
                  <a:cubicBezTo>
                    <a:pt x="19124" y="1544"/>
                    <a:pt x="18257" y="1595"/>
                    <a:pt x="17390" y="1748"/>
                  </a:cubicBezTo>
                  <a:cubicBezTo>
                    <a:pt x="16523" y="1850"/>
                    <a:pt x="15656" y="2003"/>
                    <a:pt x="14789" y="2309"/>
                  </a:cubicBezTo>
                  <a:lnTo>
                    <a:pt x="14381" y="2462"/>
                  </a:lnTo>
                  <a:cubicBezTo>
                    <a:pt x="14330" y="2411"/>
                    <a:pt x="14330" y="2360"/>
                    <a:pt x="14381" y="2309"/>
                  </a:cubicBezTo>
                  <a:cubicBezTo>
                    <a:pt x="14432" y="2003"/>
                    <a:pt x="14534" y="1646"/>
                    <a:pt x="14738" y="1391"/>
                  </a:cubicBezTo>
                  <a:lnTo>
                    <a:pt x="14789" y="1391"/>
                  </a:lnTo>
                  <a:cubicBezTo>
                    <a:pt x="15044" y="1289"/>
                    <a:pt x="15299" y="1238"/>
                    <a:pt x="15554" y="1187"/>
                  </a:cubicBezTo>
                  <a:lnTo>
                    <a:pt x="15809" y="1136"/>
                  </a:lnTo>
                  <a:cubicBezTo>
                    <a:pt x="16574" y="983"/>
                    <a:pt x="19379" y="728"/>
                    <a:pt x="20807" y="626"/>
                  </a:cubicBezTo>
                  <a:cubicBezTo>
                    <a:pt x="21215" y="626"/>
                    <a:pt x="21521" y="575"/>
                    <a:pt x="21623" y="575"/>
                  </a:cubicBezTo>
                  <a:close/>
                  <a:moveTo>
                    <a:pt x="21827" y="2054"/>
                  </a:moveTo>
                  <a:lnTo>
                    <a:pt x="22031" y="2105"/>
                  </a:lnTo>
                  <a:cubicBezTo>
                    <a:pt x="22388" y="2207"/>
                    <a:pt x="22745" y="2360"/>
                    <a:pt x="23102" y="2564"/>
                  </a:cubicBezTo>
                  <a:lnTo>
                    <a:pt x="23204" y="2666"/>
                  </a:lnTo>
                  <a:lnTo>
                    <a:pt x="23357" y="2717"/>
                  </a:lnTo>
                  <a:cubicBezTo>
                    <a:pt x="23357" y="2768"/>
                    <a:pt x="23408" y="2768"/>
                    <a:pt x="23459" y="2768"/>
                  </a:cubicBezTo>
                  <a:cubicBezTo>
                    <a:pt x="23510" y="2819"/>
                    <a:pt x="23561" y="2870"/>
                    <a:pt x="23612" y="2921"/>
                  </a:cubicBezTo>
                  <a:lnTo>
                    <a:pt x="23663" y="3023"/>
                  </a:lnTo>
                  <a:lnTo>
                    <a:pt x="23816" y="3176"/>
                  </a:lnTo>
                  <a:cubicBezTo>
                    <a:pt x="23867" y="3227"/>
                    <a:pt x="23867" y="3227"/>
                    <a:pt x="23918" y="3278"/>
                  </a:cubicBezTo>
                  <a:cubicBezTo>
                    <a:pt x="23918" y="3329"/>
                    <a:pt x="23969" y="3380"/>
                    <a:pt x="24020" y="3431"/>
                  </a:cubicBezTo>
                  <a:cubicBezTo>
                    <a:pt x="24071" y="3533"/>
                    <a:pt x="24122" y="3635"/>
                    <a:pt x="24224" y="3737"/>
                  </a:cubicBezTo>
                  <a:cubicBezTo>
                    <a:pt x="24224" y="3788"/>
                    <a:pt x="24275" y="3839"/>
                    <a:pt x="24275" y="3890"/>
                  </a:cubicBezTo>
                  <a:cubicBezTo>
                    <a:pt x="24275" y="3941"/>
                    <a:pt x="24326" y="3941"/>
                    <a:pt x="24326" y="3992"/>
                  </a:cubicBezTo>
                  <a:cubicBezTo>
                    <a:pt x="24377" y="4043"/>
                    <a:pt x="24377" y="4094"/>
                    <a:pt x="24377" y="4094"/>
                  </a:cubicBezTo>
                  <a:cubicBezTo>
                    <a:pt x="24428" y="4196"/>
                    <a:pt x="24479" y="4247"/>
                    <a:pt x="24479" y="4349"/>
                  </a:cubicBezTo>
                  <a:cubicBezTo>
                    <a:pt x="24632" y="4604"/>
                    <a:pt x="24734" y="4910"/>
                    <a:pt x="24785" y="5063"/>
                  </a:cubicBezTo>
                  <a:cubicBezTo>
                    <a:pt x="24887" y="5267"/>
                    <a:pt x="25040" y="5675"/>
                    <a:pt x="25193" y="6032"/>
                  </a:cubicBezTo>
                  <a:cubicBezTo>
                    <a:pt x="25244" y="6083"/>
                    <a:pt x="25244" y="6134"/>
                    <a:pt x="25295" y="6185"/>
                  </a:cubicBezTo>
                  <a:cubicBezTo>
                    <a:pt x="25295" y="6287"/>
                    <a:pt x="25346" y="6389"/>
                    <a:pt x="25397" y="6491"/>
                  </a:cubicBezTo>
                  <a:cubicBezTo>
                    <a:pt x="25448" y="6542"/>
                    <a:pt x="25448" y="6593"/>
                    <a:pt x="25499" y="6695"/>
                  </a:cubicBezTo>
                  <a:cubicBezTo>
                    <a:pt x="25499" y="6746"/>
                    <a:pt x="25550" y="6848"/>
                    <a:pt x="25601" y="6950"/>
                  </a:cubicBezTo>
                  <a:cubicBezTo>
                    <a:pt x="25601" y="7001"/>
                    <a:pt x="25703" y="7154"/>
                    <a:pt x="25754" y="7307"/>
                  </a:cubicBezTo>
                  <a:cubicBezTo>
                    <a:pt x="25856" y="7562"/>
                    <a:pt x="25958" y="7817"/>
                    <a:pt x="26111" y="8123"/>
                  </a:cubicBezTo>
                  <a:cubicBezTo>
                    <a:pt x="26162" y="8276"/>
                    <a:pt x="26264" y="8429"/>
                    <a:pt x="26315" y="8633"/>
                  </a:cubicBezTo>
                  <a:cubicBezTo>
                    <a:pt x="26366" y="8786"/>
                    <a:pt x="26366" y="8786"/>
                    <a:pt x="26417" y="8888"/>
                  </a:cubicBezTo>
                  <a:cubicBezTo>
                    <a:pt x="26417" y="8939"/>
                    <a:pt x="26417" y="8990"/>
                    <a:pt x="26468" y="9041"/>
                  </a:cubicBezTo>
                  <a:cubicBezTo>
                    <a:pt x="26468" y="9092"/>
                    <a:pt x="26468" y="9143"/>
                    <a:pt x="26519" y="9245"/>
                  </a:cubicBezTo>
                  <a:cubicBezTo>
                    <a:pt x="26519" y="9245"/>
                    <a:pt x="26519" y="9296"/>
                    <a:pt x="26570" y="9347"/>
                  </a:cubicBezTo>
                  <a:lnTo>
                    <a:pt x="26672" y="9704"/>
                  </a:lnTo>
                  <a:cubicBezTo>
                    <a:pt x="26672" y="9806"/>
                    <a:pt x="26723" y="9908"/>
                    <a:pt x="26723" y="9959"/>
                  </a:cubicBezTo>
                  <a:cubicBezTo>
                    <a:pt x="26723" y="10010"/>
                    <a:pt x="26723" y="10061"/>
                    <a:pt x="26774" y="10112"/>
                  </a:cubicBezTo>
                  <a:cubicBezTo>
                    <a:pt x="26825" y="10163"/>
                    <a:pt x="26825" y="10265"/>
                    <a:pt x="26825" y="10367"/>
                  </a:cubicBezTo>
                  <a:cubicBezTo>
                    <a:pt x="26876" y="10418"/>
                    <a:pt x="26927" y="10622"/>
                    <a:pt x="26978" y="10775"/>
                  </a:cubicBezTo>
                  <a:cubicBezTo>
                    <a:pt x="26978" y="10877"/>
                    <a:pt x="27029" y="10979"/>
                    <a:pt x="27080" y="11132"/>
                  </a:cubicBezTo>
                  <a:cubicBezTo>
                    <a:pt x="27131" y="11285"/>
                    <a:pt x="27131" y="11387"/>
                    <a:pt x="27182" y="11591"/>
                  </a:cubicBezTo>
                  <a:cubicBezTo>
                    <a:pt x="27233" y="11744"/>
                    <a:pt x="27335" y="11999"/>
                    <a:pt x="27386" y="12152"/>
                  </a:cubicBezTo>
                  <a:cubicBezTo>
                    <a:pt x="27386" y="12254"/>
                    <a:pt x="27437" y="12305"/>
                    <a:pt x="27437" y="12356"/>
                  </a:cubicBezTo>
                  <a:lnTo>
                    <a:pt x="27488" y="12509"/>
                  </a:lnTo>
                  <a:cubicBezTo>
                    <a:pt x="27539" y="12611"/>
                    <a:pt x="27590" y="12712"/>
                    <a:pt x="27641" y="12814"/>
                  </a:cubicBezTo>
                  <a:cubicBezTo>
                    <a:pt x="27692" y="12967"/>
                    <a:pt x="27692" y="13069"/>
                    <a:pt x="27743" y="13222"/>
                  </a:cubicBezTo>
                  <a:cubicBezTo>
                    <a:pt x="27794" y="13273"/>
                    <a:pt x="27794" y="13324"/>
                    <a:pt x="27794" y="13375"/>
                  </a:cubicBezTo>
                  <a:cubicBezTo>
                    <a:pt x="27794" y="13375"/>
                    <a:pt x="27794" y="13426"/>
                    <a:pt x="27794" y="13426"/>
                  </a:cubicBezTo>
                  <a:cubicBezTo>
                    <a:pt x="27794" y="13477"/>
                    <a:pt x="27794" y="13528"/>
                    <a:pt x="27794" y="13579"/>
                  </a:cubicBezTo>
                  <a:cubicBezTo>
                    <a:pt x="27794" y="13579"/>
                    <a:pt x="27794" y="13630"/>
                    <a:pt x="27794" y="13630"/>
                  </a:cubicBezTo>
                  <a:cubicBezTo>
                    <a:pt x="27794" y="13732"/>
                    <a:pt x="27845" y="13783"/>
                    <a:pt x="27845" y="13885"/>
                  </a:cubicBezTo>
                  <a:cubicBezTo>
                    <a:pt x="27845" y="13936"/>
                    <a:pt x="27845" y="14089"/>
                    <a:pt x="27896" y="14191"/>
                  </a:cubicBezTo>
                  <a:cubicBezTo>
                    <a:pt x="27947" y="14395"/>
                    <a:pt x="27947" y="14701"/>
                    <a:pt x="27998" y="14956"/>
                  </a:cubicBezTo>
                  <a:cubicBezTo>
                    <a:pt x="28049" y="15211"/>
                    <a:pt x="28100" y="15415"/>
                    <a:pt x="28100" y="15670"/>
                  </a:cubicBezTo>
                  <a:cubicBezTo>
                    <a:pt x="28253" y="16639"/>
                    <a:pt x="28406" y="17557"/>
                    <a:pt x="28457" y="18220"/>
                  </a:cubicBezTo>
                  <a:cubicBezTo>
                    <a:pt x="27819" y="18271"/>
                    <a:pt x="27182" y="18297"/>
                    <a:pt x="26544" y="18297"/>
                  </a:cubicBezTo>
                  <a:cubicBezTo>
                    <a:pt x="25907" y="18297"/>
                    <a:pt x="25269" y="18271"/>
                    <a:pt x="24632" y="18220"/>
                  </a:cubicBezTo>
                  <a:lnTo>
                    <a:pt x="22847" y="18169"/>
                  </a:lnTo>
                  <a:cubicBezTo>
                    <a:pt x="20654" y="18067"/>
                    <a:pt x="19736" y="18067"/>
                    <a:pt x="18512" y="18067"/>
                  </a:cubicBezTo>
                  <a:cubicBezTo>
                    <a:pt x="17594" y="18118"/>
                    <a:pt x="16778" y="18169"/>
                    <a:pt x="16166" y="18220"/>
                  </a:cubicBezTo>
                  <a:lnTo>
                    <a:pt x="15554" y="18322"/>
                  </a:lnTo>
                  <a:lnTo>
                    <a:pt x="15452" y="18322"/>
                  </a:lnTo>
                  <a:cubicBezTo>
                    <a:pt x="15019" y="18348"/>
                    <a:pt x="14585" y="18361"/>
                    <a:pt x="14152" y="18361"/>
                  </a:cubicBezTo>
                  <a:cubicBezTo>
                    <a:pt x="13718" y="18361"/>
                    <a:pt x="13285" y="18348"/>
                    <a:pt x="12851" y="18322"/>
                  </a:cubicBezTo>
                  <a:cubicBezTo>
                    <a:pt x="12851" y="18067"/>
                    <a:pt x="12851" y="17812"/>
                    <a:pt x="12902" y="17506"/>
                  </a:cubicBezTo>
                  <a:cubicBezTo>
                    <a:pt x="12902" y="17353"/>
                    <a:pt x="12953" y="17149"/>
                    <a:pt x="12953" y="16945"/>
                  </a:cubicBezTo>
                  <a:cubicBezTo>
                    <a:pt x="13055" y="16333"/>
                    <a:pt x="13157" y="15517"/>
                    <a:pt x="13310" y="14803"/>
                  </a:cubicBezTo>
                  <a:cubicBezTo>
                    <a:pt x="13310" y="14701"/>
                    <a:pt x="13310" y="14650"/>
                    <a:pt x="13310" y="14548"/>
                  </a:cubicBezTo>
                  <a:cubicBezTo>
                    <a:pt x="13361" y="14344"/>
                    <a:pt x="13412" y="14089"/>
                    <a:pt x="13463" y="13783"/>
                  </a:cubicBezTo>
                  <a:cubicBezTo>
                    <a:pt x="13565" y="13222"/>
                    <a:pt x="13718" y="12509"/>
                    <a:pt x="13820" y="11846"/>
                  </a:cubicBezTo>
                  <a:cubicBezTo>
                    <a:pt x="13820" y="11795"/>
                    <a:pt x="13820" y="11744"/>
                    <a:pt x="13820" y="11744"/>
                  </a:cubicBezTo>
                  <a:cubicBezTo>
                    <a:pt x="13820" y="11591"/>
                    <a:pt x="13871" y="11438"/>
                    <a:pt x="13922" y="11336"/>
                  </a:cubicBezTo>
                  <a:cubicBezTo>
                    <a:pt x="14075" y="10163"/>
                    <a:pt x="14279" y="8990"/>
                    <a:pt x="14381" y="8276"/>
                  </a:cubicBezTo>
                  <a:cubicBezTo>
                    <a:pt x="14381" y="8174"/>
                    <a:pt x="14381" y="8021"/>
                    <a:pt x="14381" y="7970"/>
                  </a:cubicBezTo>
                  <a:cubicBezTo>
                    <a:pt x="14432" y="7868"/>
                    <a:pt x="14381" y="7817"/>
                    <a:pt x="14381" y="7715"/>
                  </a:cubicBezTo>
                  <a:cubicBezTo>
                    <a:pt x="14381" y="7613"/>
                    <a:pt x="14432" y="7460"/>
                    <a:pt x="14432" y="7307"/>
                  </a:cubicBezTo>
                  <a:cubicBezTo>
                    <a:pt x="14432" y="7154"/>
                    <a:pt x="14432" y="7154"/>
                    <a:pt x="14432" y="7052"/>
                  </a:cubicBezTo>
                  <a:lnTo>
                    <a:pt x="14432" y="6848"/>
                  </a:lnTo>
                  <a:cubicBezTo>
                    <a:pt x="14432" y="6695"/>
                    <a:pt x="14483" y="6542"/>
                    <a:pt x="14483" y="6440"/>
                  </a:cubicBezTo>
                  <a:cubicBezTo>
                    <a:pt x="14483" y="6287"/>
                    <a:pt x="14483" y="6185"/>
                    <a:pt x="14483" y="6083"/>
                  </a:cubicBezTo>
                  <a:lnTo>
                    <a:pt x="14483" y="5828"/>
                  </a:lnTo>
                  <a:lnTo>
                    <a:pt x="14483" y="5726"/>
                  </a:lnTo>
                  <a:lnTo>
                    <a:pt x="14483" y="5420"/>
                  </a:lnTo>
                  <a:lnTo>
                    <a:pt x="14483" y="5114"/>
                  </a:lnTo>
                  <a:lnTo>
                    <a:pt x="14483" y="4145"/>
                  </a:lnTo>
                  <a:cubicBezTo>
                    <a:pt x="14432" y="3992"/>
                    <a:pt x="14432" y="3839"/>
                    <a:pt x="14483" y="3737"/>
                  </a:cubicBezTo>
                  <a:cubicBezTo>
                    <a:pt x="14534" y="3380"/>
                    <a:pt x="14687" y="3125"/>
                    <a:pt x="14891" y="2819"/>
                  </a:cubicBezTo>
                  <a:cubicBezTo>
                    <a:pt x="14942" y="2819"/>
                    <a:pt x="15197" y="2717"/>
                    <a:pt x="15605" y="2666"/>
                  </a:cubicBezTo>
                  <a:lnTo>
                    <a:pt x="15911" y="2615"/>
                  </a:lnTo>
                  <a:cubicBezTo>
                    <a:pt x="16625" y="2462"/>
                    <a:pt x="19481" y="2207"/>
                    <a:pt x="20909" y="2105"/>
                  </a:cubicBezTo>
                  <a:cubicBezTo>
                    <a:pt x="21317" y="2105"/>
                    <a:pt x="21623" y="2054"/>
                    <a:pt x="21725" y="2054"/>
                  </a:cubicBezTo>
                  <a:close/>
                  <a:moveTo>
                    <a:pt x="19412" y="0"/>
                  </a:moveTo>
                  <a:cubicBezTo>
                    <a:pt x="18704" y="0"/>
                    <a:pt x="17996" y="84"/>
                    <a:pt x="17288" y="167"/>
                  </a:cubicBezTo>
                  <a:cubicBezTo>
                    <a:pt x="16370" y="320"/>
                    <a:pt x="15503" y="575"/>
                    <a:pt x="14636" y="881"/>
                  </a:cubicBezTo>
                  <a:cubicBezTo>
                    <a:pt x="14177" y="1085"/>
                    <a:pt x="13769" y="1289"/>
                    <a:pt x="13310" y="1493"/>
                  </a:cubicBezTo>
                  <a:cubicBezTo>
                    <a:pt x="13208" y="1544"/>
                    <a:pt x="13106" y="1595"/>
                    <a:pt x="12953" y="1646"/>
                  </a:cubicBezTo>
                  <a:cubicBezTo>
                    <a:pt x="12392" y="1850"/>
                    <a:pt x="11882" y="2156"/>
                    <a:pt x="11423" y="2564"/>
                  </a:cubicBezTo>
                  <a:cubicBezTo>
                    <a:pt x="11423" y="2564"/>
                    <a:pt x="11423" y="2615"/>
                    <a:pt x="11423" y="2615"/>
                  </a:cubicBezTo>
                  <a:lnTo>
                    <a:pt x="11372" y="2666"/>
                  </a:lnTo>
                  <a:cubicBezTo>
                    <a:pt x="11322" y="2717"/>
                    <a:pt x="11322" y="2768"/>
                    <a:pt x="11271" y="2819"/>
                  </a:cubicBezTo>
                  <a:cubicBezTo>
                    <a:pt x="11118" y="3125"/>
                    <a:pt x="11016" y="3380"/>
                    <a:pt x="10914" y="3686"/>
                  </a:cubicBezTo>
                  <a:cubicBezTo>
                    <a:pt x="10914" y="3788"/>
                    <a:pt x="10863" y="3941"/>
                    <a:pt x="10863" y="4043"/>
                  </a:cubicBezTo>
                  <a:cubicBezTo>
                    <a:pt x="10812" y="4247"/>
                    <a:pt x="10761" y="4451"/>
                    <a:pt x="10710" y="4655"/>
                  </a:cubicBezTo>
                  <a:cubicBezTo>
                    <a:pt x="10659" y="4859"/>
                    <a:pt x="10608" y="5216"/>
                    <a:pt x="10608" y="5471"/>
                  </a:cubicBezTo>
                  <a:lnTo>
                    <a:pt x="10557" y="6083"/>
                  </a:lnTo>
                  <a:lnTo>
                    <a:pt x="10557" y="6287"/>
                  </a:lnTo>
                  <a:cubicBezTo>
                    <a:pt x="10506" y="6797"/>
                    <a:pt x="10404" y="7613"/>
                    <a:pt x="10251" y="8480"/>
                  </a:cubicBezTo>
                  <a:cubicBezTo>
                    <a:pt x="10200" y="9041"/>
                    <a:pt x="10098" y="9551"/>
                    <a:pt x="10047" y="10112"/>
                  </a:cubicBezTo>
                  <a:cubicBezTo>
                    <a:pt x="9945" y="10622"/>
                    <a:pt x="9843" y="11183"/>
                    <a:pt x="9792" y="11642"/>
                  </a:cubicBezTo>
                  <a:cubicBezTo>
                    <a:pt x="9792" y="11846"/>
                    <a:pt x="9741" y="12050"/>
                    <a:pt x="9690" y="12254"/>
                  </a:cubicBezTo>
                  <a:cubicBezTo>
                    <a:pt x="9639" y="12509"/>
                    <a:pt x="9639" y="12712"/>
                    <a:pt x="9588" y="12865"/>
                  </a:cubicBezTo>
                  <a:cubicBezTo>
                    <a:pt x="9588" y="13018"/>
                    <a:pt x="9588" y="13069"/>
                    <a:pt x="9537" y="13222"/>
                  </a:cubicBezTo>
                  <a:cubicBezTo>
                    <a:pt x="9486" y="13375"/>
                    <a:pt x="9486" y="13732"/>
                    <a:pt x="9435" y="13987"/>
                  </a:cubicBezTo>
                  <a:cubicBezTo>
                    <a:pt x="9435" y="14140"/>
                    <a:pt x="9384" y="14293"/>
                    <a:pt x="9384" y="14446"/>
                  </a:cubicBezTo>
                  <a:cubicBezTo>
                    <a:pt x="9282" y="15109"/>
                    <a:pt x="9180" y="15823"/>
                    <a:pt x="9129" y="16486"/>
                  </a:cubicBezTo>
                  <a:cubicBezTo>
                    <a:pt x="9129" y="16588"/>
                    <a:pt x="9078" y="16690"/>
                    <a:pt x="9078" y="16792"/>
                  </a:cubicBezTo>
                  <a:cubicBezTo>
                    <a:pt x="8976" y="17251"/>
                    <a:pt x="8925" y="17659"/>
                    <a:pt x="8874" y="18016"/>
                  </a:cubicBezTo>
                  <a:lnTo>
                    <a:pt x="1020" y="18016"/>
                  </a:lnTo>
                  <a:cubicBezTo>
                    <a:pt x="1071" y="18271"/>
                    <a:pt x="1122" y="18373"/>
                    <a:pt x="1122" y="18679"/>
                  </a:cubicBezTo>
                  <a:lnTo>
                    <a:pt x="1275" y="19291"/>
                  </a:lnTo>
                  <a:cubicBezTo>
                    <a:pt x="1326" y="19495"/>
                    <a:pt x="1326" y="19546"/>
                    <a:pt x="1377" y="19750"/>
                  </a:cubicBezTo>
                  <a:cubicBezTo>
                    <a:pt x="1377" y="19801"/>
                    <a:pt x="1377" y="19801"/>
                    <a:pt x="1377" y="19801"/>
                  </a:cubicBezTo>
                  <a:lnTo>
                    <a:pt x="1377" y="20464"/>
                  </a:lnTo>
                  <a:cubicBezTo>
                    <a:pt x="1377" y="21280"/>
                    <a:pt x="1377" y="22708"/>
                    <a:pt x="1377" y="23422"/>
                  </a:cubicBezTo>
                  <a:cubicBezTo>
                    <a:pt x="1377" y="23575"/>
                    <a:pt x="1377" y="23677"/>
                    <a:pt x="1377" y="23830"/>
                  </a:cubicBezTo>
                  <a:cubicBezTo>
                    <a:pt x="1326" y="24442"/>
                    <a:pt x="1326" y="25105"/>
                    <a:pt x="1326" y="25717"/>
                  </a:cubicBezTo>
                  <a:lnTo>
                    <a:pt x="1326" y="26278"/>
                  </a:lnTo>
                  <a:cubicBezTo>
                    <a:pt x="1326" y="27706"/>
                    <a:pt x="1428" y="29389"/>
                    <a:pt x="1530" y="30103"/>
                  </a:cubicBezTo>
                  <a:cubicBezTo>
                    <a:pt x="1530" y="30205"/>
                    <a:pt x="1530" y="30256"/>
                    <a:pt x="1530" y="30358"/>
                  </a:cubicBezTo>
                  <a:cubicBezTo>
                    <a:pt x="1734" y="32194"/>
                    <a:pt x="1581" y="36783"/>
                    <a:pt x="1734" y="37344"/>
                  </a:cubicBezTo>
                  <a:cubicBezTo>
                    <a:pt x="1785" y="38670"/>
                    <a:pt x="1785" y="39945"/>
                    <a:pt x="1632" y="41169"/>
                  </a:cubicBezTo>
                  <a:cubicBezTo>
                    <a:pt x="1581" y="41934"/>
                    <a:pt x="1530" y="42546"/>
                    <a:pt x="1530" y="42801"/>
                  </a:cubicBezTo>
                  <a:cubicBezTo>
                    <a:pt x="1479" y="43005"/>
                    <a:pt x="1479" y="43209"/>
                    <a:pt x="1428" y="43566"/>
                  </a:cubicBezTo>
                  <a:cubicBezTo>
                    <a:pt x="1275" y="44484"/>
                    <a:pt x="969" y="45810"/>
                    <a:pt x="969" y="45810"/>
                  </a:cubicBezTo>
                  <a:cubicBezTo>
                    <a:pt x="918" y="46065"/>
                    <a:pt x="816" y="46269"/>
                    <a:pt x="714" y="46473"/>
                  </a:cubicBezTo>
                  <a:cubicBezTo>
                    <a:pt x="663" y="46524"/>
                    <a:pt x="561" y="46575"/>
                    <a:pt x="510" y="46626"/>
                  </a:cubicBezTo>
                  <a:cubicBezTo>
                    <a:pt x="408" y="46677"/>
                    <a:pt x="306" y="46779"/>
                    <a:pt x="204" y="46881"/>
                  </a:cubicBezTo>
                  <a:cubicBezTo>
                    <a:pt x="51" y="47136"/>
                    <a:pt x="0" y="47442"/>
                    <a:pt x="357" y="47493"/>
                  </a:cubicBezTo>
                  <a:cubicBezTo>
                    <a:pt x="357" y="47493"/>
                    <a:pt x="408" y="47493"/>
                    <a:pt x="408" y="47544"/>
                  </a:cubicBezTo>
                  <a:cubicBezTo>
                    <a:pt x="642" y="47583"/>
                    <a:pt x="876" y="47600"/>
                    <a:pt x="1109" y="47600"/>
                  </a:cubicBezTo>
                  <a:cubicBezTo>
                    <a:pt x="1487" y="47600"/>
                    <a:pt x="1866" y="47556"/>
                    <a:pt x="2244" y="47493"/>
                  </a:cubicBezTo>
                  <a:lnTo>
                    <a:pt x="2499" y="47493"/>
                  </a:lnTo>
                  <a:cubicBezTo>
                    <a:pt x="2754" y="47493"/>
                    <a:pt x="3111" y="47442"/>
                    <a:pt x="3417" y="47391"/>
                  </a:cubicBezTo>
                  <a:cubicBezTo>
                    <a:pt x="4131" y="47340"/>
                    <a:pt x="4921" y="47327"/>
                    <a:pt x="5591" y="47327"/>
                  </a:cubicBezTo>
                  <a:cubicBezTo>
                    <a:pt x="6260" y="47327"/>
                    <a:pt x="6808" y="47340"/>
                    <a:pt x="7038" y="47340"/>
                  </a:cubicBezTo>
                  <a:cubicBezTo>
                    <a:pt x="7191" y="47340"/>
                    <a:pt x="7803" y="47340"/>
                    <a:pt x="8772" y="47391"/>
                  </a:cubicBezTo>
                  <a:cubicBezTo>
                    <a:pt x="10430" y="47427"/>
                    <a:pt x="12217" y="47463"/>
                    <a:pt x="14329" y="47463"/>
                  </a:cubicBezTo>
                  <a:cubicBezTo>
                    <a:pt x="15204" y="47463"/>
                    <a:pt x="16134" y="47457"/>
                    <a:pt x="17135" y="47442"/>
                  </a:cubicBezTo>
                  <a:cubicBezTo>
                    <a:pt x="19328" y="47391"/>
                    <a:pt x="26264" y="47340"/>
                    <a:pt x="27743" y="47238"/>
                  </a:cubicBezTo>
                  <a:cubicBezTo>
                    <a:pt x="29630" y="47136"/>
                    <a:pt x="33352" y="47034"/>
                    <a:pt x="34678" y="47034"/>
                  </a:cubicBezTo>
                  <a:cubicBezTo>
                    <a:pt x="34924" y="47028"/>
                    <a:pt x="35188" y="47026"/>
                    <a:pt x="35462" y="47026"/>
                  </a:cubicBezTo>
                  <a:cubicBezTo>
                    <a:pt x="37692" y="47026"/>
                    <a:pt x="40678" y="47193"/>
                    <a:pt x="41359" y="47238"/>
                  </a:cubicBezTo>
                  <a:lnTo>
                    <a:pt x="41512" y="47238"/>
                  </a:lnTo>
                  <a:cubicBezTo>
                    <a:pt x="41552" y="47245"/>
                    <a:pt x="41592" y="47248"/>
                    <a:pt x="41633" y="47248"/>
                  </a:cubicBezTo>
                  <a:cubicBezTo>
                    <a:pt x="41908" y="47248"/>
                    <a:pt x="42201" y="47103"/>
                    <a:pt x="42379" y="46881"/>
                  </a:cubicBezTo>
                  <a:cubicBezTo>
                    <a:pt x="42430" y="46779"/>
                    <a:pt x="42481" y="46677"/>
                    <a:pt x="42430" y="46575"/>
                  </a:cubicBezTo>
                  <a:cubicBezTo>
                    <a:pt x="42430" y="46524"/>
                    <a:pt x="42379" y="46473"/>
                    <a:pt x="42328" y="46422"/>
                  </a:cubicBezTo>
                  <a:cubicBezTo>
                    <a:pt x="41971" y="46116"/>
                    <a:pt x="41665" y="45708"/>
                    <a:pt x="41512" y="45249"/>
                  </a:cubicBezTo>
                  <a:cubicBezTo>
                    <a:pt x="41359" y="44790"/>
                    <a:pt x="41104" y="44331"/>
                    <a:pt x="40747" y="43974"/>
                  </a:cubicBezTo>
                  <a:lnTo>
                    <a:pt x="40594" y="43719"/>
                  </a:lnTo>
                  <a:cubicBezTo>
                    <a:pt x="40390" y="43413"/>
                    <a:pt x="40288" y="43056"/>
                    <a:pt x="40390" y="42699"/>
                  </a:cubicBezTo>
                  <a:cubicBezTo>
                    <a:pt x="40441" y="42444"/>
                    <a:pt x="40543" y="42240"/>
                    <a:pt x="40645" y="42036"/>
                  </a:cubicBezTo>
                  <a:cubicBezTo>
                    <a:pt x="40747" y="41832"/>
                    <a:pt x="40849" y="41628"/>
                    <a:pt x="40798" y="41373"/>
                  </a:cubicBezTo>
                  <a:cubicBezTo>
                    <a:pt x="40798" y="41016"/>
                    <a:pt x="40747" y="40608"/>
                    <a:pt x="40645" y="40251"/>
                  </a:cubicBezTo>
                  <a:cubicBezTo>
                    <a:pt x="40441" y="39741"/>
                    <a:pt x="40492" y="39180"/>
                    <a:pt x="40747" y="38670"/>
                  </a:cubicBezTo>
                  <a:cubicBezTo>
                    <a:pt x="40747" y="38517"/>
                    <a:pt x="40798" y="38364"/>
                    <a:pt x="40747" y="38211"/>
                  </a:cubicBezTo>
                  <a:cubicBezTo>
                    <a:pt x="40747" y="36732"/>
                    <a:pt x="40339" y="32041"/>
                    <a:pt x="40237" y="28777"/>
                  </a:cubicBezTo>
                  <a:cubicBezTo>
                    <a:pt x="40237" y="27961"/>
                    <a:pt x="40237" y="26941"/>
                    <a:pt x="40237" y="25972"/>
                  </a:cubicBezTo>
                  <a:cubicBezTo>
                    <a:pt x="40237" y="22657"/>
                    <a:pt x="40288" y="20311"/>
                    <a:pt x="40288" y="19750"/>
                  </a:cubicBezTo>
                  <a:lnTo>
                    <a:pt x="40288" y="19648"/>
                  </a:lnTo>
                  <a:cubicBezTo>
                    <a:pt x="40390" y="19495"/>
                    <a:pt x="40390" y="19240"/>
                    <a:pt x="40339" y="19087"/>
                  </a:cubicBezTo>
                  <a:cubicBezTo>
                    <a:pt x="40339" y="18985"/>
                    <a:pt x="40288" y="18883"/>
                    <a:pt x="40339" y="18781"/>
                  </a:cubicBezTo>
                  <a:lnTo>
                    <a:pt x="40339" y="18628"/>
                  </a:lnTo>
                  <a:cubicBezTo>
                    <a:pt x="40339" y="18322"/>
                    <a:pt x="40390" y="17965"/>
                    <a:pt x="40390" y="17965"/>
                  </a:cubicBezTo>
                  <a:cubicBezTo>
                    <a:pt x="39942" y="17891"/>
                    <a:pt x="39467" y="17843"/>
                    <a:pt x="39004" y="17843"/>
                  </a:cubicBezTo>
                  <a:cubicBezTo>
                    <a:pt x="38835" y="17843"/>
                    <a:pt x="38667" y="17850"/>
                    <a:pt x="38503" y="17863"/>
                  </a:cubicBezTo>
                  <a:lnTo>
                    <a:pt x="34168" y="17914"/>
                  </a:lnTo>
                  <a:lnTo>
                    <a:pt x="32588" y="17914"/>
                  </a:lnTo>
                  <a:cubicBezTo>
                    <a:pt x="32588" y="17608"/>
                    <a:pt x="32588" y="17251"/>
                    <a:pt x="32537" y="16945"/>
                  </a:cubicBezTo>
                  <a:cubicBezTo>
                    <a:pt x="32537" y="16843"/>
                    <a:pt x="32537" y="16690"/>
                    <a:pt x="32486" y="16588"/>
                  </a:cubicBezTo>
                  <a:cubicBezTo>
                    <a:pt x="32486" y="16180"/>
                    <a:pt x="32384" y="15721"/>
                    <a:pt x="32282" y="15313"/>
                  </a:cubicBezTo>
                  <a:lnTo>
                    <a:pt x="32129" y="14701"/>
                  </a:lnTo>
                  <a:cubicBezTo>
                    <a:pt x="32129" y="14650"/>
                    <a:pt x="32129" y="14599"/>
                    <a:pt x="32129" y="14548"/>
                  </a:cubicBezTo>
                  <a:cubicBezTo>
                    <a:pt x="32027" y="14191"/>
                    <a:pt x="31925" y="13681"/>
                    <a:pt x="31772" y="13018"/>
                  </a:cubicBezTo>
                  <a:cubicBezTo>
                    <a:pt x="31568" y="12305"/>
                    <a:pt x="31313" y="11387"/>
                    <a:pt x="31058" y="10469"/>
                  </a:cubicBezTo>
                  <a:cubicBezTo>
                    <a:pt x="30701" y="9245"/>
                    <a:pt x="30344" y="8072"/>
                    <a:pt x="30140" y="7358"/>
                  </a:cubicBezTo>
                  <a:cubicBezTo>
                    <a:pt x="30038" y="7103"/>
                    <a:pt x="29936" y="6899"/>
                    <a:pt x="29936" y="6746"/>
                  </a:cubicBezTo>
                  <a:cubicBezTo>
                    <a:pt x="29324" y="5522"/>
                    <a:pt x="28559" y="4349"/>
                    <a:pt x="27590" y="3278"/>
                  </a:cubicBezTo>
                  <a:cubicBezTo>
                    <a:pt x="27335" y="3023"/>
                    <a:pt x="27080" y="2768"/>
                    <a:pt x="26774" y="2462"/>
                  </a:cubicBezTo>
                  <a:cubicBezTo>
                    <a:pt x="26468" y="2207"/>
                    <a:pt x="26162" y="2003"/>
                    <a:pt x="25856" y="1748"/>
                  </a:cubicBezTo>
                  <a:cubicBezTo>
                    <a:pt x="25703" y="1646"/>
                    <a:pt x="25550" y="1544"/>
                    <a:pt x="25397" y="1442"/>
                  </a:cubicBezTo>
                  <a:cubicBezTo>
                    <a:pt x="25142" y="1238"/>
                    <a:pt x="24785" y="1085"/>
                    <a:pt x="24479" y="932"/>
                  </a:cubicBezTo>
                  <a:lnTo>
                    <a:pt x="24326" y="881"/>
                  </a:lnTo>
                  <a:lnTo>
                    <a:pt x="24122" y="779"/>
                  </a:lnTo>
                  <a:cubicBezTo>
                    <a:pt x="23969" y="677"/>
                    <a:pt x="23816" y="626"/>
                    <a:pt x="23663" y="575"/>
                  </a:cubicBezTo>
                  <a:lnTo>
                    <a:pt x="23153" y="422"/>
                  </a:lnTo>
                  <a:lnTo>
                    <a:pt x="23000" y="371"/>
                  </a:lnTo>
                  <a:lnTo>
                    <a:pt x="22949" y="371"/>
                  </a:lnTo>
                  <a:lnTo>
                    <a:pt x="22541" y="269"/>
                  </a:lnTo>
                  <a:lnTo>
                    <a:pt x="22082" y="167"/>
                  </a:lnTo>
                  <a:lnTo>
                    <a:pt x="21929" y="116"/>
                  </a:lnTo>
                  <a:lnTo>
                    <a:pt x="21725" y="116"/>
                  </a:lnTo>
                  <a:cubicBezTo>
                    <a:pt x="21623" y="65"/>
                    <a:pt x="21572" y="65"/>
                    <a:pt x="21521" y="65"/>
                  </a:cubicBezTo>
                  <a:lnTo>
                    <a:pt x="21266" y="65"/>
                  </a:lnTo>
                  <a:lnTo>
                    <a:pt x="20756" y="14"/>
                  </a:lnTo>
                  <a:lnTo>
                    <a:pt x="19889" y="14"/>
                  </a:lnTo>
                  <a:cubicBezTo>
                    <a:pt x="19730" y="5"/>
                    <a:pt x="19571" y="0"/>
                    <a:pt x="19412" y="0"/>
                  </a:cubicBezTo>
                  <a:close/>
                </a:path>
              </a:pathLst>
            </a:custGeom>
            <a:solidFill>
              <a:srgbClr val="FFFFFF"/>
            </a:solidFill>
            <a:ln w="1143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648" name="Google Shape;2648;p34"/>
            <p:cNvPicPr preferRelativeResize="0"/>
            <p:nvPr/>
          </p:nvPicPr>
          <p:blipFill rotWithShape="1">
            <a:blip r:embed="rId3">
              <a:alphaModFix/>
            </a:blip>
            <a:srcRect l="14625" r="18805" b="8517"/>
            <a:stretch/>
          </p:blipFill>
          <p:spPr>
            <a:xfrm rot="1519324">
              <a:off x="976696" y="194414"/>
              <a:ext cx="1643782" cy="190952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649" name="Google Shape;2649;p34"/>
          <p:cNvGrpSpPr/>
          <p:nvPr/>
        </p:nvGrpSpPr>
        <p:grpSpPr>
          <a:xfrm>
            <a:off x="6858469" y="1475098"/>
            <a:ext cx="1812340" cy="2598592"/>
            <a:chOff x="6858469" y="1475098"/>
            <a:chExt cx="1812340" cy="2598592"/>
          </a:xfrm>
        </p:grpSpPr>
        <p:sp>
          <p:nvSpPr>
            <p:cNvPr id="2650" name="Google Shape;2650;p34"/>
            <p:cNvSpPr/>
            <p:nvPr/>
          </p:nvSpPr>
          <p:spPr>
            <a:xfrm rot="-1126475">
              <a:off x="7263191" y="1637044"/>
              <a:ext cx="943046" cy="2245083"/>
            </a:xfrm>
            <a:custGeom>
              <a:avLst/>
              <a:gdLst/>
              <a:ahLst/>
              <a:cxnLst/>
              <a:rect l="l" t="t" r="r" b="b"/>
              <a:pathLst>
                <a:path w="27948" h="66535" extrusionOk="0">
                  <a:moveTo>
                    <a:pt x="12699" y="880"/>
                  </a:moveTo>
                  <a:cubicBezTo>
                    <a:pt x="12801" y="880"/>
                    <a:pt x="13056" y="880"/>
                    <a:pt x="13464" y="931"/>
                  </a:cubicBezTo>
                  <a:cubicBezTo>
                    <a:pt x="15096" y="1135"/>
                    <a:pt x="16677" y="1390"/>
                    <a:pt x="18309" y="1747"/>
                  </a:cubicBezTo>
                  <a:lnTo>
                    <a:pt x="18309" y="1900"/>
                  </a:lnTo>
                  <a:lnTo>
                    <a:pt x="18564" y="2002"/>
                  </a:lnTo>
                  <a:cubicBezTo>
                    <a:pt x="18768" y="2104"/>
                    <a:pt x="19023" y="2206"/>
                    <a:pt x="19278" y="2308"/>
                  </a:cubicBezTo>
                  <a:cubicBezTo>
                    <a:pt x="19482" y="2767"/>
                    <a:pt x="19584" y="3277"/>
                    <a:pt x="19635" y="3787"/>
                  </a:cubicBezTo>
                  <a:cubicBezTo>
                    <a:pt x="19686" y="4042"/>
                    <a:pt x="19686" y="4297"/>
                    <a:pt x="19635" y="4501"/>
                  </a:cubicBezTo>
                  <a:lnTo>
                    <a:pt x="19635" y="5776"/>
                  </a:lnTo>
                  <a:lnTo>
                    <a:pt x="19380" y="5674"/>
                  </a:lnTo>
                  <a:cubicBezTo>
                    <a:pt x="18615" y="5215"/>
                    <a:pt x="17748" y="4858"/>
                    <a:pt x="16830" y="4654"/>
                  </a:cubicBezTo>
                  <a:cubicBezTo>
                    <a:pt x="16154" y="4485"/>
                    <a:pt x="15443" y="4386"/>
                    <a:pt x="14726" y="4386"/>
                  </a:cubicBezTo>
                  <a:cubicBezTo>
                    <a:pt x="14577" y="4386"/>
                    <a:pt x="14429" y="4390"/>
                    <a:pt x="14280" y="4399"/>
                  </a:cubicBezTo>
                  <a:lnTo>
                    <a:pt x="13872" y="4399"/>
                  </a:lnTo>
                  <a:lnTo>
                    <a:pt x="13566" y="4450"/>
                  </a:lnTo>
                  <a:cubicBezTo>
                    <a:pt x="13413" y="4450"/>
                    <a:pt x="13260" y="4501"/>
                    <a:pt x="13107" y="4501"/>
                  </a:cubicBezTo>
                  <a:lnTo>
                    <a:pt x="12903" y="4552"/>
                  </a:lnTo>
                  <a:lnTo>
                    <a:pt x="12852" y="4552"/>
                  </a:lnTo>
                  <a:cubicBezTo>
                    <a:pt x="12801" y="4552"/>
                    <a:pt x="12699" y="4603"/>
                    <a:pt x="12648" y="4603"/>
                  </a:cubicBezTo>
                  <a:lnTo>
                    <a:pt x="12444" y="4654"/>
                  </a:lnTo>
                  <a:cubicBezTo>
                    <a:pt x="12393" y="4654"/>
                    <a:pt x="12342" y="4705"/>
                    <a:pt x="12291" y="4705"/>
                  </a:cubicBezTo>
                  <a:lnTo>
                    <a:pt x="11883" y="4858"/>
                  </a:lnTo>
                  <a:lnTo>
                    <a:pt x="11832" y="4858"/>
                  </a:lnTo>
                  <a:cubicBezTo>
                    <a:pt x="11679" y="4909"/>
                    <a:pt x="11577" y="4960"/>
                    <a:pt x="11475" y="5011"/>
                  </a:cubicBezTo>
                  <a:lnTo>
                    <a:pt x="11424" y="5011"/>
                  </a:lnTo>
                  <a:cubicBezTo>
                    <a:pt x="11373" y="5011"/>
                    <a:pt x="11271" y="5062"/>
                    <a:pt x="11220" y="5062"/>
                  </a:cubicBezTo>
                  <a:lnTo>
                    <a:pt x="10812" y="5266"/>
                  </a:lnTo>
                  <a:cubicBezTo>
                    <a:pt x="10608" y="5368"/>
                    <a:pt x="10455" y="5419"/>
                    <a:pt x="10353" y="5521"/>
                  </a:cubicBezTo>
                  <a:lnTo>
                    <a:pt x="10098" y="5674"/>
                  </a:lnTo>
                  <a:lnTo>
                    <a:pt x="9996" y="5776"/>
                  </a:lnTo>
                  <a:cubicBezTo>
                    <a:pt x="9894" y="5827"/>
                    <a:pt x="9792" y="5929"/>
                    <a:pt x="9690" y="5980"/>
                  </a:cubicBezTo>
                  <a:cubicBezTo>
                    <a:pt x="9792" y="5623"/>
                    <a:pt x="9894" y="5215"/>
                    <a:pt x="9996" y="4705"/>
                  </a:cubicBezTo>
                  <a:cubicBezTo>
                    <a:pt x="10047" y="4603"/>
                    <a:pt x="10047" y="4450"/>
                    <a:pt x="10098" y="4348"/>
                  </a:cubicBezTo>
                  <a:cubicBezTo>
                    <a:pt x="10098" y="4246"/>
                    <a:pt x="10098" y="4195"/>
                    <a:pt x="10149" y="4144"/>
                  </a:cubicBezTo>
                  <a:cubicBezTo>
                    <a:pt x="10149" y="4042"/>
                    <a:pt x="10149" y="3991"/>
                    <a:pt x="10200" y="3940"/>
                  </a:cubicBezTo>
                  <a:lnTo>
                    <a:pt x="10251" y="3685"/>
                  </a:lnTo>
                  <a:cubicBezTo>
                    <a:pt x="10353" y="3481"/>
                    <a:pt x="10404" y="3328"/>
                    <a:pt x="10455" y="3124"/>
                  </a:cubicBezTo>
                  <a:cubicBezTo>
                    <a:pt x="10506" y="3073"/>
                    <a:pt x="10506" y="2971"/>
                    <a:pt x="10557" y="2869"/>
                  </a:cubicBezTo>
                  <a:cubicBezTo>
                    <a:pt x="10557" y="2818"/>
                    <a:pt x="10608" y="2767"/>
                    <a:pt x="10608" y="2767"/>
                  </a:cubicBezTo>
                  <a:cubicBezTo>
                    <a:pt x="10659" y="2614"/>
                    <a:pt x="10710" y="2563"/>
                    <a:pt x="10761" y="2461"/>
                  </a:cubicBezTo>
                  <a:cubicBezTo>
                    <a:pt x="10812" y="2410"/>
                    <a:pt x="10812" y="2410"/>
                    <a:pt x="10812" y="2359"/>
                  </a:cubicBezTo>
                  <a:cubicBezTo>
                    <a:pt x="10863" y="2257"/>
                    <a:pt x="10965" y="2155"/>
                    <a:pt x="11016" y="2104"/>
                  </a:cubicBezTo>
                  <a:cubicBezTo>
                    <a:pt x="11067" y="2053"/>
                    <a:pt x="11067" y="2053"/>
                    <a:pt x="11067" y="2002"/>
                  </a:cubicBezTo>
                  <a:lnTo>
                    <a:pt x="11220" y="1849"/>
                  </a:lnTo>
                  <a:lnTo>
                    <a:pt x="11373" y="1747"/>
                  </a:lnTo>
                  <a:cubicBezTo>
                    <a:pt x="11628" y="1441"/>
                    <a:pt x="11985" y="1135"/>
                    <a:pt x="12393" y="931"/>
                  </a:cubicBezTo>
                  <a:cubicBezTo>
                    <a:pt x="12444" y="931"/>
                    <a:pt x="12495" y="880"/>
                    <a:pt x="12597" y="880"/>
                  </a:cubicBezTo>
                  <a:close/>
                  <a:moveTo>
                    <a:pt x="12546" y="5419"/>
                  </a:moveTo>
                  <a:cubicBezTo>
                    <a:pt x="12648" y="5419"/>
                    <a:pt x="12954" y="5419"/>
                    <a:pt x="13362" y="5470"/>
                  </a:cubicBezTo>
                  <a:cubicBezTo>
                    <a:pt x="14739" y="5623"/>
                    <a:pt x="17442" y="5980"/>
                    <a:pt x="18156" y="6184"/>
                  </a:cubicBezTo>
                  <a:lnTo>
                    <a:pt x="18411" y="6286"/>
                  </a:lnTo>
                  <a:cubicBezTo>
                    <a:pt x="18666" y="6337"/>
                    <a:pt x="18921" y="6439"/>
                    <a:pt x="19176" y="6541"/>
                  </a:cubicBezTo>
                  <a:cubicBezTo>
                    <a:pt x="19380" y="6949"/>
                    <a:pt x="19482" y="7357"/>
                    <a:pt x="19533" y="7815"/>
                  </a:cubicBezTo>
                  <a:cubicBezTo>
                    <a:pt x="19584" y="8019"/>
                    <a:pt x="19584" y="8223"/>
                    <a:pt x="19533" y="8478"/>
                  </a:cubicBezTo>
                  <a:lnTo>
                    <a:pt x="19533" y="9855"/>
                  </a:lnTo>
                  <a:lnTo>
                    <a:pt x="19533" y="10365"/>
                  </a:lnTo>
                  <a:lnTo>
                    <a:pt x="19533" y="10824"/>
                  </a:lnTo>
                  <a:lnTo>
                    <a:pt x="19533" y="10977"/>
                  </a:lnTo>
                  <a:lnTo>
                    <a:pt x="19533" y="11283"/>
                  </a:lnTo>
                  <a:lnTo>
                    <a:pt x="19533" y="11793"/>
                  </a:lnTo>
                  <a:cubicBezTo>
                    <a:pt x="19533" y="11997"/>
                    <a:pt x="19533" y="12252"/>
                    <a:pt x="19584" y="12456"/>
                  </a:cubicBezTo>
                  <a:lnTo>
                    <a:pt x="19584" y="12711"/>
                  </a:lnTo>
                  <a:lnTo>
                    <a:pt x="19584" y="13119"/>
                  </a:lnTo>
                  <a:cubicBezTo>
                    <a:pt x="19584" y="13272"/>
                    <a:pt x="19584" y="13527"/>
                    <a:pt x="19635" y="13680"/>
                  </a:cubicBezTo>
                  <a:cubicBezTo>
                    <a:pt x="19635" y="13884"/>
                    <a:pt x="19635" y="13935"/>
                    <a:pt x="19635" y="14037"/>
                  </a:cubicBezTo>
                  <a:cubicBezTo>
                    <a:pt x="19635" y="14190"/>
                    <a:pt x="19635" y="14343"/>
                    <a:pt x="19635" y="14547"/>
                  </a:cubicBezTo>
                  <a:cubicBezTo>
                    <a:pt x="19737" y="15567"/>
                    <a:pt x="19890" y="17301"/>
                    <a:pt x="20093" y="19035"/>
                  </a:cubicBezTo>
                  <a:cubicBezTo>
                    <a:pt x="20093" y="19239"/>
                    <a:pt x="20144" y="19392"/>
                    <a:pt x="20144" y="19596"/>
                  </a:cubicBezTo>
                  <a:cubicBezTo>
                    <a:pt x="20144" y="19647"/>
                    <a:pt x="20144" y="19698"/>
                    <a:pt x="20144" y="19749"/>
                  </a:cubicBezTo>
                  <a:cubicBezTo>
                    <a:pt x="20246" y="20820"/>
                    <a:pt x="20399" y="21840"/>
                    <a:pt x="20501" y="22656"/>
                  </a:cubicBezTo>
                  <a:cubicBezTo>
                    <a:pt x="20552" y="23064"/>
                    <a:pt x="20603" y="23472"/>
                    <a:pt x="20603" y="23778"/>
                  </a:cubicBezTo>
                  <a:lnTo>
                    <a:pt x="20603" y="24084"/>
                  </a:lnTo>
                  <a:cubicBezTo>
                    <a:pt x="20756" y="25206"/>
                    <a:pt x="20858" y="26328"/>
                    <a:pt x="20960" y="27348"/>
                  </a:cubicBezTo>
                  <a:cubicBezTo>
                    <a:pt x="20960" y="27603"/>
                    <a:pt x="21011" y="27858"/>
                    <a:pt x="21011" y="28113"/>
                  </a:cubicBezTo>
                  <a:cubicBezTo>
                    <a:pt x="21062" y="28572"/>
                    <a:pt x="21062" y="28980"/>
                    <a:pt x="21062" y="29337"/>
                  </a:cubicBezTo>
                  <a:cubicBezTo>
                    <a:pt x="20246" y="29337"/>
                    <a:pt x="19431" y="29388"/>
                    <a:pt x="18972" y="29439"/>
                  </a:cubicBezTo>
                  <a:lnTo>
                    <a:pt x="19176" y="29490"/>
                  </a:lnTo>
                  <a:cubicBezTo>
                    <a:pt x="18322" y="29703"/>
                    <a:pt x="17444" y="29792"/>
                    <a:pt x="16558" y="29792"/>
                  </a:cubicBezTo>
                  <a:cubicBezTo>
                    <a:pt x="16174" y="29792"/>
                    <a:pt x="15788" y="29775"/>
                    <a:pt x="15402" y="29745"/>
                  </a:cubicBezTo>
                  <a:cubicBezTo>
                    <a:pt x="14994" y="29745"/>
                    <a:pt x="14535" y="29694"/>
                    <a:pt x="14127" y="29694"/>
                  </a:cubicBezTo>
                  <a:cubicBezTo>
                    <a:pt x="13158" y="29592"/>
                    <a:pt x="12240" y="29541"/>
                    <a:pt x="11271" y="29541"/>
                  </a:cubicBezTo>
                  <a:cubicBezTo>
                    <a:pt x="10863" y="29541"/>
                    <a:pt x="10506" y="29541"/>
                    <a:pt x="10098" y="29592"/>
                  </a:cubicBezTo>
                  <a:lnTo>
                    <a:pt x="9792" y="29643"/>
                  </a:lnTo>
                  <a:cubicBezTo>
                    <a:pt x="9717" y="29652"/>
                    <a:pt x="9642" y="29656"/>
                    <a:pt x="9567" y="29656"/>
                  </a:cubicBezTo>
                  <a:cubicBezTo>
                    <a:pt x="9234" y="29656"/>
                    <a:pt x="8901" y="29573"/>
                    <a:pt x="8568" y="29490"/>
                  </a:cubicBezTo>
                  <a:cubicBezTo>
                    <a:pt x="7905" y="29286"/>
                    <a:pt x="7191" y="29133"/>
                    <a:pt x="6477" y="29082"/>
                  </a:cubicBezTo>
                  <a:lnTo>
                    <a:pt x="5967" y="29082"/>
                  </a:lnTo>
                  <a:cubicBezTo>
                    <a:pt x="6069" y="28317"/>
                    <a:pt x="6120" y="27450"/>
                    <a:pt x="6222" y="26532"/>
                  </a:cubicBezTo>
                  <a:cubicBezTo>
                    <a:pt x="6273" y="26226"/>
                    <a:pt x="6273" y="25920"/>
                    <a:pt x="6324" y="25512"/>
                  </a:cubicBezTo>
                  <a:cubicBezTo>
                    <a:pt x="6375" y="25155"/>
                    <a:pt x="6375" y="24798"/>
                    <a:pt x="6426" y="24492"/>
                  </a:cubicBezTo>
                  <a:cubicBezTo>
                    <a:pt x="6426" y="24339"/>
                    <a:pt x="6477" y="24186"/>
                    <a:pt x="6477" y="24033"/>
                  </a:cubicBezTo>
                  <a:cubicBezTo>
                    <a:pt x="6528" y="23931"/>
                    <a:pt x="6528" y="23829"/>
                    <a:pt x="6528" y="23727"/>
                  </a:cubicBezTo>
                  <a:cubicBezTo>
                    <a:pt x="6528" y="23625"/>
                    <a:pt x="6528" y="23676"/>
                    <a:pt x="6528" y="23625"/>
                  </a:cubicBezTo>
                  <a:cubicBezTo>
                    <a:pt x="6528" y="23574"/>
                    <a:pt x="6528" y="23523"/>
                    <a:pt x="6528" y="23472"/>
                  </a:cubicBezTo>
                  <a:cubicBezTo>
                    <a:pt x="6528" y="23319"/>
                    <a:pt x="6528" y="23217"/>
                    <a:pt x="6579" y="23064"/>
                  </a:cubicBezTo>
                  <a:cubicBezTo>
                    <a:pt x="6579" y="22962"/>
                    <a:pt x="6579" y="22860"/>
                    <a:pt x="6630" y="22758"/>
                  </a:cubicBezTo>
                  <a:cubicBezTo>
                    <a:pt x="6630" y="22656"/>
                    <a:pt x="6630" y="22503"/>
                    <a:pt x="6681" y="22401"/>
                  </a:cubicBezTo>
                  <a:lnTo>
                    <a:pt x="6681" y="22248"/>
                  </a:lnTo>
                  <a:cubicBezTo>
                    <a:pt x="6681" y="22197"/>
                    <a:pt x="6681" y="22146"/>
                    <a:pt x="6732" y="22095"/>
                  </a:cubicBezTo>
                  <a:cubicBezTo>
                    <a:pt x="6732" y="21993"/>
                    <a:pt x="6732" y="21942"/>
                    <a:pt x="6783" y="21840"/>
                  </a:cubicBezTo>
                  <a:cubicBezTo>
                    <a:pt x="6783" y="21636"/>
                    <a:pt x="6834" y="21432"/>
                    <a:pt x="6885" y="21279"/>
                  </a:cubicBezTo>
                  <a:cubicBezTo>
                    <a:pt x="6885" y="21126"/>
                    <a:pt x="6936" y="20973"/>
                    <a:pt x="6987" y="20820"/>
                  </a:cubicBezTo>
                  <a:lnTo>
                    <a:pt x="7038" y="20565"/>
                  </a:lnTo>
                  <a:cubicBezTo>
                    <a:pt x="7089" y="20463"/>
                    <a:pt x="7089" y="20412"/>
                    <a:pt x="7089" y="20310"/>
                  </a:cubicBezTo>
                  <a:cubicBezTo>
                    <a:pt x="7191" y="20004"/>
                    <a:pt x="7242" y="19698"/>
                    <a:pt x="7293" y="19392"/>
                  </a:cubicBezTo>
                  <a:cubicBezTo>
                    <a:pt x="7344" y="19086"/>
                    <a:pt x="7395" y="18984"/>
                    <a:pt x="7395" y="18780"/>
                  </a:cubicBezTo>
                  <a:cubicBezTo>
                    <a:pt x="7446" y="18576"/>
                    <a:pt x="7497" y="18423"/>
                    <a:pt x="7497" y="18270"/>
                  </a:cubicBezTo>
                  <a:cubicBezTo>
                    <a:pt x="7548" y="18117"/>
                    <a:pt x="7599" y="17862"/>
                    <a:pt x="7650" y="17658"/>
                  </a:cubicBezTo>
                  <a:cubicBezTo>
                    <a:pt x="7650" y="17505"/>
                    <a:pt x="7701" y="17403"/>
                    <a:pt x="7701" y="17301"/>
                  </a:cubicBezTo>
                  <a:cubicBezTo>
                    <a:pt x="7701" y="17250"/>
                    <a:pt x="7701" y="17148"/>
                    <a:pt x="7752" y="17097"/>
                  </a:cubicBezTo>
                  <a:cubicBezTo>
                    <a:pt x="7803" y="16944"/>
                    <a:pt x="7803" y="16842"/>
                    <a:pt x="7803" y="16689"/>
                  </a:cubicBezTo>
                  <a:lnTo>
                    <a:pt x="7905" y="16179"/>
                  </a:lnTo>
                  <a:cubicBezTo>
                    <a:pt x="7905" y="16077"/>
                    <a:pt x="7905" y="16026"/>
                    <a:pt x="7905" y="15975"/>
                  </a:cubicBezTo>
                  <a:cubicBezTo>
                    <a:pt x="7905" y="15924"/>
                    <a:pt x="7956" y="15822"/>
                    <a:pt x="7956" y="15720"/>
                  </a:cubicBezTo>
                  <a:cubicBezTo>
                    <a:pt x="8007" y="15669"/>
                    <a:pt x="8007" y="15567"/>
                    <a:pt x="8007" y="15516"/>
                  </a:cubicBezTo>
                  <a:lnTo>
                    <a:pt x="8109" y="15108"/>
                  </a:lnTo>
                  <a:cubicBezTo>
                    <a:pt x="8211" y="14853"/>
                    <a:pt x="8262" y="14598"/>
                    <a:pt x="8313" y="14343"/>
                  </a:cubicBezTo>
                  <a:cubicBezTo>
                    <a:pt x="8466" y="13935"/>
                    <a:pt x="8568" y="13527"/>
                    <a:pt x="8670" y="13119"/>
                  </a:cubicBezTo>
                  <a:cubicBezTo>
                    <a:pt x="8721" y="12966"/>
                    <a:pt x="8772" y="12762"/>
                    <a:pt x="8823" y="12609"/>
                  </a:cubicBezTo>
                  <a:lnTo>
                    <a:pt x="8925" y="12252"/>
                  </a:lnTo>
                  <a:cubicBezTo>
                    <a:pt x="8925" y="12150"/>
                    <a:pt x="8976" y="12048"/>
                    <a:pt x="8976" y="11946"/>
                  </a:cubicBezTo>
                  <a:cubicBezTo>
                    <a:pt x="8995" y="11909"/>
                    <a:pt x="9000" y="11899"/>
                    <a:pt x="8998" y="11899"/>
                  </a:cubicBezTo>
                  <a:lnTo>
                    <a:pt x="8998" y="11899"/>
                  </a:lnTo>
                  <a:cubicBezTo>
                    <a:pt x="8997" y="11899"/>
                    <a:pt x="8988" y="11911"/>
                    <a:pt x="8982" y="11911"/>
                  </a:cubicBezTo>
                  <a:cubicBezTo>
                    <a:pt x="8979" y="11911"/>
                    <a:pt x="8976" y="11907"/>
                    <a:pt x="8976" y="11895"/>
                  </a:cubicBezTo>
                  <a:lnTo>
                    <a:pt x="9129" y="11487"/>
                  </a:lnTo>
                  <a:cubicBezTo>
                    <a:pt x="9129" y="11385"/>
                    <a:pt x="9180" y="11334"/>
                    <a:pt x="9180" y="11283"/>
                  </a:cubicBezTo>
                  <a:cubicBezTo>
                    <a:pt x="9333" y="10671"/>
                    <a:pt x="9486" y="10212"/>
                    <a:pt x="9588" y="9855"/>
                  </a:cubicBezTo>
                  <a:cubicBezTo>
                    <a:pt x="9690" y="9498"/>
                    <a:pt x="9741" y="9141"/>
                    <a:pt x="9894" y="8733"/>
                  </a:cubicBezTo>
                  <a:cubicBezTo>
                    <a:pt x="9894" y="8631"/>
                    <a:pt x="9945" y="8529"/>
                    <a:pt x="9996" y="8427"/>
                  </a:cubicBezTo>
                  <a:cubicBezTo>
                    <a:pt x="9996" y="8376"/>
                    <a:pt x="9996" y="8274"/>
                    <a:pt x="10047" y="8223"/>
                  </a:cubicBezTo>
                  <a:cubicBezTo>
                    <a:pt x="10047" y="8172"/>
                    <a:pt x="10047" y="8121"/>
                    <a:pt x="10098" y="8070"/>
                  </a:cubicBezTo>
                  <a:lnTo>
                    <a:pt x="10149" y="7815"/>
                  </a:lnTo>
                  <a:cubicBezTo>
                    <a:pt x="10251" y="7662"/>
                    <a:pt x="10302" y="7510"/>
                    <a:pt x="10353" y="7357"/>
                  </a:cubicBezTo>
                  <a:cubicBezTo>
                    <a:pt x="10404" y="7306"/>
                    <a:pt x="10404" y="7204"/>
                    <a:pt x="10455" y="7153"/>
                  </a:cubicBezTo>
                  <a:cubicBezTo>
                    <a:pt x="10455" y="7102"/>
                    <a:pt x="10506" y="7051"/>
                    <a:pt x="10506" y="7051"/>
                  </a:cubicBezTo>
                  <a:cubicBezTo>
                    <a:pt x="10557" y="6949"/>
                    <a:pt x="10608" y="6847"/>
                    <a:pt x="10659" y="6796"/>
                  </a:cubicBezTo>
                  <a:cubicBezTo>
                    <a:pt x="10659" y="6745"/>
                    <a:pt x="10710" y="6694"/>
                    <a:pt x="10710" y="6694"/>
                  </a:cubicBezTo>
                  <a:cubicBezTo>
                    <a:pt x="10761" y="6592"/>
                    <a:pt x="10812" y="6541"/>
                    <a:pt x="10914" y="6490"/>
                  </a:cubicBezTo>
                  <a:cubicBezTo>
                    <a:pt x="10914" y="6439"/>
                    <a:pt x="10965" y="6439"/>
                    <a:pt x="10965" y="6388"/>
                  </a:cubicBezTo>
                  <a:lnTo>
                    <a:pt x="11118" y="6286"/>
                  </a:lnTo>
                  <a:lnTo>
                    <a:pt x="11220" y="6184"/>
                  </a:lnTo>
                  <a:cubicBezTo>
                    <a:pt x="11526" y="5878"/>
                    <a:pt x="11883" y="5623"/>
                    <a:pt x="12291" y="5470"/>
                  </a:cubicBezTo>
                  <a:cubicBezTo>
                    <a:pt x="12342" y="5470"/>
                    <a:pt x="12393" y="5419"/>
                    <a:pt x="12495" y="5419"/>
                  </a:cubicBezTo>
                  <a:close/>
                  <a:moveTo>
                    <a:pt x="14815" y="0"/>
                  </a:moveTo>
                  <a:cubicBezTo>
                    <a:pt x="14671" y="0"/>
                    <a:pt x="14526" y="4"/>
                    <a:pt x="14382" y="13"/>
                  </a:cubicBezTo>
                  <a:lnTo>
                    <a:pt x="13821" y="13"/>
                  </a:lnTo>
                  <a:cubicBezTo>
                    <a:pt x="13719" y="13"/>
                    <a:pt x="13668" y="13"/>
                    <a:pt x="13566" y="64"/>
                  </a:cubicBezTo>
                  <a:cubicBezTo>
                    <a:pt x="13464" y="115"/>
                    <a:pt x="13260" y="115"/>
                    <a:pt x="13107" y="166"/>
                  </a:cubicBezTo>
                  <a:lnTo>
                    <a:pt x="12903" y="217"/>
                  </a:lnTo>
                  <a:lnTo>
                    <a:pt x="12852" y="217"/>
                  </a:lnTo>
                  <a:cubicBezTo>
                    <a:pt x="12750" y="217"/>
                    <a:pt x="12699" y="268"/>
                    <a:pt x="12648" y="268"/>
                  </a:cubicBezTo>
                  <a:cubicBezTo>
                    <a:pt x="12597" y="268"/>
                    <a:pt x="12495" y="319"/>
                    <a:pt x="12444" y="319"/>
                  </a:cubicBezTo>
                  <a:cubicBezTo>
                    <a:pt x="12393" y="370"/>
                    <a:pt x="12342" y="370"/>
                    <a:pt x="12240" y="370"/>
                  </a:cubicBezTo>
                  <a:lnTo>
                    <a:pt x="11832" y="574"/>
                  </a:lnTo>
                  <a:cubicBezTo>
                    <a:pt x="11679" y="574"/>
                    <a:pt x="11577" y="625"/>
                    <a:pt x="11475" y="727"/>
                  </a:cubicBezTo>
                  <a:lnTo>
                    <a:pt x="11424" y="727"/>
                  </a:lnTo>
                  <a:cubicBezTo>
                    <a:pt x="11322" y="727"/>
                    <a:pt x="11271" y="778"/>
                    <a:pt x="11220" y="778"/>
                  </a:cubicBezTo>
                  <a:lnTo>
                    <a:pt x="10761" y="1033"/>
                  </a:lnTo>
                  <a:cubicBezTo>
                    <a:pt x="10608" y="1135"/>
                    <a:pt x="10455" y="1237"/>
                    <a:pt x="10302" y="1339"/>
                  </a:cubicBezTo>
                  <a:lnTo>
                    <a:pt x="10098" y="1492"/>
                  </a:lnTo>
                  <a:lnTo>
                    <a:pt x="9996" y="1594"/>
                  </a:lnTo>
                  <a:cubicBezTo>
                    <a:pt x="9639" y="1849"/>
                    <a:pt x="9333" y="2155"/>
                    <a:pt x="9027" y="2512"/>
                  </a:cubicBezTo>
                  <a:cubicBezTo>
                    <a:pt x="8925" y="2665"/>
                    <a:pt x="8772" y="2818"/>
                    <a:pt x="8619" y="3022"/>
                  </a:cubicBezTo>
                  <a:cubicBezTo>
                    <a:pt x="8313" y="3379"/>
                    <a:pt x="8007" y="3787"/>
                    <a:pt x="7752" y="4195"/>
                  </a:cubicBezTo>
                  <a:cubicBezTo>
                    <a:pt x="7497" y="4603"/>
                    <a:pt x="7242" y="5062"/>
                    <a:pt x="6987" y="5470"/>
                  </a:cubicBezTo>
                  <a:cubicBezTo>
                    <a:pt x="6018" y="7255"/>
                    <a:pt x="5253" y="9141"/>
                    <a:pt x="4743" y="11079"/>
                  </a:cubicBezTo>
                  <a:cubicBezTo>
                    <a:pt x="4692" y="11283"/>
                    <a:pt x="4641" y="11589"/>
                    <a:pt x="4539" y="11997"/>
                  </a:cubicBezTo>
                  <a:cubicBezTo>
                    <a:pt x="4284" y="13170"/>
                    <a:pt x="3978" y="15108"/>
                    <a:pt x="3621" y="17097"/>
                  </a:cubicBezTo>
                  <a:cubicBezTo>
                    <a:pt x="3417" y="18525"/>
                    <a:pt x="3162" y="19953"/>
                    <a:pt x="3009" y="21177"/>
                  </a:cubicBezTo>
                  <a:cubicBezTo>
                    <a:pt x="2805" y="22197"/>
                    <a:pt x="2703" y="23064"/>
                    <a:pt x="2652" y="23574"/>
                  </a:cubicBezTo>
                  <a:cubicBezTo>
                    <a:pt x="2499" y="24390"/>
                    <a:pt x="2448" y="25104"/>
                    <a:pt x="2448" y="25767"/>
                  </a:cubicBezTo>
                  <a:lnTo>
                    <a:pt x="2448" y="26328"/>
                  </a:lnTo>
                  <a:cubicBezTo>
                    <a:pt x="2397" y="26889"/>
                    <a:pt x="2397" y="27450"/>
                    <a:pt x="2346" y="27960"/>
                  </a:cubicBezTo>
                  <a:cubicBezTo>
                    <a:pt x="2346" y="28521"/>
                    <a:pt x="2346" y="29031"/>
                    <a:pt x="2295" y="29490"/>
                  </a:cubicBezTo>
                  <a:cubicBezTo>
                    <a:pt x="1479" y="29643"/>
                    <a:pt x="816" y="29694"/>
                    <a:pt x="816" y="29694"/>
                  </a:cubicBezTo>
                  <a:cubicBezTo>
                    <a:pt x="867" y="30000"/>
                    <a:pt x="867" y="30102"/>
                    <a:pt x="918" y="30408"/>
                  </a:cubicBezTo>
                  <a:lnTo>
                    <a:pt x="969" y="31070"/>
                  </a:lnTo>
                  <a:cubicBezTo>
                    <a:pt x="969" y="31274"/>
                    <a:pt x="969" y="31376"/>
                    <a:pt x="1020" y="31580"/>
                  </a:cubicBezTo>
                  <a:cubicBezTo>
                    <a:pt x="1020" y="31580"/>
                    <a:pt x="1020" y="31631"/>
                    <a:pt x="1020" y="31631"/>
                  </a:cubicBezTo>
                  <a:lnTo>
                    <a:pt x="1020" y="32345"/>
                  </a:lnTo>
                  <a:cubicBezTo>
                    <a:pt x="1020" y="33212"/>
                    <a:pt x="969" y="34742"/>
                    <a:pt x="918" y="35609"/>
                  </a:cubicBezTo>
                  <a:lnTo>
                    <a:pt x="918" y="36119"/>
                  </a:lnTo>
                  <a:lnTo>
                    <a:pt x="918" y="38414"/>
                  </a:lnTo>
                  <a:lnTo>
                    <a:pt x="918" y="39026"/>
                  </a:lnTo>
                  <a:cubicBezTo>
                    <a:pt x="918" y="40709"/>
                    <a:pt x="1020" y="42749"/>
                    <a:pt x="1071" y="43616"/>
                  </a:cubicBezTo>
                  <a:lnTo>
                    <a:pt x="1071" y="43922"/>
                  </a:lnTo>
                  <a:cubicBezTo>
                    <a:pt x="1173" y="46064"/>
                    <a:pt x="1071" y="52031"/>
                    <a:pt x="1173" y="52949"/>
                  </a:cubicBezTo>
                  <a:cubicBezTo>
                    <a:pt x="1224" y="53561"/>
                    <a:pt x="1173" y="56620"/>
                    <a:pt x="1071" y="58660"/>
                  </a:cubicBezTo>
                  <a:cubicBezTo>
                    <a:pt x="1071" y="59731"/>
                    <a:pt x="1020" y="60496"/>
                    <a:pt x="1020" y="60751"/>
                  </a:cubicBezTo>
                  <a:cubicBezTo>
                    <a:pt x="969" y="61006"/>
                    <a:pt x="969" y="61312"/>
                    <a:pt x="918" y="61669"/>
                  </a:cubicBezTo>
                  <a:cubicBezTo>
                    <a:pt x="816" y="62791"/>
                    <a:pt x="663" y="64372"/>
                    <a:pt x="663" y="64372"/>
                  </a:cubicBezTo>
                  <a:cubicBezTo>
                    <a:pt x="612" y="64627"/>
                    <a:pt x="561" y="64882"/>
                    <a:pt x="459" y="65137"/>
                  </a:cubicBezTo>
                  <a:cubicBezTo>
                    <a:pt x="408" y="65188"/>
                    <a:pt x="357" y="65290"/>
                    <a:pt x="306" y="65341"/>
                  </a:cubicBezTo>
                  <a:cubicBezTo>
                    <a:pt x="204" y="65392"/>
                    <a:pt x="153" y="65494"/>
                    <a:pt x="102" y="65647"/>
                  </a:cubicBezTo>
                  <a:cubicBezTo>
                    <a:pt x="0" y="65902"/>
                    <a:pt x="0" y="66259"/>
                    <a:pt x="204" y="66412"/>
                  </a:cubicBezTo>
                  <a:cubicBezTo>
                    <a:pt x="204" y="66463"/>
                    <a:pt x="204" y="66463"/>
                    <a:pt x="255" y="66463"/>
                  </a:cubicBezTo>
                  <a:cubicBezTo>
                    <a:pt x="439" y="66509"/>
                    <a:pt x="632" y="66534"/>
                    <a:pt x="827" y="66534"/>
                  </a:cubicBezTo>
                  <a:cubicBezTo>
                    <a:pt x="1066" y="66534"/>
                    <a:pt x="1306" y="66496"/>
                    <a:pt x="1530" y="66412"/>
                  </a:cubicBezTo>
                  <a:lnTo>
                    <a:pt x="1683" y="66412"/>
                  </a:lnTo>
                  <a:lnTo>
                    <a:pt x="2346" y="66310"/>
                  </a:lnTo>
                  <a:cubicBezTo>
                    <a:pt x="2824" y="66250"/>
                    <a:pt x="3320" y="66225"/>
                    <a:pt x="3812" y="66225"/>
                  </a:cubicBezTo>
                  <a:cubicBezTo>
                    <a:pt x="4160" y="66225"/>
                    <a:pt x="4507" y="66238"/>
                    <a:pt x="4845" y="66259"/>
                  </a:cubicBezTo>
                  <a:cubicBezTo>
                    <a:pt x="4947" y="66259"/>
                    <a:pt x="5406" y="66259"/>
                    <a:pt x="6069" y="66310"/>
                  </a:cubicBezTo>
                  <a:cubicBezTo>
                    <a:pt x="7223" y="66346"/>
                    <a:pt x="8173" y="66382"/>
                    <a:pt x="9244" y="66382"/>
                  </a:cubicBezTo>
                  <a:cubicBezTo>
                    <a:pt x="9687" y="66382"/>
                    <a:pt x="10151" y="66376"/>
                    <a:pt x="10659" y="66361"/>
                  </a:cubicBezTo>
                  <a:cubicBezTo>
                    <a:pt x="11730" y="66310"/>
                    <a:pt x="16626" y="66208"/>
                    <a:pt x="17697" y="66106"/>
                  </a:cubicBezTo>
                  <a:cubicBezTo>
                    <a:pt x="18972" y="66004"/>
                    <a:pt x="21572" y="65902"/>
                    <a:pt x="22541" y="65851"/>
                  </a:cubicBezTo>
                  <a:cubicBezTo>
                    <a:pt x="24071" y="65851"/>
                    <a:pt x="25652" y="65902"/>
                    <a:pt x="27233" y="66106"/>
                  </a:cubicBezTo>
                  <a:lnTo>
                    <a:pt x="27335" y="66106"/>
                  </a:lnTo>
                  <a:cubicBezTo>
                    <a:pt x="27356" y="66111"/>
                    <a:pt x="27378" y="66114"/>
                    <a:pt x="27400" y="66114"/>
                  </a:cubicBezTo>
                  <a:cubicBezTo>
                    <a:pt x="27591" y="66114"/>
                    <a:pt x="27805" y="65926"/>
                    <a:pt x="27896" y="65698"/>
                  </a:cubicBezTo>
                  <a:cubicBezTo>
                    <a:pt x="27947" y="65545"/>
                    <a:pt x="27947" y="65392"/>
                    <a:pt x="27896" y="65290"/>
                  </a:cubicBezTo>
                  <a:cubicBezTo>
                    <a:pt x="27896" y="65188"/>
                    <a:pt x="27845" y="65137"/>
                    <a:pt x="27794" y="65086"/>
                  </a:cubicBezTo>
                  <a:cubicBezTo>
                    <a:pt x="27539" y="64678"/>
                    <a:pt x="27335" y="64168"/>
                    <a:pt x="27233" y="63658"/>
                  </a:cubicBezTo>
                  <a:cubicBezTo>
                    <a:pt x="27131" y="63148"/>
                    <a:pt x="26927" y="62587"/>
                    <a:pt x="26672" y="62128"/>
                  </a:cubicBezTo>
                  <a:lnTo>
                    <a:pt x="26570" y="61873"/>
                  </a:lnTo>
                  <a:cubicBezTo>
                    <a:pt x="26366" y="61465"/>
                    <a:pt x="26315" y="61006"/>
                    <a:pt x="26417" y="60598"/>
                  </a:cubicBezTo>
                  <a:cubicBezTo>
                    <a:pt x="26468" y="60343"/>
                    <a:pt x="26519" y="60037"/>
                    <a:pt x="26570" y="59782"/>
                  </a:cubicBezTo>
                  <a:cubicBezTo>
                    <a:pt x="26774" y="58966"/>
                    <a:pt x="26774" y="58099"/>
                    <a:pt x="26570" y="57232"/>
                  </a:cubicBezTo>
                  <a:cubicBezTo>
                    <a:pt x="26468" y="56416"/>
                    <a:pt x="26519" y="55600"/>
                    <a:pt x="26672" y="54835"/>
                  </a:cubicBezTo>
                  <a:cubicBezTo>
                    <a:pt x="26672" y="54580"/>
                    <a:pt x="26672" y="54376"/>
                    <a:pt x="26672" y="54173"/>
                  </a:cubicBezTo>
                  <a:cubicBezTo>
                    <a:pt x="26672" y="51929"/>
                    <a:pt x="26366" y="45962"/>
                    <a:pt x="26315" y="41984"/>
                  </a:cubicBezTo>
                  <a:lnTo>
                    <a:pt x="26315" y="38618"/>
                  </a:lnTo>
                  <a:cubicBezTo>
                    <a:pt x="26315" y="34691"/>
                    <a:pt x="26162" y="32039"/>
                    <a:pt x="26111" y="31427"/>
                  </a:cubicBezTo>
                  <a:lnTo>
                    <a:pt x="26111" y="31325"/>
                  </a:lnTo>
                  <a:cubicBezTo>
                    <a:pt x="26162" y="31121"/>
                    <a:pt x="26162" y="30918"/>
                    <a:pt x="26111" y="30714"/>
                  </a:cubicBezTo>
                  <a:cubicBezTo>
                    <a:pt x="26111" y="30561"/>
                    <a:pt x="26060" y="30459"/>
                    <a:pt x="26060" y="30357"/>
                  </a:cubicBezTo>
                  <a:cubicBezTo>
                    <a:pt x="26060" y="30306"/>
                    <a:pt x="26060" y="30255"/>
                    <a:pt x="26060" y="30204"/>
                  </a:cubicBezTo>
                  <a:lnTo>
                    <a:pt x="26060" y="29388"/>
                  </a:lnTo>
                  <a:cubicBezTo>
                    <a:pt x="25754" y="29286"/>
                    <a:pt x="25397" y="29286"/>
                    <a:pt x="25091" y="29286"/>
                  </a:cubicBezTo>
                  <a:cubicBezTo>
                    <a:pt x="25040" y="28674"/>
                    <a:pt x="24938" y="28011"/>
                    <a:pt x="24887" y="27195"/>
                  </a:cubicBezTo>
                  <a:cubicBezTo>
                    <a:pt x="24887" y="27042"/>
                    <a:pt x="24887" y="26889"/>
                    <a:pt x="24836" y="26736"/>
                  </a:cubicBezTo>
                  <a:cubicBezTo>
                    <a:pt x="24785" y="25614"/>
                    <a:pt x="24683" y="24441"/>
                    <a:pt x="24581" y="23421"/>
                  </a:cubicBezTo>
                  <a:cubicBezTo>
                    <a:pt x="24581" y="23166"/>
                    <a:pt x="24530" y="22911"/>
                    <a:pt x="24530" y="22707"/>
                  </a:cubicBezTo>
                  <a:cubicBezTo>
                    <a:pt x="24479" y="22248"/>
                    <a:pt x="24428" y="21840"/>
                    <a:pt x="24428" y="21432"/>
                  </a:cubicBezTo>
                  <a:cubicBezTo>
                    <a:pt x="24428" y="21228"/>
                    <a:pt x="24377" y="21024"/>
                    <a:pt x="24377" y="20871"/>
                  </a:cubicBezTo>
                  <a:cubicBezTo>
                    <a:pt x="24326" y="20565"/>
                    <a:pt x="24326" y="20208"/>
                    <a:pt x="24275" y="19800"/>
                  </a:cubicBezTo>
                  <a:cubicBezTo>
                    <a:pt x="24224" y="19494"/>
                    <a:pt x="24224" y="19188"/>
                    <a:pt x="24173" y="18882"/>
                  </a:cubicBezTo>
                  <a:cubicBezTo>
                    <a:pt x="24122" y="18117"/>
                    <a:pt x="24020" y="17250"/>
                    <a:pt x="23969" y="16332"/>
                  </a:cubicBezTo>
                  <a:cubicBezTo>
                    <a:pt x="23867" y="15414"/>
                    <a:pt x="23816" y="14598"/>
                    <a:pt x="23714" y="13782"/>
                  </a:cubicBezTo>
                  <a:cubicBezTo>
                    <a:pt x="23612" y="12354"/>
                    <a:pt x="23510" y="11028"/>
                    <a:pt x="23459" y="10161"/>
                  </a:cubicBezTo>
                  <a:lnTo>
                    <a:pt x="23459" y="9855"/>
                  </a:lnTo>
                  <a:lnTo>
                    <a:pt x="23408" y="8937"/>
                  </a:lnTo>
                  <a:cubicBezTo>
                    <a:pt x="23357" y="8478"/>
                    <a:pt x="23306" y="8019"/>
                    <a:pt x="23306" y="7612"/>
                  </a:cubicBezTo>
                  <a:cubicBezTo>
                    <a:pt x="23255" y="7204"/>
                    <a:pt x="23204" y="6847"/>
                    <a:pt x="23153" y="6541"/>
                  </a:cubicBezTo>
                  <a:cubicBezTo>
                    <a:pt x="23153" y="6337"/>
                    <a:pt x="23102" y="6133"/>
                    <a:pt x="23051" y="5980"/>
                  </a:cubicBezTo>
                  <a:cubicBezTo>
                    <a:pt x="23000" y="5521"/>
                    <a:pt x="22898" y="5062"/>
                    <a:pt x="22745" y="4603"/>
                  </a:cubicBezTo>
                  <a:cubicBezTo>
                    <a:pt x="22694" y="4501"/>
                    <a:pt x="22694" y="4450"/>
                    <a:pt x="22643" y="4348"/>
                  </a:cubicBezTo>
                  <a:cubicBezTo>
                    <a:pt x="22643" y="4246"/>
                    <a:pt x="22643" y="4297"/>
                    <a:pt x="22643" y="4246"/>
                  </a:cubicBezTo>
                  <a:cubicBezTo>
                    <a:pt x="22643" y="4246"/>
                    <a:pt x="22643" y="4195"/>
                    <a:pt x="22592" y="4144"/>
                  </a:cubicBezTo>
                  <a:cubicBezTo>
                    <a:pt x="22184" y="3583"/>
                    <a:pt x="21674" y="3073"/>
                    <a:pt x="21113" y="2716"/>
                  </a:cubicBezTo>
                  <a:cubicBezTo>
                    <a:pt x="20960" y="2614"/>
                    <a:pt x="20858" y="2512"/>
                    <a:pt x="20756" y="2410"/>
                  </a:cubicBezTo>
                  <a:cubicBezTo>
                    <a:pt x="20348" y="2104"/>
                    <a:pt x="19941" y="1747"/>
                    <a:pt x="19482" y="1492"/>
                  </a:cubicBezTo>
                  <a:cubicBezTo>
                    <a:pt x="18717" y="931"/>
                    <a:pt x="17850" y="574"/>
                    <a:pt x="16932" y="319"/>
                  </a:cubicBezTo>
                  <a:cubicBezTo>
                    <a:pt x="16252" y="106"/>
                    <a:pt x="15536" y="0"/>
                    <a:pt x="14815" y="0"/>
                  </a:cubicBezTo>
                  <a:close/>
                </a:path>
              </a:pathLst>
            </a:custGeom>
            <a:solidFill>
              <a:srgbClr val="E3D3AA"/>
            </a:solidFill>
            <a:ln w="1143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651" name="Google Shape;2651;p34"/>
            <p:cNvPicPr preferRelativeResize="0"/>
            <p:nvPr/>
          </p:nvPicPr>
          <p:blipFill rotWithShape="1">
            <a:blip r:embed="rId4">
              <a:alphaModFix/>
            </a:blip>
            <a:srcRect l="10778" r="10778"/>
            <a:stretch/>
          </p:blipFill>
          <p:spPr>
            <a:xfrm rot="-1126304">
              <a:off x="7209888" y="1590651"/>
              <a:ext cx="1109502" cy="236748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" name="椭圆 1">
            <a:extLst>
              <a:ext uri="{FF2B5EF4-FFF2-40B4-BE49-F238E27FC236}">
                <a16:creationId xmlns:a16="http://schemas.microsoft.com/office/drawing/2014/main" id="{AFFD1527-F6F9-39F9-4E9B-FD33A6159230}"/>
              </a:ext>
            </a:extLst>
          </p:cNvPr>
          <p:cNvSpPr/>
          <p:nvPr/>
        </p:nvSpPr>
        <p:spPr>
          <a:xfrm rot="1549837">
            <a:off x="1191790" y="1063165"/>
            <a:ext cx="790832" cy="793349"/>
          </a:xfrm>
          <a:prstGeom prst="ellipse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435B33C-7584-F1DE-4545-9ECC70FA662C}"/>
              </a:ext>
            </a:extLst>
          </p:cNvPr>
          <p:cNvSpPr txBox="1"/>
          <p:nvPr/>
        </p:nvSpPr>
        <p:spPr>
          <a:xfrm rot="1364539">
            <a:off x="7388192" y="3192347"/>
            <a:ext cx="13894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dirty="0" err="1">
                <a:solidFill>
                  <a:srgbClr val="B2B244"/>
                </a:solidFill>
                <a:latin typeface="Chalkduster" panose="03050602040202020205" pitchFamily="66" charset="0"/>
                <a:ea typeface="STXingkai" panose="02010800040101010101" pitchFamily="2" charset="-122"/>
              </a:rPr>
              <a:t>Gsorting</a:t>
            </a:r>
            <a:endParaRPr kumimoji="1" lang="zh-CN" altLang="en-US" sz="1200" dirty="0">
              <a:solidFill>
                <a:srgbClr val="B2B244"/>
              </a:solidFill>
              <a:latin typeface="Chalkduster" panose="03050602040202020205" pitchFamily="66" charset="0"/>
              <a:ea typeface="STXingkai" panose="02010800040101010101" pitchFamily="2" charset="-122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形用户界面, 应用程序&#10;&#10;描述已自动生成">
            <a:extLst>
              <a:ext uri="{FF2B5EF4-FFF2-40B4-BE49-F238E27FC236}">
                <a16:creationId xmlns:a16="http://schemas.microsoft.com/office/drawing/2014/main" id="{64BDAAD6-34B7-222B-C4AA-A875950E31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6389"/>
          <a:stretch/>
        </p:blipFill>
        <p:spPr>
          <a:xfrm>
            <a:off x="504626" y="1448673"/>
            <a:ext cx="8134748" cy="2578444"/>
          </a:xfrm>
          <a:prstGeom prst="rect">
            <a:avLst/>
          </a:prstGeom>
        </p:spPr>
      </p:pic>
      <p:sp>
        <p:nvSpPr>
          <p:cNvPr id="2697" name="Google Shape;2697;p37"/>
          <p:cNvSpPr txBox="1">
            <a:spLocks noGrp="1"/>
          </p:cNvSpPr>
          <p:nvPr>
            <p:ph type="title" idx="6"/>
          </p:nvPr>
        </p:nvSpPr>
        <p:spPr>
          <a:xfrm>
            <a:off x="0" y="591321"/>
            <a:ext cx="8427308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Minimal Viable Product</a:t>
            </a:r>
            <a:endParaRPr dirty="0"/>
          </a:p>
        </p:txBody>
      </p:sp>
      <p:grpSp>
        <p:nvGrpSpPr>
          <p:cNvPr id="2711" name="Google Shape;2711;p37"/>
          <p:cNvGrpSpPr/>
          <p:nvPr/>
        </p:nvGrpSpPr>
        <p:grpSpPr>
          <a:xfrm>
            <a:off x="7901684" y="4493387"/>
            <a:ext cx="453448" cy="490340"/>
            <a:chOff x="2272225" y="1455575"/>
            <a:chExt cx="338925" cy="366500"/>
          </a:xfrm>
        </p:grpSpPr>
        <p:sp>
          <p:nvSpPr>
            <p:cNvPr id="2712" name="Google Shape;2712;p37"/>
            <p:cNvSpPr/>
            <p:nvPr/>
          </p:nvSpPr>
          <p:spPr>
            <a:xfrm>
              <a:off x="2402975" y="1592550"/>
              <a:ext cx="77400" cy="114775"/>
            </a:xfrm>
            <a:custGeom>
              <a:avLst/>
              <a:gdLst/>
              <a:ahLst/>
              <a:cxnLst/>
              <a:rect l="l" t="t" r="r" b="b"/>
              <a:pathLst>
                <a:path w="3096" h="4591" extrusionOk="0">
                  <a:moveTo>
                    <a:pt x="1566" y="1"/>
                  </a:moveTo>
                  <a:cubicBezTo>
                    <a:pt x="605" y="997"/>
                    <a:pt x="0" y="1957"/>
                    <a:pt x="0" y="3096"/>
                  </a:cubicBezTo>
                  <a:cubicBezTo>
                    <a:pt x="0" y="3416"/>
                    <a:pt x="0" y="3914"/>
                    <a:pt x="1032" y="4590"/>
                  </a:cubicBezTo>
                  <a:lnTo>
                    <a:pt x="1032" y="1851"/>
                  </a:lnTo>
                  <a:lnTo>
                    <a:pt x="2064" y="1851"/>
                  </a:lnTo>
                  <a:lnTo>
                    <a:pt x="2064" y="4590"/>
                  </a:lnTo>
                  <a:cubicBezTo>
                    <a:pt x="3096" y="3914"/>
                    <a:pt x="3096" y="3416"/>
                    <a:pt x="3096" y="3096"/>
                  </a:cubicBezTo>
                  <a:cubicBezTo>
                    <a:pt x="3096" y="1957"/>
                    <a:pt x="2491" y="997"/>
                    <a:pt x="15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3" name="Google Shape;2713;p37"/>
            <p:cNvSpPr/>
            <p:nvPr/>
          </p:nvSpPr>
          <p:spPr>
            <a:xfrm>
              <a:off x="2272225" y="1455575"/>
              <a:ext cx="338925" cy="366500"/>
            </a:xfrm>
            <a:custGeom>
              <a:avLst/>
              <a:gdLst/>
              <a:ahLst/>
              <a:cxnLst/>
              <a:rect l="l" t="t" r="r" b="b"/>
              <a:pathLst>
                <a:path w="13557" h="14660" extrusionOk="0">
                  <a:moveTo>
                    <a:pt x="6796" y="3985"/>
                  </a:moveTo>
                  <a:lnTo>
                    <a:pt x="7152" y="4341"/>
                  </a:lnTo>
                  <a:cubicBezTo>
                    <a:pt x="8326" y="5515"/>
                    <a:pt x="9358" y="6832"/>
                    <a:pt x="9358" y="8575"/>
                  </a:cubicBezTo>
                  <a:cubicBezTo>
                    <a:pt x="9358" y="9358"/>
                    <a:pt x="9109" y="10283"/>
                    <a:pt x="7294" y="11279"/>
                  </a:cubicBezTo>
                  <a:lnTo>
                    <a:pt x="7294" y="12560"/>
                  </a:lnTo>
                  <a:lnTo>
                    <a:pt x="6262" y="12560"/>
                  </a:lnTo>
                  <a:lnTo>
                    <a:pt x="6262" y="11279"/>
                  </a:lnTo>
                  <a:cubicBezTo>
                    <a:pt x="4448" y="10319"/>
                    <a:pt x="4163" y="9429"/>
                    <a:pt x="4163" y="8575"/>
                  </a:cubicBezTo>
                  <a:cubicBezTo>
                    <a:pt x="4163" y="6938"/>
                    <a:pt x="5053" y="5693"/>
                    <a:pt x="6369" y="4377"/>
                  </a:cubicBezTo>
                  <a:lnTo>
                    <a:pt x="6405" y="4341"/>
                  </a:lnTo>
                  <a:lnTo>
                    <a:pt x="6796" y="3985"/>
                  </a:lnTo>
                  <a:close/>
                  <a:moveTo>
                    <a:pt x="2099" y="0"/>
                  </a:moveTo>
                  <a:lnTo>
                    <a:pt x="2099" y="2064"/>
                  </a:lnTo>
                  <a:lnTo>
                    <a:pt x="0" y="2064"/>
                  </a:lnTo>
                  <a:lnTo>
                    <a:pt x="0" y="14659"/>
                  </a:lnTo>
                  <a:lnTo>
                    <a:pt x="13556" y="14659"/>
                  </a:lnTo>
                  <a:lnTo>
                    <a:pt x="13556" y="2064"/>
                  </a:lnTo>
                  <a:lnTo>
                    <a:pt x="11457" y="2064"/>
                  </a:lnTo>
                  <a:lnTo>
                    <a:pt x="11457" y="0"/>
                  </a:lnTo>
                  <a:lnTo>
                    <a:pt x="9393" y="0"/>
                  </a:lnTo>
                  <a:lnTo>
                    <a:pt x="9393" y="2064"/>
                  </a:lnTo>
                  <a:lnTo>
                    <a:pt x="4163" y="2064"/>
                  </a:lnTo>
                  <a:lnTo>
                    <a:pt x="416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6" name="图片 15" descr="图标&#10;&#10;描述已自动生成">
            <a:extLst>
              <a:ext uri="{FF2B5EF4-FFF2-40B4-BE49-F238E27FC236}">
                <a16:creationId xmlns:a16="http://schemas.microsoft.com/office/drawing/2014/main" id="{45C2DD69-33BE-42F5-5CFC-C6FBFB44A3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940" y="101977"/>
            <a:ext cx="547652" cy="49860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3" name="Google Shape;2743;p39"/>
          <p:cNvGrpSpPr/>
          <p:nvPr/>
        </p:nvGrpSpPr>
        <p:grpSpPr>
          <a:xfrm>
            <a:off x="6157291" y="1526825"/>
            <a:ext cx="2070600" cy="3002576"/>
            <a:chOff x="6157291" y="1526825"/>
            <a:chExt cx="2070600" cy="3002576"/>
          </a:xfrm>
        </p:grpSpPr>
        <p:sp>
          <p:nvSpPr>
            <p:cNvPr id="2744" name="Google Shape;2744;p39"/>
            <p:cNvSpPr/>
            <p:nvPr/>
          </p:nvSpPr>
          <p:spPr>
            <a:xfrm rot="937637">
              <a:off x="6617914" y="1678880"/>
              <a:ext cx="1216553" cy="2698461"/>
            </a:xfrm>
            <a:custGeom>
              <a:avLst/>
              <a:gdLst/>
              <a:ahLst/>
              <a:cxnLst/>
              <a:rect l="l" t="t" r="r" b="b"/>
              <a:pathLst>
                <a:path w="35210" h="78100" extrusionOk="0">
                  <a:moveTo>
                    <a:pt x="16789" y="4419"/>
                  </a:moveTo>
                  <a:cubicBezTo>
                    <a:pt x="17627" y="4558"/>
                    <a:pt x="18715" y="4734"/>
                    <a:pt x="19686" y="4899"/>
                  </a:cubicBezTo>
                  <a:lnTo>
                    <a:pt x="19686" y="4899"/>
                  </a:lnTo>
                  <a:cubicBezTo>
                    <a:pt x="19290" y="4851"/>
                    <a:pt x="18889" y="4827"/>
                    <a:pt x="18489" y="4827"/>
                  </a:cubicBezTo>
                  <a:lnTo>
                    <a:pt x="18013" y="5030"/>
                  </a:lnTo>
                  <a:lnTo>
                    <a:pt x="17401" y="5030"/>
                  </a:lnTo>
                  <a:lnTo>
                    <a:pt x="16993" y="5098"/>
                  </a:lnTo>
                  <a:cubicBezTo>
                    <a:pt x="16857" y="5098"/>
                    <a:pt x="16653" y="5166"/>
                    <a:pt x="16517" y="5166"/>
                  </a:cubicBezTo>
                  <a:lnTo>
                    <a:pt x="16313" y="5166"/>
                  </a:lnTo>
                  <a:lnTo>
                    <a:pt x="16110" y="5234"/>
                  </a:lnTo>
                  <a:lnTo>
                    <a:pt x="15974" y="5234"/>
                  </a:lnTo>
                  <a:lnTo>
                    <a:pt x="15702" y="5302"/>
                  </a:lnTo>
                  <a:lnTo>
                    <a:pt x="15498" y="5302"/>
                  </a:lnTo>
                  <a:lnTo>
                    <a:pt x="15498" y="5234"/>
                  </a:lnTo>
                  <a:cubicBezTo>
                    <a:pt x="15566" y="5166"/>
                    <a:pt x="15566" y="5166"/>
                    <a:pt x="15634" y="5098"/>
                  </a:cubicBezTo>
                  <a:lnTo>
                    <a:pt x="15702" y="5030"/>
                  </a:lnTo>
                  <a:lnTo>
                    <a:pt x="15906" y="4827"/>
                  </a:lnTo>
                  <a:cubicBezTo>
                    <a:pt x="16042" y="4691"/>
                    <a:pt x="16178" y="4555"/>
                    <a:pt x="16313" y="4419"/>
                  </a:cubicBezTo>
                  <a:close/>
                  <a:moveTo>
                    <a:pt x="20655" y="5068"/>
                  </a:moveTo>
                  <a:cubicBezTo>
                    <a:pt x="21156" y="5159"/>
                    <a:pt x="21570" y="5240"/>
                    <a:pt x="21819" y="5302"/>
                  </a:cubicBezTo>
                  <a:lnTo>
                    <a:pt x="21955" y="5370"/>
                  </a:lnTo>
                  <a:lnTo>
                    <a:pt x="21275" y="5234"/>
                  </a:lnTo>
                  <a:cubicBezTo>
                    <a:pt x="21072" y="5172"/>
                    <a:pt x="20865" y="5116"/>
                    <a:pt x="20655" y="5068"/>
                  </a:cubicBezTo>
                  <a:close/>
                  <a:moveTo>
                    <a:pt x="22227" y="5438"/>
                  </a:moveTo>
                  <a:lnTo>
                    <a:pt x="22227" y="5506"/>
                  </a:lnTo>
                  <a:cubicBezTo>
                    <a:pt x="22227" y="5506"/>
                    <a:pt x="22159" y="5438"/>
                    <a:pt x="22159" y="5438"/>
                  </a:cubicBezTo>
                  <a:close/>
                  <a:moveTo>
                    <a:pt x="17061" y="9313"/>
                  </a:moveTo>
                  <a:cubicBezTo>
                    <a:pt x="18828" y="9517"/>
                    <a:pt x="21411" y="9856"/>
                    <a:pt x="22159" y="10060"/>
                  </a:cubicBezTo>
                  <a:lnTo>
                    <a:pt x="22431" y="10128"/>
                  </a:lnTo>
                  <a:lnTo>
                    <a:pt x="22567" y="10128"/>
                  </a:lnTo>
                  <a:cubicBezTo>
                    <a:pt x="22635" y="10264"/>
                    <a:pt x="22635" y="10400"/>
                    <a:pt x="22635" y="10536"/>
                  </a:cubicBezTo>
                  <a:cubicBezTo>
                    <a:pt x="22703" y="10672"/>
                    <a:pt x="22703" y="10808"/>
                    <a:pt x="22635" y="10944"/>
                  </a:cubicBezTo>
                  <a:lnTo>
                    <a:pt x="22635" y="12575"/>
                  </a:lnTo>
                  <a:lnTo>
                    <a:pt x="22635" y="13119"/>
                  </a:lnTo>
                  <a:lnTo>
                    <a:pt x="22635" y="13459"/>
                  </a:lnTo>
                  <a:lnTo>
                    <a:pt x="22635" y="13799"/>
                  </a:lnTo>
                  <a:lnTo>
                    <a:pt x="22635" y="14478"/>
                  </a:lnTo>
                  <a:lnTo>
                    <a:pt x="22635" y="14818"/>
                  </a:lnTo>
                  <a:lnTo>
                    <a:pt x="22635" y="15634"/>
                  </a:lnTo>
                  <a:lnTo>
                    <a:pt x="22635" y="15974"/>
                  </a:lnTo>
                  <a:lnTo>
                    <a:pt x="22635" y="16382"/>
                  </a:lnTo>
                  <a:lnTo>
                    <a:pt x="22703" y="17129"/>
                  </a:lnTo>
                  <a:lnTo>
                    <a:pt x="22703" y="17469"/>
                  </a:lnTo>
                  <a:lnTo>
                    <a:pt x="22703" y="18013"/>
                  </a:lnTo>
                  <a:cubicBezTo>
                    <a:pt x="22771" y="19236"/>
                    <a:pt x="23043" y="21208"/>
                    <a:pt x="23179" y="23043"/>
                  </a:cubicBezTo>
                  <a:cubicBezTo>
                    <a:pt x="23247" y="23247"/>
                    <a:pt x="23247" y="23451"/>
                    <a:pt x="23247" y="23655"/>
                  </a:cubicBezTo>
                  <a:lnTo>
                    <a:pt x="23247" y="23722"/>
                  </a:lnTo>
                  <a:lnTo>
                    <a:pt x="23247" y="23926"/>
                  </a:lnTo>
                  <a:lnTo>
                    <a:pt x="23247" y="24266"/>
                  </a:lnTo>
                  <a:cubicBezTo>
                    <a:pt x="23382" y="25354"/>
                    <a:pt x="23518" y="26305"/>
                    <a:pt x="23586" y="27189"/>
                  </a:cubicBezTo>
                  <a:cubicBezTo>
                    <a:pt x="23654" y="27665"/>
                    <a:pt x="23722" y="28073"/>
                    <a:pt x="23790" y="28412"/>
                  </a:cubicBezTo>
                  <a:lnTo>
                    <a:pt x="23790" y="28752"/>
                  </a:lnTo>
                  <a:lnTo>
                    <a:pt x="23790" y="28820"/>
                  </a:lnTo>
                  <a:cubicBezTo>
                    <a:pt x="23926" y="30112"/>
                    <a:pt x="24062" y="31471"/>
                    <a:pt x="24130" y="32355"/>
                  </a:cubicBezTo>
                  <a:lnTo>
                    <a:pt x="24130" y="32899"/>
                  </a:lnTo>
                  <a:lnTo>
                    <a:pt x="23314" y="32967"/>
                  </a:lnTo>
                  <a:lnTo>
                    <a:pt x="23111" y="32967"/>
                  </a:lnTo>
                  <a:lnTo>
                    <a:pt x="22635" y="33102"/>
                  </a:lnTo>
                  <a:cubicBezTo>
                    <a:pt x="21955" y="33238"/>
                    <a:pt x="21275" y="33306"/>
                    <a:pt x="20528" y="33306"/>
                  </a:cubicBezTo>
                  <a:lnTo>
                    <a:pt x="19168" y="33306"/>
                  </a:lnTo>
                  <a:lnTo>
                    <a:pt x="17877" y="33238"/>
                  </a:lnTo>
                  <a:cubicBezTo>
                    <a:pt x="16449" y="33102"/>
                    <a:pt x="15634" y="33035"/>
                    <a:pt x="14954" y="33035"/>
                  </a:cubicBezTo>
                  <a:lnTo>
                    <a:pt x="15362" y="33102"/>
                  </a:lnTo>
                  <a:cubicBezTo>
                    <a:pt x="14886" y="33102"/>
                    <a:pt x="14342" y="33170"/>
                    <a:pt x="13799" y="33238"/>
                  </a:cubicBezTo>
                  <a:lnTo>
                    <a:pt x="13527" y="33238"/>
                  </a:lnTo>
                  <a:cubicBezTo>
                    <a:pt x="13323" y="33238"/>
                    <a:pt x="13051" y="33170"/>
                    <a:pt x="12847" y="33102"/>
                  </a:cubicBezTo>
                  <a:cubicBezTo>
                    <a:pt x="12507" y="33035"/>
                    <a:pt x="11963" y="32899"/>
                    <a:pt x="11284" y="32763"/>
                  </a:cubicBezTo>
                  <a:cubicBezTo>
                    <a:pt x="11352" y="32423"/>
                    <a:pt x="11420" y="31947"/>
                    <a:pt x="11420" y="31539"/>
                  </a:cubicBezTo>
                  <a:lnTo>
                    <a:pt x="11488" y="30791"/>
                  </a:lnTo>
                  <a:cubicBezTo>
                    <a:pt x="11488" y="30791"/>
                    <a:pt x="11555" y="29500"/>
                    <a:pt x="11623" y="29364"/>
                  </a:cubicBezTo>
                  <a:cubicBezTo>
                    <a:pt x="11691" y="29228"/>
                    <a:pt x="11691" y="29092"/>
                    <a:pt x="11691" y="28956"/>
                  </a:cubicBezTo>
                  <a:lnTo>
                    <a:pt x="11691" y="28548"/>
                  </a:lnTo>
                  <a:lnTo>
                    <a:pt x="11691" y="28345"/>
                  </a:lnTo>
                  <a:lnTo>
                    <a:pt x="11691" y="28209"/>
                  </a:lnTo>
                  <a:lnTo>
                    <a:pt x="11691" y="28005"/>
                  </a:lnTo>
                  <a:lnTo>
                    <a:pt x="11691" y="27801"/>
                  </a:lnTo>
                  <a:lnTo>
                    <a:pt x="11691" y="27665"/>
                  </a:lnTo>
                  <a:lnTo>
                    <a:pt x="11691" y="27461"/>
                  </a:lnTo>
                  <a:lnTo>
                    <a:pt x="11691" y="27393"/>
                  </a:lnTo>
                  <a:lnTo>
                    <a:pt x="11691" y="27257"/>
                  </a:lnTo>
                  <a:lnTo>
                    <a:pt x="11691" y="27121"/>
                  </a:lnTo>
                  <a:lnTo>
                    <a:pt x="11759" y="26917"/>
                  </a:lnTo>
                  <a:lnTo>
                    <a:pt x="11759" y="26781"/>
                  </a:lnTo>
                  <a:lnTo>
                    <a:pt x="11759" y="26577"/>
                  </a:lnTo>
                  <a:lnTo>
                    <a:pt x="11827" y="26373"/>
                  </a:lnTo>
                  <a:cubicBezTo>
                    <a:pt x="11827" y="26169"/>
                    <a:pt x="11895" y="26033"/>
                    <a:pt x="11895" y="25830"/>
                  </a:cubicBezTo>
                  <a:lnTo>
                    <a:pt x="11963" y="25626"/>
                  </a:lnTo>
                  <a:cubicBezTo>
                    <a:pt x="11963" y="25558"/>
                    <a:pt x="12031" y="25422"/>
                    <a:pt x="12031" y="25286"/>
                  </a:cubicBezTo>
                  <a:lnTo>
                    <a:pt x="12167" y="24810"/>
                  </a:lnTo>
                  <a:lnTo>
                    <a:pt x="12167" y="24742"/>
                  </a:lnTo>
                  <a:lnTo>
                    <a:pt x="12371" y="23722"/>
                  </a:lnTo>
                  <a:lnTo>
                    <a:pt x="12507" y="22907"/>
                  </a:lnTo>
                  <a:cubicBezTo>
                    <a:pt x="12575" y="22703"/>
                    <a:pt x="12575" y="22431"/>
                    <a:pt x="12643" y="22363"/>
                  </a:cubicBezTo>
                  <a:cubicBezTo>
                    <a:pt x="12643" y="22227"/>
                    <a:pt x="12779" y="21615"/>
                    <a:pt x="12779" y="21615"/>
                  </a:cubicBezTo>
                  <a:cubicBezTo>
                    <a:pt x="12779" y="21547"/>
                    <a:pt x="12847" y="21411"/>
                    <a:pt x="12847" y="21344"/>
                  </a:cubicBezTo>
                  <a:lnTo>
                    <a:pt x="12847" y="21208"/>
                  </a:lnTo>
                  <a:lnTo>
                    <a:pt x="12847" y="21140"/>
                  </a:lnTo>
                  <a:lnTo>
                    <a:pt x="12847" y="21004"/>
                  </a:lnTo>
                  <a:cubicBezTo>
                    <a:pt x="12915" y="20936"/>
                    <a:pt x="12915" y="20800"/>
                    <a:pt x="12915" y="20664"/>
                  </a:cubicBezTo>
                  <a:lnTo>
                    <a:pt x="13051" y="20052"/>
                  </a:lnTo>
                  <a:lnTo>
                    <a:pt x="13051" y="19848"/>
                  </a:lnTo>
                  <a:lnTo>
                    <a:pt x="13051" y="19712"/>
                  </a:lnTo>
                  <a:lnTo>
                    <a:pt x="13051" y="19644"/>
                  </a:lnTo>
                  <a:lnTo>
                    <a:pt x="13051" y="19576"/>
                  </a:lnTo>
                  <a:lnTo>
                    <a:pt x="13187" y="19236"/>
                  </a:lnTo>
                  <a:lnTo>
                    <a:pt x="13255" y="18897"/>
                  </a:lnTo>
                  <a:cubicBezTo>
                    <a:pt x="13323" y="18625"/>
                    <a:pt x="13391" y="18353"/>
                    <a:pt x="13459" y="18081"/>
                  </a:cubicBezTo>
                  <a:lnTo>
                    <a:pt x="13527" y="17877"/>
                  </a:lnTo>
                  <a:cubicBezTo>
                    <a:pt x="13595" y="17469"/>
                    <a:pt x="13731" y="17061"/>
                    <a:pt x="13799" y="16721"/>
                  </a:cubicBezTo>
                  <a:lnTo>
                    <a:pt x="13867" y="16518"/>
                  </a:lnTo>
                  <a:cubicBezTo>
                    <a:pt x="13934" y="16450"/>
                    <a:pt x="13934" y="16314"/>
                    <a:pt x="14002" y="16246"/>
                  </a:cubicBezTo>
                  <a:lnTo>
                    <a:pt x="14002" y="16178"/>
                  </a:lnTo>
                  <a:lnTo>
                    <a:pt x="14138" y="15566"/>
                  </a:lnTo>
                  <a:lnTo>
                    <a:pt x="14274" y="15090"/>
                  </a:lnTo>
                  <a:lnTo>
                    <a:pt x="14342" y="14886"/>
                  </a:lnTo>
                  <a:lnTo>
                    <a:pt x="14342" y="14750"/>
                  </a:lnTo>
                  <a:lnTo>
                    <a:pt x="14342" y="14682"/>
                  </a:lnTo>
                  <a:cubicBezTo>
                    <a:pt x="14410" y="14342"/>
                    <a:pt x="14478" y="14071"/>
                    <a:pt x="14546" y="13799"/>
                  </a:cubicBezTo>
                  <a:lnTo>
                    <a:pt x="14750" y="13051"/>
                  </a:lnTo>
                  <a:cubicBezTo>
                    <a:pt x="14818" y="12847"/>
                    <a:pt x="14886" y="12643"/>
                    <a:pt x="14954" y="12371"/>
                  </a:cubicBezTo>
                  <a:lnTo>
                    <a:pt x="15090" y="11896"/>
                  </a:lnTo>
                  <a:lnTo>
                    <a:pt x="15158" y="11624"/>
                  </a:lnTo>
                  <a:lnTo>
                    <a:pt x="15226" y="11420"/>
                  </a:lnTo>
                  <a:lnTo>
                    <a:pt x="15226" y="11352"/>
                  </a:lnTo>
                  <a:cubicBezTo>
                    <a:pt x="15294" y="11284"/>
                    <a:pt x="15294" y="11216"/>
                    <a:pt x="15294" y="11148"/>
                  </a:cubicBezTo>
                  <a:lnTo>
                    <a:pt x="15430" y="10876"/>
                  </a:lnTo>
                  <a:cubicBezTo>
                    <a:pt x="15430" y="10808"/>
                    <a:pt x="15498" y="10672"/>
                    <a:pt x="15498" y="10604"/>
                  </a:cubicBezTo>
                  <a:lnTo>
                    <a:pt x="15566" y="10468"/>
                  </a:lnTo>
                  <a:lnTo>
                    <a:pt x="15566" y="10400"/>
                  </a:lnTo>
                  <a:lnTo>
                    <a:pt x="15702" y="10264"/>
                  </a:lnTo>
                  <a:lnTo>
                    <a:pt x="15702" y="10128"/>
                  </a:lnTo>
                  <a:lnTo>
                    <a:pt x="15770" y="10060"/>
                  </a:lnTo>
                  <a:lnTo>
                    <a:pt x="15770" y="9992"/>
                  </a:lnTo>
                  <a:cubicBezTo>
                    <a:pt x="15770" y="9992"/>
                    <a:pt x="15770" y="9992"/>
                    <a:pt x="15838" y="9924"/>
                  </a:cubicBezTo>
                  <a:lnTo>
                    <a:pt x="15906" y="9856"/>
                  </a:lnTo>
                  <a:lnTo>
                    <a:pt x="16110" y="9720"/>
                  </a:lnTo>
                  <a:cubicBezTo>
                    <a:pt x="16245" y="9585"/>
                    <a:pt x="16381" y="9449"/>
                    <a:pt x="16585" y="9313"/>
                  </a:cubicBezTo>
                  <a:close/>
                  <a:moveTo>
                    <a:pt x="17129" y="1"/>
                  </a:moveTo>
                  <a:cubicBezTo>
                    <a:pt x="16993" y="1"/>
                    <a:pt x="16857" y="1"/>
                    <a:pt x="16721" y="69"/>
                  </a:cubicBezTo>
                  <a:lnTo>
                    <a:pt x="16245" y="137"/>
                  </a:lnTo>
                  <a:lnTo>
                    <a:pt x="15974" y="137"/>
                  </a:lnTo>
                  <a:lnTo>
                    <a:pt x="15770" y="205"/>
                  </a:lnTo>
                  <a:lnTo>
                    <a:pt x="15634" y="205"/>
                  </a:lnTo>
                  <a:lnTo>
                    <a:pt x="15362" y="272"/>
                  </a:lnTo>
                  <a:lnTo>
                    <a:pt x="15090" y="408"/>
                  </a:lnTo>
                  <a:lnTo>
                    <a:pt x="14886" y="408"/>
                  </a:lnTo>
                  <a:lnTo>
                    <a:pt x="14410" y="612"/>
                  </a:lnTo>
                  <a:lnTo>
                    <a:pt x="13799" y="816"/>
                  </a:lnTo>
                  <a:lnTo>
                    <a:pt x="13799" y="884"/>
                  </a:lnTo>
                  <a:cubicBezTo>
                    <a:pt x="13731" y="952"/>
                    <a:pt x="13663" y="952"/>
                    <a:pt x="13527" y="1020"/>
                  </a:cubicBezTo>
                  <a:lnTo>
                    <a:pt x="13119" y="1224"/>
                  </a:lnTo>
                  <a:lnTo>
                    <a:pt x="13051" y="1292"/>
                  </a:lnTo>
                  <a:cubicBezTo>
                    <a:pt x="12779" y="1428"/>
                    <a:pt x="12507" y="1564"/>
                    <a:pt x="12303" y="1768"/>
                  </a:cubicBezTo>
                  <a:lnTo>
                    <a:pt x="12099" y="1972"/>
                  </a:lnTo>
                  <a:lnTo>
                    <a:pt x="11963" y="1972"/>
                  </a:lnTo>
                  <a:lnTo>
                    <a:pt x="11895" y="2040"/>
                  </a:lnTo>
                  <a:lnTo>
                    <a:pt x="11759" y="2176"/>
                  </a:lnTo>
                  <a:cubicBezTo>
                    <a:pt x="11352" y="2516"/>
                    <a:pt x="11012" y="2855"/>
                    <a:pt x="10604" y="3263"/>
                  </a:cubicBezTo>
                  <a:lnTo>
                    <a:pt x="10128" y="3875"/>
                  </a:lnTo>
                  <a:cubicBezTo>
                    <a:pt x="9720" y="4351"/>
                    <a:pt x="9380" y="4827"/>
                    <a:pt x="9041" y="5302"/>
                  </a:cubicBezTo>
                  <a:cubicBezTo>
                    <a:pt x="8633" y="5846"/>
                    <a:pt x="8361" y="6390"/>
                    <a:pt x="8021" y="6934"/>
                  </a:cubicBezTo>
                  <a:cubicBezTo>
                    <a:pt x="6933" y="9041"/>
                    <a:pt x="5982" y="11284"/>
                    <a:pt x="5370" y="13595"/>
                  </a:cubicBezTo>
                  <a:lnTo>
                    <a:pt x="5370" y="13731"/>
                  </a:lnTo>
                  <a:cubicBezTo>
                    <a:pt x="5302" y="13935"/>
                    <a:pt x="5234" y="14342"/>
                    <a:pt x="5166" y="14682"/>
                  </a:cubicBezTo>
                  <a:cubicBezTo>
                    <a:pt x="4894" y="16110"/>
                    <a:pt x="4487" y="18421"/>
                    <a:pt x="4147" y="20460"/>
                  </a:cubicBezTo>
                  <a:lnTo>
                    <a:pt x="3807" y="22295"/>
                  </a:lnTo>
                  <a:cubicBezTo>
                    <a:pt x="3671" y="23247"/>
                    <a:pt x="3535" y="24198"/>
                    <a:pt x="3399" y="25082"/>
                  </a:cubicBezTo>
                  <a:cubicBezTo>
                    <a:pt x="3195" y="26169"/>
                    <a:pt x="3059" y="27121"/>
                    <a:pt x="2991" y="27733"/>
                  </a:cubicBezTo>
                  <a:lnTo>
                    <a:pt x="2991" y="27801"/>
                  </a:lnTo>
                  <a:cubicBezTo>
                    <a:pt x="2855" y="28752"/>
                    <a:pt x="2719" y="29636"/>
                    <a:pt x="2719" y="30384"/>
                  </a:cubicBezTo>
                  <a:lnTo>
                    <a:pt x="2719" y="31063"/>
                  </a:lnTo>
                  <a:cubicBezTo>
                    <a:pt x="2719" y="31471"/>
                    <a:pt x="2719" y="31879"/>
                    <a:pt x="2719" y="32219"/>
                  </a:cubicBezTo>
                  <a:lnTo>
                    <a:pt x="2719" y="33238"/>
                  </a:lnTo>
                  <a:lnTo>
                    <a:pt x="816" y="33442"/>
                  </a:lnTo>
                  <a:lnTo>
                    <a:pt x="1020" y="35142"/>
                  </a:lnTo>
                  <a:cubicBezTo>
                    <a:pt x="1020" y="35142"/>
                    <a:pt x="1088" y="35753"/>
                    <a:pt x="1088" y="35889"/>
                  </a:cubicBezTo>
                  <a:lnTo>
                    <a:pt x="1224" y="37249"/>
                  </a:lnTo>
                  <a:lnTo>
                    <a:pt x="1224" y="37860"/>
                  </a:lnTo>
                  <a:cubicBezTo>
                    <a:pt x="1156" y="38880"/>
                    <a:pt x="1156" y="40579"/>
                    <a:pt x="1156" y="41667"/>
                  </a:cubicBezTo>
                  <a:lnTo>
                    <a:pt x="1156" y="42007"/>
                  </a:lnTo>
                  <a:lnTo>
                    <a:pt x="1156" y="44658"/>
                  </a:lnTo>
                  <a:lnTo>
                    <a:pt x="1156" y="45201"/>
                  </a:lnTo>
                  <a:lnTo>
                    <a:pt x="1156" y="45473"/>
                  </a:lnTo>
                  <a:cubicBezTo>
                    <a:pt x="1156" y="47444"/>
                    <a:pt x="1224" y="49755"/>
                    <a:pt x="1292" y="50775"/>
                  </a:cubicBezTo>
                  <a:cubicBezTo>
                    <a:pt x="1292" y="50843"/>
                    <a:pt x="1292" y="50979"/>
                    <a:pt x="1292" y="51047"/>
                  </a:cubicBezTo>
                  <a:cubicBezTo>
                    <a:pt x="1360" y="52338"/>
                    <a:pt x="1360" y="54649"/>
                    <a:pt x="1360" y="56688"/>
                  </a:cubicBezTo>
                  <a:cubicBezTo>
                    <a:pt x="1360" y="59271"/>
                    <a:pt x="1360" y="60699"/>
                    <a:pt x="1428" y="61242"/>
                  </a:cubicBezTo>
                  <a:cubicBezTo>
                    <a:pt x="1428" y="61378"/>
                    <a:pt x="1496" y="62262"/>
                    <a:pt x="1292" y="67428"/>
                  </a:cubicBezTo>
                  <a:cubicBezTo>
                    <a:pt x="1224" y="68651"/>
                    <a:pt x="1224" y="69535"/>
                    <a:pt x="1224" y="69739"/>
                  </a:cubicBezTo>
                  <a:cubicBezTo>
                    <a:pt x="1224" y="69943"/>
                    <a:pt x="1088" y="70351"/>
                    <a:pt x="1088" y="70758"/>
                  </a:cubicBezTo>
                  <a:cubicBezTo>
                    <a:pt x="1020" y="71778"/>
                    <a:pt x="884" y="73205"/>
                    <a:pt x="816" y="73613"/>
                  </a:cubicBezTo>
                  <a:lnTo>
                    <a:pt x="408" y="74701"/>
                  </a:lnTo>
                  <a:cubicBezTo>
                    <a:pt x="0" y="75516"/>
                    <a:pt x="68" y="76536"/>
                    <a:pt x="680" y="77284"/>
                  </a:cubicBezTo>
                  <a:lnTo>
                    <a:pt x="748" y="77420"/>
                  </a:lnTo>
                  <a:lnTo>
                    <a:pt x="1224" y="77759"/>
                  </a:lnTo>
                  <a:lnTo>
                    <a:pt x="1292" y="77759"/>
                  </a:lnTo>
                  <a:cubicBezTo>
                    <a:pt x="1632" y="77963"/>
                    <a:pt x="2040" y="78099"/>
                    <a:pt x="2447" y="78099"/>
                  </a:cubicBezTo>
                  <a:cubicBezTo>
                    <a:pt x="2855" y="78031"/>
                    <a:pt x="3263" y="77963"/>
                    <a:pt x="3671" y="77827"/>
                  </a:cubicBezTo>
                  <a:lnTo>
                    <a:pt x="3875" y="77827"/>
                  </a:lnTo>
                  <a:lnTo>
                    <a:pt x="4622" y="77691"/>
                  </a:lnTo>
                  <a:cubicBezTo>
                    <a:pt x="5166" y="77691"/>
                    <a:pt x="5710" y="77623"/>
                    <a:pt x="6254" y="77623"/>
                  </a:cubicBezTo>
                  <a:lnTo>
                    <a:pt x="7137" y="77623"/>
                  </a:lnTo>
                  <a:cubicBezTo>
                    <a:pt x="7273" y="77623"/>
                    <a:pt x="7613" y="77691"/>
                    <a:pt x="8565" y="77691"/>
                  </a:cubicBezTo>
                  <a:lnTo>
                    <a:pt x="9652" y="77691"/>
                  </a:lnTo>
                  <a:cubicBezTo>
                    <a:pt x="10536" y="77759"/>
                    <a:pt x="11352" y="77759"/>
                    <a:pt x="12167" y="77759"/>
                  </a:cubicBezTo>
                  <a:lnTo>
                    <a:pt x="13867" y="77759"/>
                  </a:lnTo>
                  <a:cubicBezTo>
                    <a:pt x="14342" y="77759"/>
                    <a:pt x="15362" y="77691"/>
                    <a:pt x="16517" y="77691"/>
                  </a:cubicBezTo>
                  <a:cubicBezTo>
                    <a:pt x="18624" y="77623"/>
                    <a:pt x="21003" y="77556"/>
                    <a:pt x="21819" y="77488"/>
                  </a:cubicBezTo>
                  <a:cubicBezTo>
                    <a:pt x="23247" y="77352"/>
                    <a:pt x="26169" y="77216"/>
                    <a:pt x="27189" y="77216"/>
                  </a:cubicBezTo>
                  <a:lnTo>
                    <a:pt x="27733" y="77216"/>
                  </a:lnTo>
                  <a:cubicBezTo>
                    <a:pt x="29160" y="77216"/>
                    <a:pt x="30655" y="77352"/>
                    <a:pt x="32151" y="77488"/>
                  </a:cubicBezTo>
                  <a:lnTo>
                    <a:pt x="32423" y="77556"/>
                  </a:lnTo>
                  <a:lnTo>
                    <a:pt x="32559" y="77556"/>
                  </a:lnTo>
                  <a:cubicBezTo>
                    <a:pt x="34122" y="77488"/>
                    <a:pt x="35209" y="75992"/>
                    <a:pt x="34802" y="74429"/>
                  </a:cubicBezTo>
                  <a:lnTo>
                    <a:pt x="34802" y="74361"/>
                  </a:lnTo>
                  <a:cubicBezTo>
                    <a:pt x="34802" y="74225"/>
                    <a:pt x="34734" y="74089"/>
                    <a:pt x="34666" y="73953"/>
                  </a:cubicBezTo>
                  <a:cubicBezTo>
                    <a:pt x="34598" y="73817"/>
                    <a:pt x="34530" y="73681"/>
                    <a:pt x="34394" y="73545"/>
                  </a:cubicBezTo>
                  <a:cubicBezTo>
                    <a:pt x="34258" y="73341"/>
                    <a:pt x="34190" y="73069"/>
                    <a:pt x="34190" y="72866"/>
                  </a:cubicBezTo>
                  <a:cubicBezTo>
                    <a:pt x="34054" y="72118"/>
                    <a:pt x="33782" y="71370"/>
                    <a:pt x="33442" y="70690"/>
                  </a:cubicBezTo>
                  <a:lnTo>
                    <a:pt x="33238" y="70351"/>
                  </a:lnTo>
                  <a:cubicBezTo>
                    <a:pt x="33238" y="70215"/>
                    <a:pt x="33238" y="70079"/>
                    <a:pt x="33238" y="69875"/>
                  </a:cubicBezTo>
                  <a:cubicBezTo>
                    <a:pt x="33306" y="69671"/>
                    <a:pt x="33306" y="69467"/>
                    <a:pt x="33374" y="69263"/>
                  </a:cubicBezTo>
                  <a:cubicBezTo>
                    <a:pt x="33578" y="68176"/>
                    <a:pt x="33510" y="67020"/>
                    <a:pt x="33170" y="65932"/>
                  </a:cubicBezTo>
                  <a:lnTo>
                    <a:pt x="33170" y="65864"/>
                  </a:lnTo>
                  <a:cubicBezTo>
                    <a:pt x="33102" y="65185"/>
                    <a:pt x="33102" y="64505"/>
                    <a:pt x="33170" y="63893"/>
                  </a:cubicBezTo>
                  <a:lnTo>
                    <a:pt x="33170" y="63621"/>
                  </a:lnTo>
                  <a:cubicBezTo>
                    <a:pt x="33238" y="63282"/>
                    <a:pt x="33238" y="62942"/>
                    <a:pt x="33238" y="62602"/>
                  </a:cubicBezTo>
                  <a:cubicBezTo>
                    <a:pt x="33238" y="61310"/>
                    <a:pt x="33170" y="59203"/>
                    <a:pt x="33102" y="56620"/>
                  </a:cubicBezTo>
                  <a:cubicBezTo>
                    <a:pt x="32966" y="54038"/>
                    <a:pt x="32898" y="51115"/>
                    <a:pt x="32898" y="48872"/>
                  </a:cubicBezTo>
                  <a:lnTo>
                    <a:pt x="32898" y="45065"/>
                  </a:lnTo>
                  <a:cubicBezTo>
                    <a:pt x="32898" y="42211"/>
                    <a:pt x="32762" y="39560"/>
                    <a:pt x="32626" y="37045"/>
                  </a:cubicBezTo>
                  <a:cubicBezTo>
                    <a:pt x="32694" y="36569"/>
                    <a:pt x="32694" y="36161"/>
                    <a:pt x="32559" y="35753"/>
                  </a:cubicBezTo>
                  <a:cubicBezTo>
                    <a:pt x="32559" y="35685"/>
                    <a:pt x="32559" y="35617"/>
                    <a:pt x="32559" y="35549"/>
                  </a:cubicBezTo>
                  <a:lnTo>
                    <a:pt x="32559" y="34870"/>
                  </a:lnTo>
                  <a:lnTo>
                    <a:pt x="32694" y="33578"/>
                  </a:lnTo>
                  <a:lnTo>
                    <a:pt x="31539" y="33170"/>
                  </a:lnTo>
                  <a:lnTo>
                    <a:pt x="31335" y="33102"/>
                  </a:lnTo>
                  <a:lnTo>
                    <a:pt x="31267" y="31879"/>
                  </a:lnTo>
                  <a:lnTo>
                    <a:pt x="31267" y="31539"/>
                  </a:lnTo>
                  <a:cubicBezTo>
                    <a:pt x="31131" y="30316"/>
                    <a:pt x="31063" y="29024"/>
                    <a:pt x="30927" y="27869"/>
                  </a:cubicBezTo>
                  <a:lnTo>
                    <a:pt x="30927" y="27733"/>
                  </a:lnTo>
                  <a:cubicBezTo>
                    <a:pt x="30859" y="27529"/>
                    <a:pt x="30859" y="27325"/>
                    <a:pt x="30859" y="27053"/>
                  </a:cubicBezTo>
                  <a:lnTo>
                    <a:pt x="30723" y="25558"/>
                  </a:lnTo>
                  <a:lnTo>
                    <a:pt x="30723" y="25082"/>
                  </a:lnTo>
                  <a:lnTo>
                    <a:pt x="30723" y="24946"/>
                  </a:lnTo>
                  <a:lnTo>
                    <a:pt x="30655" y="23790"/>
                  </a:lnTo>
                  <a:cubicBezTo>
                    <a:pt x="30587" y="23587"/>
                    <a:pt x="30587" y="23315"/>
                    <a:pt x="30587" y="23111"/>
                  </a:cubicBezTo>
                  <a:lnTo>
                    <a:pt x="30451" y="21547"/>
                  </a:lnTo>
                  <a:cubicBezTo>
                    <a:pt x="30383" y="21004"/>
                    <a:pt x="30315" y="20460"/>
                    <a:pt x="30248" y="19916"/>
                  </a:cubicBezTo>
                  <a:cubicBezTo>
                    <a:pt x="30180" y="18965"/>
                    <a:pt x="30112" y="17945"/>
                    <a:pt x="30044" y="17061"/>
                  </a:cubicBezTo>
                  <a:cubicBezTo>
                    <a:pt x="29908" y="15430"/>
                    <a:pt x="29772" y="13935"/>
                    <a:pt x="29704" y="13051"/>
                  </a:cubicBezTo>
                  <a:lnTo>
                    <a:pt x="29704" y="12983"/>
                  </a:lnTo>
                  <a:lnTo>
                    <a:pt x="29704" y="12643"/>
                  </a:lnTo>
                  <a:cubicBezTo>
                    <a:pt x="29704" y="12303"/>
                    <a:pt x="29636" y="11964"/>
                    <a:pt x="29636" y="11624"/>
                  </a:cubicBezTo>
                  <a:cubicBezTo>
                    <a:pt x="29636" y="11148"/>
                    <a:pt x="29568" y="10468"/>
                    <a:pt x="29500" y="10060"/>
                  </a:cubicBezTo>
                  <a:cubicBezTo>
                    <a:pt x="29500" y="9652"/>
                    <a:pt x="29432" y="9245"/>
                    <a:pt x="29364" y="8837"/>
                  </a:cubicBezTo>
                  <a:lnTo>
                    <a:pt x="29160" y="7341"/>
                  </a:lnTo>
                  <a:lnTo>
                    <a:pt x="29092" y="7341"/>
                  </a:lnTo>
                  <a:cubicBezTo>
                    <a:pt x="29024" y="7070"/>
                    <a:pt x="28956" y="6866"/>
                    <a:pt x="28956" y="6662"/>
                  </a:cubicBezTo>
                  <a:lnTo>
                    <a:pt x="28344" y="5166"/>
                  </a:lnTo>
                  <a:cubicBezTo>
                    <a:pt x="27801" y="4419"/>
                    <a:pt x="27121" y="3807"/>
                    <a:pt x="26305" y="3331"/>
                  </a:cubicBezTo>
                  <a:cubicBezTo>
                    <a:pt x="26237" y="3263"/>
                    <a:pt x="26169" y="3195"/>
                    <a:pt x="26101" y="3127"/>
                  </a:cubicBezTo>
                  <a:cubicBezTo>
                    <a:pt x="25558" y="2651"/>
                    <a:pt x="25082" y="2244"/>
                    <a:pt x="24470" y="1904"/>
                  </a:cubicBezTo>
                  <a:cubicBezTo>
                    <a:pt x="23450" y="1224"/>
                    <a:pt x="22295" y="680"/>
                    <a:pt x="21139" y="408"/>
                  </a:cubicBezTo>
                  <a:cubicBezTo>
                    <a:pt x="20188" y="137"/>
                    <a:pt x="19236" y="1"/>
                    <a:pt x="18217" y="1"/>
                  </a:cubicBezTo>
                  <a:close/>
                </a:path>
              </a:pathLst>
            </a:custGeom>
            <a:solidFill>
              <a:srgbClr val="FFFFFF"/>
            </a:solidFill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745" name="Google Shape;2745;p39"/>
            <p:cNvPicPr preferRelativeResize="0"/>
            <p:nvPr/>
          </p:nvPicPr>
          <p:blipFill rotWithShape="1">
            <a:blip r:embed="rId3">
              <a:alphaModFix/>
            </a:blip>
            <a:srcRect l="25032" r="25032"/>
            <a:stretch/>
          </p:blipFill>
          <p:spPr>
            <a:xfrm rot="970918">
              <a:off x="6510785" y="1662745"/>
              <a:ext cx="1363612" cy="273073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" name="Google Shape;2633;p33">
            <a:extLst>
              <a:ext uri="{FF2B5EF4-FFF2-40B4-BE49-F238E27FC236}">
                <a16:creationId xmlns:a16="http://schemas.microsoft.com/office/drawing/2014/main" id="{99C267DB-C466-9E1B-68CC-19A42B0D49DA}"/>
              </a:ext>
            </a:extLst>
          </p:cNvPr>
          <p:cNvSpPr txBox="1">
            <a:spLocks/>
          </p:cNvSpPr>
          <p:nvPr/>
        </p:nvSpPr>
        <p:spPr>
          <a:xfrm>
            <a:off x="667538" y="2007810"/>
            <a:ext cx="4717200" cy="102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lack Han Sans"/>
              <a:buNone/>
              <a:defRPr sz="1800" b="1" i="0" u="none" strike="noStrike" cap="none">
                <a:solidFill>
                  <a:schemeClr val="dk1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altLang="zh-CN" sz="5400" dirty="0">
                <a:latin typeface="Nunito" pitchFamily="2" charset="0"/>
              </a:rPr>
              <a:t>03</a:t>
            </a:r>
            <a:endParaRPr lang="en-US" sz="5400" dirty="0">
              <a:latin typeface="Nunito" pitchFamily="2" charset="0"/>
            </a:endParaRPr>
          </a:p>
        </p:txBody>
      </p:sp>
      <p:sp>
        <p:nvSpPr>
          <p:cNvPr id="6" name="Google Shape;2634;p33">
            <a:extLst>
              <a:ext uri="{FF2B5EF4-FFF2-40B4-BE49-F238E27FC236}">
                <a16:creationId xmlns:a16="http://schemas.microsoft.com/office/drawing/2014/main" id="{4AF9A2A3-650E-3324-F220-E57DD4A32E75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667538" y="2758447"/>
            <a:ext cx="4946700" cy="137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4000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Technologies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Zero Waste Tote Bags MK Plan by Slidesgo">
  <a:themeElements>
    <a:clrScheme name="Simple Light">
      <a:dk1>
        <a:srgbClr val="2C1E14"/>
      </a:dk1>
      <a:lt1>
        <a:srgbClr val="F1E8D9"/>
      </a:lt1>
      <a:dk2>
        <a:srgbClr val="635959"/>
      </a:dk2>
      <a:lt2>
        <a:srgbClr val="B2B244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82</TotalTime>
  <Words>483</Words>
  <Application>Microsoft Macintosh PowerPoint</Application>
  <PresentationFormat>全屏显示(16:9)</PresentationFormat>
  <Paragraphs>113</Paragraphs>
  <Slides>34</Slides>
  <Notes>34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34</vt:i4>
      </vt:variant>
    </vt:vector>
  </HeadingPairs>
  <TitlesOfParts>
    <vt:vector size="46" baseType="lpstr">
      <vt:lpstr>Nunito</vt:lpstr>
      <vt:lpstr>Calibri</vt:lpstr>
      <vt:lpstr>Bebas Neue</vt:lpstr>
      <vt:lpstr>Arial</vt:lpstr>
      <vt:lpstr>等线</vt:lpstr>
      <vt:lpstr>Anaheim</vt:lpstr>
      <vt:lpstr>Chalkduster</vt:lpstr>
      <vt:lpstr>Roboto Condensed Light</vt:lpstr>
      <vt:lpstr>Black Han Sans</vt:lpstr>
      <vt:lpstr>Wawati SC</vt:lpstr>
      <vt:lpstr>Cochocib Script Latin Pro</vt:lpstr>
      <vt:lpstr>Zero Waste Tote Bags MK Plan by Slidesgo</vt:lpstr>
      <vt:lpstr>GSORTING</vt:lpstr>
      <vt:lpstr>AGENDA</vt:lpstr>
      <vt:lpstr>AGENDA</vt:lpstr>
      <vt:lpstr>AGENDA</vt:lpstr>
      <vt:lpstr>01  Project Description</vt:lpstr>
      <vt:lpstr>Project Description</vt:lpstr>
      <vt:lpstr>MVP</vt:lpstr>
      <vt:lpstr>Minimal Viable Product</vt:lpstr>
      <vt:lpstr>PowerPoint 演示文稿</vt:lpstr>
      <vt:lpstr>PowerPoint 演示文稿</vt:lpstr>
      <vt:lpstr>04</vt:lpstr>
      <vt:lpstr>Persona 1-Eco-Conscious Edith  Name: Edith Lucy  Age: 30</vt:lpstr>
      <vt:lpstr>Persona 2 - Busy White  Name: Mr. White &amp; Mrs. White  Age: 33 &amp; 28 (Mr. White &amp; Mrs. White) </vt:lpstr>
      <vt:lpstr>Persona 3-Student Sam  Name: Sam Peter  Age: 20</vt:lpstr>
      <vt:lpstr>05</vt:lpstr>
      <vt:lpstr>Conceptual Diagram</vt:lpstr>
      <vt:lpstr>Conceptual Diagram</vt:lpstr>
      <vt:lpstr>Sequence Diagram</vt:lpstr>
      <vt:lpstr>Class Diagram</vt:lpstr>
      <vt:lpstr>Use Case Diagram</vt:lpstr>
      <vt:lpstr>06</vt:lpstr>
      <vt:lpstr>PowerPoint 演示文稿</vt:lpstr>
      <vt:lpstr>07</vt:lpstr>
      <vt:lpstr>PowerPoint 演示文稿</vt:lpstr>
      <vt:lpstr>08</vt:lpstr>
      <vt:lpstr>Team velocity and Burndown Charts</vt:lpstr>
      <vt:lpstr>Completed/Committed Ratio</vt:lpstr>
      <vt:lpstr> 09 Retrospective</vt:lpstr>
      <vt:lpstr>Retrospective</vt:lpstr>
      <vt:lpstr>10</vt:lpstr>
      <vt:lpstr>11. MVP Project Demo </vt:lpstr>
      <vt:lpstr>11. MVP Project Demo </vt:lpstr>
      <vt:lpstr>PowerPoint 演示文稿</vt:lpstr>
      <vt:lpstr>Live Application Demo: https://youtube.com/shorts/v-zTi1481Ak?feature=share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GSORTING</dc:title>
  <cp:lastModifiedBy>Zhang, Ms. Congying</cp:lastModifiedBy>
  <cp:revision>3</cp:revision>
  <dcterms:modified xsi:type="dcterms:W3CDTF">2023-03-11T00:20:17Z</dcterms:modified>
</cp:coreProperties>
</file>